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8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91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75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15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88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15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15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41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07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75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96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3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612571" y="3039291"/>
            <a:ext cx="87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Aircraft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32069" y="3039291"/>
            <a:ext cx="73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Route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257058" y="2285999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Departure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235770" y="3622765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Destination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4" idx="3"/>
            <a:endCxn id="5" idx="1"/>
          </p:cNvCxnSpPr>
          <p:nvPr/>
        </p:nvCxnSpPr>
        <p:spPr>
          <a:xfrm>
            <a:off x="3489862" y="3223957"/>
            <a:ext cx="542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6" idx="1"/>
          </p:cNvCxnSpPr>
          <p:nvPr/>
        </p:nvCxnSpPr>
        <p:spPr>
          <a:xfrm flipV="1">
            <a:off x="4770541" y="2470665"/>
            <a:ext cx="486517" cy="75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5" idx="3"/>
            <a:endCxn id="7" idx="1"/>
          </p:cNvCxnSpPr>
          <p:nvPr/>
        </p:nvCxnSpPr>
        <p:spPr>
          <a:xfrm>
            <a:off x="4770541" y="3223957"/>
            <a:ext cx="465229" cy="58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45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2</cp:revision>
  <dcterms:created xsi:type="dcterms:W3CDTF">2017-02-24T11:57:09Z</dcterms:created>
  <dcterms:modified xsi:type="dcterms:W3CDTF">2017-08-21T05:58:24Z</dcterms:modified>
</cp:coreProperties>
</file>