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8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91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75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15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88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15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15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41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07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75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96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3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12571" y="3039291"/>
            <a:ext cx="87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Aircraft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063984" y="3039291"/>
            <a:ext cx="73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Route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3"/>
            <a:endCxn id="6" idx="1"/>
          </p:cNvCxnSpPr>
          <p:nvPr/>
        </p:nvCxnSpPr>
        <p:spPr>
          <a:xfrm>
            <a:off x="3489862" y="3223957"/>
            <a:ext cx="574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5679424" y="303929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6" idx="3"/>
            <a:endCxn id="27" idx="1"/>
          </p:cNvCxnSpPr>
          <p:nvPr/>
        </p:nvCxnSpPr>
        <p:spPr>
          <a:xfrm>
            <a:off x="4802456" y="3223957"/>
            <a:ext cx="876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5335312" y="2917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5386549" y="3784878"/>
            <a:ext cx="102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3D-Point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27" idx="2"/>
            <a:endCxn id="31" idx="0"/>
          </p:cNvCxnSpPr>
          <p:nvPr/>
        </p:nvCxnSpPr>
        <p:spPr>
          <a:xfrm>
            <a:off x="5900799" y="3408623"/>
            <a:ext cx="0" cy="37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5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4</cp:revision>
  <dcterms:created xsi:type="dcterms:W3CDTF">2017-02-24T11:57:09Z</dcterms:created>
  <dcterms:modified xsi:type="dcterms:W3CDTF">2017-08-21T05:59:57Z</dcterms:modified>
</cp:coreProperties>
</file>