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89" r:id="rId5"/>
    <p:sldId id="292" r:id="rId6"/>
    <p:sldId id="293" r:id="rId7"/>
    <p:sldId id="291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59"/>
            <p14:sldId id="289"/>
            <p14:sldId id="292"/>
            <p14:sldId id="293"/>
            <p14:sldId id="291"/>
            <p14:sldId id="294"/>
          </p14:sldIdLst>
        </p14:section>
        <p14:section name="CREDITS &amp; COPYRIGHTS" id="{2FDD1312-9DC1-4874-A32E-87A5D85FE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4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Trading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897" y="3138443"/>
            <a:ext cx="6635817" cy="1368557"/>
          </a:xfrm>
        </p:spPr>
        <p:txBody>
          <a:bodyPr/>
          <a:lstStyle/>
          <a:p>
            <a:r>
              <a:rPr lang="ru-RU" dirty="0" smtClean="0"/>
              <a:t>Система мониторинга и анализа рынка акций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10.11.2022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1933" y="5862416"/>
            <a:ext cx="428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Смирнов Максим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ru-RU" sz="2000" dirty="0" smtClean="0">
                <a:solidFill>
                  <a:schemeClr val="bg1"/>
                </a:solidFill>
              </a:rPr>
              <a:t>МАОУ лицей 131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07" y="-55409"/>
            <a:ext cx="7115892" cy="1249985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16697"/>
            <a:ext cx="7115892" cy="1500187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ru-RU" dirty="0" smtClean="0"/>
              <a:t>Идея проекта</a:t>
            </a:r>
            <a:endParaRPr lang="en-US" dirty="0" smtClean="0"/>
          </a:p>
          <a:p>
            <a:pPr marL="571500" indent="-571500" algn="l">
              <a:buFontTx/>
              <a:buChar char="-"/>
            </a:pPr>
            <a:r>
              <a:rPr lang="ru-RU" dirty="0" smtClean="0"/>
              <a:t>Актуальность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10.11.2022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095" y="10512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#1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5" y="1877232"/>
            <a:ext cx="6539669" cy="4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65" y="-55409"/>
            <a:ext cx="7115892" cy="1249985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16697"/>
            <a:ext cx="7115892" cy="1500187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Tx/>
              <a:buChar char="-"/>
            </a:pPr>
            <a:r>
              <a:rPr lang="ru-RU" dirty="0"/>
              <a:t>Интерфейс </a:t>
            </a:r>
            <a:r>
              <a:rPr lang="ru-RU" dirty="0" smtClean="0"/>
              <a:t>приложения</a:t>
            </a:r>
          </a:p>
          <a:p>
            <a:pPr marL="571500" indent="-571500">
              <a:buFontTx/>
              <a:buChar char="-"/>
            </a:pPr>
            <a:r>
              <a:rPr lang="ru-RU" dirty="0" smtClean="0"/>
              <a:t>Особенности</a:t>
            </a:r>
          </a:p>
          <a:p>
            <a:pPr marL="571500" indent="-571500" algn="l">
              <a:buFontTx/>
              <a:buChar char="-"/>
            </a:pPr>
            <a:r>
              <a:rPr lang="ru-RU" dirty="0" smtClean="0"/>
              <a:t>Технологии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10.11.2022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095" y="10512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/>
              <a:t>#</a:t>
            </a:r>
            <a:r>
              <a:rPr lang="ru-RU" sz="3600" b="1" dirty="0" smtClean="0"/>
              <a:t>2</a:t>
            </a:r>
            <a:endParaRPr lang="en-US" sz="36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1047"/>
            <a:ext cx="2543086" cy="25430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29" y="3216884"/>
            <a:ext cx="3098563" cy="30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4680"/>
          <a:stretch/>
        </p:blipFill>
        <p:spPr>
          <a:xfrm>
            <a:off x="-8546" y="0"/>
            <a:ext cx="12200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Рисунок 7" descr="C:\Users\MAXX\AppData\Local\Microsoft\Windows\INetCache\Content.Word\снимок экрана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t="10548" r="9906" b="109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0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07" y="-55409"/>
            <a:ext cx="7115892" cy="1249985"/>
          </a:xfrm>
        </p:spPr>
        <p:txBody>
          <a:bodyPr/>
          <a:lstStyle/>
          <a:p>
            <a:r>
              <a:rPr lang="ru-RU" dirty="0" smtClean="0"/>
              <a:t>Развитие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10.11.2022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095" y="10512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/>
              <a:t>#3</a:t>
            </a:r>
            <a:endParaRPr lang="en-US" sz="3600" b="1" dirty="0"/>
          </a:p>
        </p:txBody>
      </p:sp>
      <p:pic>
        <p:nvPicPr>
          <p:cNvPr id="1032" name="Picture 8" descr="Bel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9005"/>
            <a:ext cx="1640791" cy="164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01" y="4211507"/>
            <a:ext cx="695787" cy="69578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16697"/>
            <a:ext cx="7115892" cy="1500187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ru-RU" dirty="0" smtClean="0"/>
              <a:t>Настройки порога изменения</a:t>
            </a:r>
          </a:p>
          <a:p>
            <a:pPr marL="571500" indent="-571500">
              <a:buFontTx/>
              <a:buChar char="-"/>
            </a:pPr>
            <a:r>
              <a:rPr lang="ru-RU" dirty="0" smtClean="0"/>
              <a:t>Создание телеграмм бота</a:t>
            </a:r>
          </a:p>
        </p:txBody>
      </p:sp>
    </p:spTree>
    <p:extLst>
      <p:ext uri="{BB962C8B-B14F-4D97-AF65-F5344CB8AC3E}">
        <p14:creationId xmlns:p14="http://schemas.microsoft.com/office/powerpoint/2010/main" val="39061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10.11.2022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5106"/>
            <a:ext cx="7115892" cy="590668"/>
          </a:xfrm>
        </p:spPr>
        <p:txBody>
          <a:bodyPr>
            <a:normAutofit/>
          </a:bodyPr>
          <a:lstStyle/>
          <a:p>
            <a:r>
              <a:rPr lang="ru-RU" dirty="0" smtClean="0"/>
              <a:t>Скачать приложение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04" y="2815349"/>
            <a:ext cx="2069283" cy="20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83</Words>
  <Application>Microsoft Office PowerPoint</Application>
  <PresentationFormat>Широкоэкранный</PresentationFormat>
  <Paragraphs>36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1_Blank</vt:lpstr>
      <vt:lpstr>Trading View</vt:lpstr>
      <vt:lpstr>Введение</vt:lpstr>
      <vt:lpstr>Реализация</vt:lpstr>
      <vt:lpstr>Презентация PowerPoint</vt:lpstr>
      <vt:lpstr>Презентация PowerPoint</vt:lpstr>
      <vt:lpstr>Развитие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Пользователь Windows</cp:lastModifiedBy>
  <cp:revision>15</cp:revision>
  <dcterms:created xsi:type="dcterms:W3CDTF">2016-12-16T23:28:33Z</dcterms:created>
  <dcterms:modified xsi:type="dcterms:W3CDTF">2022-11-07T16:20:43Z</dcterms:modified>
  <cp:category>Templates</cp:category>
</cp:coreProperties>
</file>