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86576" autoAdjust="0"/>
  </p:normalViewPr>
  <p:slideViewPr>
    <p:cSldViewPr snapToGrid="0">
      <p:cViewPr varScale="1">
        <p:scale>
          <a:sx n="59" d="100"/>
          <a:sy n="59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aysonet-Ramirez" userId="4c2c8874fcebbfa6" providerId="LiveId" clId="{7729E7A4-CD8F-48BE-8BBC-83FC3CEBC6A6}"/>
    <pc:docChg chg="custSel modSld">
      <pc:chgData name="Max Maysonet-Ramirez" userId="4c2c8874fcebbfa6" providerId="LiveId" clId="{7729E7A4-CD8F-48BE-8BBC-83FC3CEBC6A6}" dt="2023-06-14T01:57:26.349" v="2640" actId="20577"/>
      <pc:docMkLst>
        <pc:docMk/>
      </pc:docMkLst>
      <pc:sldChg chg="modSp mod">
        <pc:chgData name="Max Maysonet-Ramirez" userId="4c2c8874fcebbfa6" providerId="LiveId" clId="{7729E7A4-CD8F-48BE-8BBC-83FC3CEBC6A6}" dt="2023-06-13T01:02:16.798" v="37" actId="20577"/>
        <pc:sldMkLst>
          <pc:docMk/>
          <pc:sldMk cId="409182036" sldId="258"/>
        </pc:sldMkLst>
        <pc:spChg chg="mod">
          <ac:chgData name="Max Maysonet-Ramirez" userId="4c2c8874fcebbfa6" providerId="LiveId" clId="{7729E7A4-CD8F-48BE-8BBC-83FC3CEBC6A6}" dt="2023-06-13T01:02:16.798" v="37" actId="20577"/>
          <ac:spMkLst>
            <pc:docMk/>
            <pc:sldMk cId="409182036" sldId="258"/>
            <ac:spMk id="3" creationId="{00000000-0000-0000-0000-000000000000}"/>
          </ac:spMkLst>
        </pc:spChg>
      </pc:sldChg>
      <pc:sldChg chg="modSp mod modNotesTx">
        <pc:chgData name="Max Maysonet-Ramirez" userId="4c2c8874fcebbfa6" providerId="LiveId" clId="{7729E7A4-CD8F-48BE-8BBC-83FC3CEBC6A6}" dt="2023-06-13T01:31:29.182" v="1602" actId="20577"/>
        <pc:sldMkLst>
          <pc:docMk/>
          <pc:sldMk cId="376843144" sldId="263"/>
        </pc:sldMkLst>
        <pc:spChg chg="mod">
          <ac:chgData name="Max Maysonet-Ramirez" userId="4c2c8874fcebbfa6" providerId="LiveId" clId="{7729E7A4-CD8F-48BE-8BBC-83FC3CEBC6A6}" dt="2023-06-13T01:30:55.496" v="1504" actId="313"/>
          <ac:spMkLst>
            <pc:docMk/>
            <pc:sldMk cId="376843144" sldId="263"/>
            <ac:spMk id="3" creationId="{00000000-0000-0000-0000-000000000000}"/>
          </ac:spMkLst>
        </pc:spChg>
      </pc:sldChg>
      <pc:sldChg chg="modSp mod modNotesTx">
        <pc:chgData name="Max Maysonet-Ramirez" userId="4c2c8874fcebbfa6" providerId="LiveId" clId="{7729E7A4-CD8F-48BE-8BBC-83FC3CEBC6A6}" dt="2023-06-14T01:57:26.349" v="2640" actId="20577"/>
        <pc:sldMkLst>
          <pc:docMk/>
          <pc:sldMk cId="3225141645" sldId="265"/>
        </pc:sldMkLst>
        <pc:spChg chg="mod">
          <ac:chgData name="Max Maysonet-Ramirez" userId="4c2c8874fcebbfa6" providerId="LiveId" clId="{7729E7A4-CD8F-48BE-8BBC-83FC3CEBC6A6}" dt="2023-06-14T01:55:59.113" v="2316" actId="20577"/>
          <ac:spMkLst>
            <pc:docMk/>
            <pc:sldMk cId="3225141645" sldId="265"/>
            <ac:spMk id="3" creationId="{00000000-0000-0000-0000-000000000000}"/>
          </ac:spMkLst>
        </pc:spChg>
      </pc:sldChg>
      <pc:sldChg chg="addSp delSp modSp mod modNotesTx">
        <pc:chgData name="Max Maysonet-Ramirez" userId="4c2c8874fcebbfa6" providerId="LiveId" clId="{7729E7A4-CD8F-48BE-8BBC-83FC3CEBC6A6}" dt="2023-06-13T01:18:43.478" v="427" actId="20577"/>
        <pc:sldMkLst>
          <pc:docMk/>
          <pc:sldMk cId="3564055637" sldId="267"/>
        </pc:sldMkLst>
        <pc:spChg chg="del mod">
          <ac:chgData name="Max Maysonet-Ramirez" userId="4c2c8874fcebbfa6" providerId="LiveId" clId="{7729E7A4-CD8F-48BE-8BBC-83FC3CEBC6A6}" dt="2023-06-13T01:16:16.518" v="45" actId="21"/>
          <ac:spMkLst>
            <pc:docMk/>
            <pc:sldMk cId="3564055637" sldId="267"/>
            <ac:spMk id="3" creationId="{00000000-0000-0000-0000-000000000000}"/>
          </ac:spMkLst>
        </pc:spChg>
        <pc:picChg chg="add mod">
          <ac:chgData name="Max Maysonet-Ramirez" userId="4c2c8874fcebbfa6" providerId="LiveId" clId="{7729E7A4-CD8F-48BE-8BBC-83FC3CEBC6A6}" dt="2023-06-13T01:16:26.373" v="47" actId="1076"/>
          <ac:picMkLst>
            <pc:docMk/>
            <pc:sldMk cId="3564055637" sldId="267"/>
            <ac:picMk id="5" creationId="{D9C1C6ED-5674-4F26-59E5-E41F217052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will catered to the users experience making it easy for them to purchase packages and schedule lessons.</a:t>
            </a:r>
          </a:p>
          <a:p>
            <a:endParaRPr lang="en-US" dirty="0"/>
          </a:p>
          <a:p>
            <a:r>
              <a:rPr lang="en-US" dirty="0"/>
              <a:t>Administrators will be able to pull reports, although this isn’t’ needed, It is a nice capability to have. </a:t>
            </a:r>
          </a:p>
          <a:p>
            <a:endParaRPr lang="en-US" dirty="0"/>
          </a:p>
          <a:p>
            <a:r>
              <a:rPr lang="en-US" dirty="0"/>
              <a:t>Users can create profiles, this can be expanded to future growth to add more profile details such as whether there is a preference to learn manual or automatic vehicles.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customer will be able to customize profile, add and change packages after purchases and schedule lessons.</a:t>
            </a:r>
          </a:p>
          <a:p>
            <a:endParaRPr lang="en-US" dirty="0"/>
          </a:p>
          <a:p>
            <a:r>
              <a:rPr lang="en-US" dirty="0"/>
              <a:t>Notice the relationship, where the reports will be generated from the appointments that are purchased, added and cancelled, and attended.</a:t>
            </a:r>
          </a:p>
          <a:p>
            <a:endParaRPr lang="en-US" dirty="0"/>
          </a:p>
          <a:p>
            <a:r>
              <a:rPr lang="en-US" dirty="0"/>
              <a:t>Notice the relationship, where the IT Admin can limit and set the schedule for the appointments to be added. Where the user can only schedule lessons in a given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an activity diagram. This visualizes the process of a user reaching the webpage to getting to their profile. This is a very simple form how to reach their profile to get where they can change profile details and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is the most important of a design. Here we go over the high-level necessities of the Driver Pass program. If need be, we can discuss additional security. </a:t>
            </a:r>
          </a:p>
          <a:p>
            <a:r>
              <a:rPr lang="en-US" dirty="0"/>
              <a:t>But this Is the bare minimal required to promise operations of the </a:t>
            </a:r>
            <a:r>
              <a:rPr lang="en-US" dirty="0" err="1"/>
              <a:t>DriverPass</a:t>
            </a:r>
            <a:r>
              <a:rPr lang="en-US" dirty="0"/>
              <a:t>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reports aren’t real time and don’t have a link the server’s database. The system pulls most recent data from the server and populates it into a comma </a:t>
            </a:r>
            <a:r>
              <a:rPr lang="en-US" dirty="0" err="1"/>
              <a:t>seperarated</a:t>
            </a:r>
            <a:r>
              <a:rPr lang="en-US" dirty="0"/>
              <a:t> value sheet where the last known update is the moment it was printed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Max Maysonet-Ramirez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FUNCTIONAL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Users will be able to add and delete packages from cart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Users will be able to purchase packages in cart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Users will be schedule packages, tests and lessons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NON-FUNCTIONAL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Administrators will be able to generate reports on sales, and user traffic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Users will be able to create and delete passwords and other profile details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BAA7B-B0E1-D696-F58E-857DAB601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11174" y="801688"/>
            <a:ext cx="5065552" cy="52308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1C6ED-5674-4F26-59E5-E41F21705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206" y="66205"/>
            <a:ext cx="2762636" cy="6725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Users will have to provide password and username to log into profile.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administrators can monitor users, restrict users, and monitor traffic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Credentials will be stored in a separate server where the information will stay crypted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DriverPass</a:t>
            </a:r>
            <a:r>
              <a:rPr lang="en-US" sz="2400" dirty="0">
                <a:solidFill>
                  <a:srgbClr val="000000"/>
                </a:solidFill>
              </a:rPr>
              <a:t> will be hosted on a client-server infrastructure, where the customers will be limited to what they see.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Through HTTPS protocol, the web application can support secured communications between the servers and client ensuring that any financial information is secured through something called “hashing”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System limitations can vary due to budget that is not mentioned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right now is limited to pulling reports that aren’t real time. Once the Administrator pulls a report, the system populates the report with the most recent data available. Although, it is not real time data.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1399</TotalTime>
  <Words>518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MaxMayso</cp:lastModifiedBy>
  <cp:revision>21</cp:revision>
  <dcterms:created xsi:type="dcterms:W3CDTF">2019-10-14T02:36:52Z</dcterms:created>
  <dcterms:modified xsi:type="dcterms:W3CDTF">2023-06-14T01:57:32Z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