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81" r:id="rId7"/>
    <p:sldId id="284" r:id="rId8"/>
    <p:sldId id="285" r:id="rId9"/>
    <p:sldId id="277" r:id="rId10"/>
    <p:sldId id="268" r:id="rId11"/>
    <p:sldId id="269" r:id="rId12"/>
    <p:sldId id="270" r:id="rId13"/>
    <p:sldId id="271" r:id="rId14"/>
    <p:sldId id="275" r:id="rId15"/>
    <p:sldId id="274" r:id="rId16"/>
    <p:sldId id="263" r:id="rId17"/>
    <p:sldId id="264" r:id="rId18"/>
    <p:sldId id="276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8053D-1C36-462F-A6BC-3623952334D3}" v="129" dt="2024-04-10T12:12:2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ners, Max (214936)" userId="f7250841-dba7-4ed7-b6c6-655e4b20640b" providerId="ADAL" clId="{D578053D-1C36-462F-A6BC-3623952334D3}"/>
    <pc:docChg chg="undo custSel addSld delSld modSld">
      <pc:chgData name="Meiners, Max (214936)" userId="f7250841-dba7-4ed7-b6c6-655e4b20640b" providerId="ADAL" clId="{D578053D-1C36-462F-A6BC-3623952334D3}" dt="2024-04-10T12:12:33.563" v="601" actId="1076"/>
      <pc:docMkLst>
        <pc:docMk/>
      </pc:docMkLst>
      <pc:sldChg chg="addSp modSp mod">
        <pc:chgData name="Meiners, Max (214936)" userId="f7250841-dba7-4ed7-b6c6-655e4b20640b" providerId="ADAL" clId="{D578053D-1C36-462F-A6BC-3623952334D3}" dt="2024-04-10T11:51:48.277" v="424" actId="313"/>
        <pc:sldMkLst>
          <pc:docMk/>
          <pc:sldMk cId="484300561" sldId="257"/>
        </pc:sldMkLst>
        <pc:spChg chg="mod">
          <ac:chgData name="Meiners, Max (214936)" userId="f7250841-dba7-4ed7-b6c6-655e4b20640b" providerId="ADAL" clId="{D578053D-1C36-462F-A6BC-3623952334D3}" dt="2024-04-10T11:51:48.277" v="424" actId="313"/>
          <ac:spMkLst>
            <pc:docMk/>
            <pc:sldMk cId="484300561" sldId="257"/>
            <ac:spMk id="3" creationId="{71A92D47-A65B-E93D-F890-EE5F288BE8A9}"/>
          </ac:spMkLst>
        </pc:spChg>
        <pc:picChg chg="mod">
          <ac:chgData name="Meiners, Max (214936)" userId="f7250841-dba7-4ed7-b6c6-655e4b20640b" providerId="ADAL" clId="{D578053D-1C36-462F-A6BC-3623952334D3}" dt="2024-04-10T11:51:41.299" v="420" actId="1076"/>
          <ac:picMkLst>
            <pc:docMk/>
            <pc:sldMk cId="484300561" sldId="257"/>
            <ac:picMk id="5" creationId="{1AAFD0C1-4119-5B12-DA56-B23897C67023}"/>
          </ac:picMkLst>
        </pc:picChg>
        <pc:picChg chg="add mod">
          <ac:chgData name="Meiners, Max (214936)" userId="f7250841-dba7-4ed7-b6c6-655e4b20640b" providerId="ADAL" clId="{D578053D-1C36-462F-A6BC-3623952334D3}" dt="2024-04-10T11:51:17.911" v="418" actId="1076"/>
          <ac:picMkLst>
            <pc:docMk/>
            <pc:sldMk cId="484300561" sldId="257"/>
            <ac:picMk id="2050" creationId="{C8124CD0-00EB-08D0-4848-7827DFA7C27E}"/>
          </ac:picMkLst>
        </pc:picChg>
      </pc:sldChg>
      <pc:sldChg chg="addSp delSp modSp mod">
        <pc:chgData name="Meiners, Max (214936)" userId="f7250841-dba7-4ed7-b6c6-655e4b20640b" providerId="ADAL" clId="{D578053D-1C36-462F-A6BC-3623952334D3}" dt="2024-04-10T11:55:31.032" v="428" actId="26606"/>
        <pc:sldMkLst>
          <pc:docMk/>
          <pc:sldMk cId="3518759589" sldId="258"/>
        </pc:sldMkLst>
        <pc:spChg chg="mod">
          <ac:chgData name="Meiners, Max (214936)" userId="f7250841-dba7-4ed7-b6c6-655e4b20640b" providerId="ADAL" clId="{D578053D-1C36-462F-A6BC-3623952334D3}" dt="2024-04-10T11:55:31.032" v="428" actId="26606"/>
          <ac:spMkLst>
            <pc:docMk/>
            <pc:sldMk cId="3518759589" sldId="258"/>
            <ac:spMk id="2" creationId="{ED66888C-8013-C021-E00D-C4D4A47C17B0}"/>
          </ac:spMkLst>
        </pc:spChg>
        <pc:spChg chg="mod ord">
          <ac:chgData name="Meiners, Max (214936)" userId="f7250841-dba7-4ed7-b6c6-655e4b20640b" providerId="ADAL" clId="{D578053D-1C36-462F-A6BC-3623952334D3}" dt="2024-04-10T11:55:31.032" v="428" actId="26606"/>
          <ac:spMkLst>
            <pc:docMk/>
            <pc:sldMk cId="3518759589" sldId="258"/>
            <ac:spMk id="3" creationId="{E52AFD24-EA50-F408-36AA-84FA8C01A823}"/>
          </ac:spMkLst>
        </pc:spChg>
        <pc:spChg chg="add del">
          <ac:chgData name="Meiners, Max (214936)" userId="f7250841-dba7-4ed7-b6c6-655e4b20640b" providerId="ADAL" clId="{D578053D-1C36-462F-A6BC-3623952334D3}" dt="2024-04-10T11:55:31.032" v="428" actId="26606"/>
          <ac:spMkLst>
            <pc:docMk/>
            <pc:sldMk cId="3518759589" sldId="258"/>
            <ac:spMk id="10" creationId="{9F79630B-0F0B-446E-A637-38FA8F61D10E}"/>
          </ac:spMkLst>
        </pc:spChg>
        <pc:spChg chg="add del">
          <ac:chgData name="Meiners, Max (214936)" userId="f7250841-dba7-4ed7-b6c6-655e4b20640b" providerId="ADAL" clId="{D578053D-1C36-462F-A6BC-3623952334D3}" dt="2024-04-10T11:55:31.032" v="428" actId="26606"/>
          <ac:spMkLst>
            <pc:docMk/>
            <pc:sldMk cId="3518759589" sldId="258"/>
            <ac:spMk id="12" creationId="{B3437C99-FC8E-4311-B48A-F0C4C329B154}"/>
          </ac:spMkLst>
        </pc:spChg>
        <pc:spChg chg="add del">
          <ac:chgData name="Meiners, Max (214936)" userId="f7250841-dba7-4ed7-b6c6-655e4b20640b" providerId="ADAL" clId="{D578053D-1C36-462F-A6BC-3623952334D3}" dt="2024-04-10T11:55:31.032" v="428" actId="26606"/>
          <ac:spMkLst>
            <pc:docMk/>
            <pc:sldMk cId="3518759589" sldId="258"/>
            <ac:spMk id="14" creationId="{21EA7FA8-6652-4CC5-90F4-3D48CAC0C2DD}"/>
          </ac:spMkLst>
        </pc:spChg>
        <pc:spChg chg="add del">
          <ac:chgData name="Meiners, Max (214936)" userId="f7250841-dba7-4ed7-b6c6-655e4b20640b" providerId="ADAL" clId="{D578053D-1C36-462F-A6BC-3623952334D3}" dt="2024-04-10T11:55:25.561" v="426" actId="26606"/>
          <ac:spMkLst>
            <pc:docMk/>
            <pc:sldMk cId="3518759589" sldId="258"/>
            <ac:spMk id="17" creationId="{327D73B4-9F5C-4A64-A179-51B9500CB8B5}"/>
          </ac:spMkLst>
        </pc:spChg>
        <pc:spChg chg="add del">
          <ac:chgData name="Meiners, Max (214936)" userId="f7250841-dba7-4ed7-b6c6-655e4b20640b" providerId="ADAL" clId="{D578053D-1C36-462F-A6BC-3623952334D3}" dt="2024-04-10T11:55:25.561" v="426" actId="26606"/>
          <ac:spMkLst>
            <pc:docMk/>
            <pc:sldMk cId="3518759589" sldId="258"/>
            <ac:spMk id="19" creationId="{C1F06963-6374-4B48-844F-071A9BAAAE02}"/>
          </ac:spMkLst>
        </pc:spChg>
        <pc:spChg chg="add del">
          <ac:chgData name="Meiners, Max (214936)" userId="f7250841-dba7-4ed7-b6c6-655e4b20640b" providerId="ADAL" clId="{D578053D-1C36-462F-A6BC-3623952334D3}" dt="2024-04-10T11:55:25.561" v="426" actId="26606"/>
          <ac:spMkLst>
            <pc:docMk/>
            <pc:sldMk cId="3518759589" sldId="258"/>
            <ac:spMk id="21" creationId="{6CB927A4-E432-4310-9CD5-E89FF5063179}"/>
          </ac:spMkLst>
        </pc:spChg>
        <pc:spChg chg="add del">
          <ac:chgData name="Meiners, Max (214936)" userId="f7250841-dba7-4ed7-b6c6-655e4b20640b" providerId="ADAL" clId="{D578053D-1C36-462F-A6BC-3623952334D3}" dt="2024-04-10T11:55:25.561" v="426" actId="26606"/>
          <ac:spMkLst>
            <pc:docMk/>
            <pc:sldMk cId="3518759589" sldId="258"/>
            <ac:spMk id="23" creationId="{1453BF6C-B012-48B7-B4E8-6D7AC7C27D02}"/>
          </ac:spMkLst>
        </pc:spChg>
        <pc:spChg chg="add del">
          <ac:chgData name="Meiners, Max (214936)" userId="f7250841-dba7-4ed7-b6c6-655e4b20640b" providerId="ADAL" clId="{D578053D-1C36-462F-A6BC-3623952334D3}" dt="2024-04-10T11:55:25.561" v="426" actId="26606"/>
          <ac:spMkLst>
            <pc:docMk/>
            <pc:sldMk cId="3518759589" sldId="258"/>
            <ac:spMk id="25" creationId="{E3020543-B24B-4EC4-8FFC-8DD88EEA91A8}"/>
          </ac:spMkLst>
        </pc:spChg>
        <pc:picChg chg="mod">
          <ac:chgData name="Meiners, Max (214936)" userId="f7250841-dba7-4ed7-b6c6-655e4b20640b" providerId="ADAL" clId="{D578053D-1C36-462F-A6BC-3623952334D3}" dt="2024-04-10T11:55:31.032" v="428" actId="26606"/>
          <ac:picMkLst>
            <pc:docMk/>
            <pc:sldMk cId="3518759589" sldId="258"/>
            <ac:picMk id="5" creationId="{0F63A6AD-13FF-071B-64C6-3E67ADB3248D}"/>
          </ac:picMkLst>
        </pc:picChg>
        <pc:cxnChg chg="add del">
          <ac:chgData name="Meiners, Max (214936)" userId="f7250841-dba7-4ed7-b6c6-655e4b20640b" providerId="ADAL" clId="{D578053D-1C36-462F-A6BC-3623952334D3}" dt="2024-04-10T11:55:25.561" v="426" actId="26606"/>
          <ac:cxnSpMkLst>
            <pc:docMk/>
            <pc:sldMk cId="3518759589" sldId="258"/>
            <ac:cxnSpMk id="27" creationId="{C49DA8F6-BCC1-4447-B54C-57856834B94B}"/>
          </ac:cxnSpMkLst>
        </pc:cxnChg>
      </pc:sldChg>
      <pc:sldChg chg="addSp delSp modSp mod">
        <pc:chgData name="Meiners, Max (214936)" userId="f7250841-dba7-4ed7-b6c6-655e4b20640b" providerId="ADAL" clId="{D578053D-1C36-462F-A6BC-3623952334D3}" dt="2024-04-10T11:49:37.296" v="408" actId="962"/>
        <pc:sldMkLst>
          <pc:docMk/>
          <pc:sldMk cId="3666996115" sldId="260"/>
        </pc:sldMkLst>
        <pc:spChg chg="mod">
          <ac:chgData name="Meiners, Max (214936)" userId="f7250841-dba7-4ed7-b6c6-655e4b20640b" providerId="ADAL" clId="{D578053D-1C36-462F-A6BC-3623952334D3}" dt="2024-04-10T11:31:07.479" v="64" actId="20577"/>
          <ac:spMkLst>
            <pc:docMk/>
            <pc:sldMk cId="3666996115" sldId="260"/>
            <ac:spMk id="3" creationId="{949A1DB8-254A-ABD1-0CA8-0E8DA7D32105}"/>
          </ac:spMkLst>
        </pc:spChg>
        <pc:spChg chg="del">
          <ac:chgData name="Meiners, Max (214936)" userId="f7250841-dba7-4ed7-b6c6-655e4b20640b" providerId="ADAL" clId="{D578053D-1C36-462F-A6BC-3623952334D3}" dt="2024-04-10T11:30:23.923" v="34" actId="26606"/>
          <ac:spMkLst>
            <pc:docMk/>
            <pc:sldMk cId="3666996115" sldId="260"/>
            <ac:spMk id="1042" creationId="{5EF17487-C386-4F99-B5EB-4FD3DF4236B2}"/>
          </ac:spMkLst>
        </pc:spChg>
        <pc:spChg chg="del">
          <ac:chgData name="Meiners, Max (214936)" userId="f7250841-dba7-4ed7-b6c6-655e4b20640b" providerId="ADAL" clId="{D578053D-1C36-462F-A6BC-3623952334D3}" dt="2024-04-10T11:30:23.923" v="34" actId="26606"/>
          <ac:spMkLst>
            <pc:docMk/>
            <pc:sldMk cId="3666996115" sldId="260"/>
            <ac:spMk id="1044" creationId="{A0DE92DF-4769-4DE9-93FD-EE31271850CA}"/>
          </ac:spMkLst>
        </pc:spChg>
        <pc:spChg chg="add del">
          <ac:chgData name="Meiners, Max (214936)" userId="f7250841-dba7-4ed7-b6c6-655e4b20640b" providerId="ADAL" clId="{D578053D-1C36-462F-A6BC-3623952334D3}" dt="2024-04-10T11:49:32.967" v="404" actId="26606"/>
          <ac:spMkLst>
            <pc:docMk/>
            <pc:sldMk cId="3666996115" sldId="260"/>
            <ac:spMk id="1049" creationId="{5EF17487-C386-4F99-B5EB-4FD3DF4236B2}"/>
          </ac:spMkLst>
        </pc:spChg>
        <pc:spChg chg="add del">
          <ac:chgData name="Meiners, Max (214936)" userId="f7250841-dba7-4ed7-b6c6-655e4b20640b" providerId="ADAL" clId="{D578053D-1C36-462F-A6BC-3623952334D3}" dt="2024-04-10T11:49:32.967" v="404" actId="26606"/>
          <ac:spMkLst>
            <pc:docMk/>
            <pc:sldMk cId="3666996115" sldId="260"/>
            <ac:spMk id="1051" creationId="{A0DE92DF-4769-4DE9-93FD-EE31271850CA}"/>
          </ac:spMkLst>
        </pc:spChg>
        <pc:spChg chg="add">
          <ac:chgData name="Meiners, Max (214936)" userId="f7250841-dba7-4ed7-b6c6-655e4b20640b" providerId="ADAL" clId="{D578053D-1C36-462F-A6BC-3623952334D3}" dt="2024-04-10T11:49:32.967" v="404" actId="26606"/>
          <ac:spMkLst>
            <pc:docMk/>
            <pc:sldMk cId="3666996115" sldId="260"/>
            <ac:spMk id="1056" creationId="{5EF17487-C386-4F99-B5EB-4FD3DF4236B2}"/>
          </ac:spMkLst>
        </pc:spChg>
        <pc:spChg chg="add">
          <ac:chgData name="Meiners, Max (214936)" userId="f7250841-dba7-4ed7-b6c6-655e4b20640b" providerId="ADAL" clId="{D578053D-1C36-462F-A6BC-3623952334D3}" dt="2024-04-10T11:49:32.967" v="404" actId="26606"/>
          <ac:spMkLst>
            <pc:docMk/>
            <pc:sldMk cId="3666996115" sldId="260"/>
            <ac:spMk id="1058" creationId="{A0DE92DF-4769-4DE9-93FD-EE31271850CA}"/>
          </ac:spMkLst>
        </pc:spChg>
        <pc:picChg chg="add mod ord">
          <ac:chgData name="Meiners, Max (214936)" userId="f7250841-dba7-4ed7-b6c6-655e4b20640b" providerId="ADAL" clId="{D578053D-1C36-462F-A6BC-3623952334D3}" dt="2024-04-10T11:49:37.294" v="405" actId="27614"/>
          <ac:picMkLst>
            <pc:docMk/>
            <pc:sldMk cId="3666996115" sldId="260"/>
            <ac:picMk id="5" creationId="{3C4DDFBD-8E93-6661-60AB-9C8383EF8809}"/>
          </ac:picMkLst>
        </pc:picChg>
        <pc:picChg chg="add mod">
          <ac:chgData name="Meiners, Max (214936)" userId="f7250841-dba7-4ed7-b6c6-655e4b20640b" providerId="ADAL" clId="{D578053D-1C36-462F-A6BC-3623952334D3}" dt="2024-04-10T11:49:37.296" v="408" actId="962"/>
          <ac:picMkLst>
            <pc:docMk/>
            <pc:sldMk cId="3666996115" sldId="260"/>
            <ac:picMk id="7" creationId="{BB8B3A70-D624-4E7E-71D7-D9F2402E7580}"/>
          </ac:picMkLst>
        </pc:picChg>
        <pc:picChg chg="del mod">
          <ac:chgData name="Meiners, Max (214936)" userId="f7250841-dba7-4ed7-b6c6-655e4b20640b" providerId="ADAL" clId="{D578053D-1C36-462F-A6BC-3623952334D3}" dt="2024-04-10T11:49:30.293" v="402" actId="478"/>
          <ac:picMkLst>
            <pc:docMk/>
            <pc:sldMk cId="3666996115" sldId="260"/>
            <ac:picMk id="1026" creationId="{BC8E4B88-6E20-A8AB-1361-AA9159C3728F}"/>
          </ac:picMkLst>
        </pc:picChg>
        <pc:picChg chg="del">
          <ac:chgData name="Meiners, Max (214936)" userId="f7250841-dba7-4ed7-b6c6-655e4b20640b" providerId="ADAL" clId="{D578053D-1C36-462F-A6BC-3623952334D3}" dt="2024-04-10T11:30:20.607" v="32" actId="478"/>
          <ac:picMkLst>
            <pc:docMk/>
            <pc:sldMk cId="3666996115" sldId="260"/>
            <ac:picMk id="1028" creationId="{8EBAB076-44AC-D1DA-DACF-83E4F8A1B1AB}"/>
          </ac:picMkLst>
        </pc:picChg>
      </pc:sldChg>
      <pc:sldChg chg="modSp del mod">
        <pc:chgData name="Meiners, Max (214936)" userId="f7250841-dba7-4ed7-b6c6-655e4b20640b" providerId="ADAL" clId="{D578053D-1C36-462F-A6BC-3623952334D3}" dt="2024-04-10T12:10:20.053" v="588" actId="47"/>
        <pc:sldMkLst>
          <pc:docMk/>
          <pc:sldMk cId="2040650728" sldId="261"/>
        </pc:sldMkLst>
        <pc:spChg chg="mod">
          <ac:chgData name="Meiners, Max (214936)" userId="f7250841-dba7-4ed7-b6c6-655e4b20640b" providerId="ADAL" clId="{D578053D-1C36-462F-A6BC-3623952334D3}" dt="2024-04-10T11:26:03.711" v="22" actId="20577"/>
          <ac:spMkLst>
            <pc:docMk/>
            <pc:sldMk cId="2040650728" sldId="261"/>
            <ac:spMk id="3" creationId="{D37350AC-29E0-D1CB-2C6A-E25FCD4CDF9C}"/>
          </ac:spMkLst>
        </pc:spChg>
      </pc:sldChg>
      <pc:sldChg chg="addSp delSp modSp del mod">
        <pc:chgData name="Meiners, Max (214936)" userId="f7250841-dba7-4ed7-b6c6-655e4b20640b" providerId="ADAL" clId="{D578053D-1C36-462F-A6BC-3623952334D3}" dt="2024-04-10T12:10:17.425" v="586" actId="47"/>
        <pc:sldMkLst>
          <pc:docMk/>
          <pc:sldMk cId="905666050" sldId="265"/>
        </pc:sldMkLst>
        <pc:spChg chg="mod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2" creationId="{E6201D4A-AE89-7CD4-BEBB-5EE1CF9F748E}"/>
          </ac:spMkLst>
        </pc:spChg>
        <pc:spChg chg="mod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4" creationId="{D1F04D2A-F361-E351-270E-1CC2D6B17CFC}"/>
          </ac:spMkLst>
        </pc:spChg>
        <pc:spChg chg="add del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1031" creationId="{131BAD53-4E89-4F62-BBB7-26359763ED39}"/>
          </ac:spMkLst>
        </pc:spChg>
        <pc:spChg chg="add del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1033" creationId="{62756DA2-40EB-4C6F-B962-5822FFB54FB6}"/>
          </ac:spMkLst>
        </pc:spChg>
        <pc:spChg chg="add del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6151" creationId="{0E3596DD-156A-473E-9BB3-C6A29F7574E9}"/>
          </ac:spMkLst>
        </pc:spChg>
        <pc:spChg chg="add del">
          <ac:chgData name="Meiners, Max (214936)" userId="f7250841-dba7-4ed7-b6c6-655e4b20640b" providerId="ADAL" clId="{D578053D-1C36-462F-A6BC-3623952334D3}" dt="2024-04-10T11:33:01.171" v="66" actId="26606"/>
          <ac:spMkLst>
            <pc:docMk/>
            <pc:sldMk cId="905666050" sldId="265"/>
            <ac:spMk id="6153" creationId="{2C46C4D6-C474-4E92-B52E-944C1118F7B6}"/>
          </ac:spMkLst>
        </pc:spChg>
        <pc:picChg chg="mod">
          <ac:chgData name="Meiners, Max (214936)" userId="f7250841-dba7-4ed7-b6c6-655e4b20640b" providerId="ADAL" clId="{D578053D-1C36-462F-A6BC-3623952334D3}" dt="2024-04-10T11:33:01.171" v="66" actId="26606"/>
          <ac:picMkLst>
            <pc:docMk/>
            <pc:sldMk cId="905666050" sldId="265"/>
            <ac:picMk id="6146" creationId="{ECFCEE03-F20E-72CA-C8EE-83EB426554E7}"/>
          </ac:picMkLst>
        </pc:picChg>
      </pc:sldChg>
      <pc:sldChg chg="modSp del mod">
        <pc:chgData name="Meiners, Max (214936)" userId="f7250841-dba7-4ed7-b6c6-655e4b20640b" providerId="ADAL" clId="{D578053D-1C36-462F-A6BC-3623952334D3}" dt="2024-04-10T12:10:18.452" v="587" actId="47"/>
        <pc:sldMkLst>
          <pc:docMk/>
          <pc:sldMk cId="4152654141" sldId="266"/>
        </pc:sldMkLst>
        <pc:spChg chg="mod">
          <ac:chgData name="Meiners, Max (214936)" userId="f7250841-dba7-4ed7-b6c6-655e4b20640b" providerId="ADAL" clId="{D578053D-1C36-462F-A6BC-3623952334D3}" dt="2024-04-10T11:26:16.987" v="31" actId="1076"/>
          <ac:spMkLst>
            <pc:docMk/>
            <pc:sldMk cId="4152654141" sldId="266"/>
            <ac:spMk id="6" creationId="{57A0D717-8D87-B0C2-D3B8-9D6F993F6974}"/>
          </ac:spMkLst>
        </pc:spChg>
      </pc:sldChg>
      <pc:sldChg chg="addSp delSp modSp new mod modTransition setBg">
        <pc:chgData name="Meiners, Max (214936)" userId="f7250841-dba7-4ed7-b6c6-655e4b20640b" providerId="ADAL" clId="{D578053D-1C36-462F-A6BC-3623952334D3}" dt="2024-04-10T12:11:56.293" v="599"/>
        <pc:sldMkLst>
          <pc:docMk/>
          <pc:sldMk cId="3750371323" sldId="277"/>
        </pc:sldMkLst>
        <pc:spChg chg="del mod">
          <ac:chgData name="Meiners, Max (214936)" userId="f7250841-dba7-4ed7-b6c6-655e4b20640b" providerId="ADAL" clId="{D578053D-1C36-462F-A6BC-3623952334D3}" dt="2024-04-10T11:38:50.790" v="156" actId="478"/>
          <ac:spMkLst>
            <pc:docMk/>
            <pc:sldMk cId="3750371323" sldId="277"/>
            <ac:spMk id="2" creationId="{1F6763D1-5FFC-E820-56B6-012BC00D3929}"/>
          </ac:spMkLst>
        </pc:spChg>
        <pc:spChg chg="del">
          <ac:chgData name="Meiners, Max (214936)" userId="f7250841-dba7-4ed7-b6c6-655e4b20640b" providerId="ADAL" clId="{D578053D-1C36-462F-A6BC-3623952334D3}" dt="2024-04-10T11:35:39.449" v="115" actId="478"/>
          <ac:spMkLst>
            <pc:docMk/>
            <pc:sldMk cId="3750371323" sldId="277"/>
            <ac:spMk id="3" creationId="{FA8AF669-7354-4189-3630-A051AE2EE17A}"/>
          </ac:spMkLst>
        </pc:spChg>
        <pc:spChg chg="add del mod ord">
          <ac:chgData name="Meiners, Max (214936)" userId="f7250841-dba7-4ed7-b6c6-655e4b20640b" providerId="ADAL" clId="{D578053D-1C36-462F-A6BC-3623952334D3}" dt="2024-04-10T12:06:11.119" v="550" actId="478"/>
          <ac:spMkLst>
            <pc:docMk/>
            <pc:sldMk cId="3750371323" sldId="277"/>
            <ac:spMk id="7" creationId="{E0771ED2-55A5-79DE-3158-D3E3B769E90B}"/>
          </ac:spMkLst>
        </pc:spChg>
        <pc:spChg chg="add del mod">
          <ac:chgData name="Meiners, Max (214936)" userId="f7250841-dba7-4ed7-b6c6-655e4b20640b" providerId="ADAL" clId="{D578053D-1C36-462F-A6BC-3623952334D3}" dt="2024-04-10T11:38:52.954" v="157" actId="478"/>
          <ac:spMkLst>
            <pc:docMk/>
            <pc:sldMk cId="3750371323" sldId="277"/>
            <ac:spMk id="9" creationId="{6F21C248-9A2F-C957-3639-D93906C60144}"/>
          </ac:spMkLst>
        </pc:spChg>
        <pc:spChg chg="add mod">
          <ac:chgData name="Meiners, Max (214936)" userId="f7250841-dba7-4ed7-b6c6-655e4b20640b" providerId="ADAL" clId="{D578053D-1C36-462F-A6BC-3623952334D3}" dt="2024-04-10T12:06:45.714" v="555" actId="20577"/>
          <ac:spMkLst>
            <pc:docMk/>
            <pc:sldMk cId="3750371323" sldId="277"/>
            <ac:spMk id="10" creationId="{42D90FE2-B37D-A54D-7DE4-6163D350C97C}"/>
          </ac:spMkLst>
        </pc:spChg>
        <pc:spChg chg="add mod">
          <ac:chgData name="Meiners, Max (214936)" userId="f7250841-dba7-4ed7-b6c6-655e4b20640b" providerId="ADAL" clId="{D578053D-1C36-462F-A6BC-3623952334D3}" dt="2024-04-10T12:06:46.866" v="556" actId="20577"/>
          <ac:spMkLst>
            <pc:docMk/>
            <pc:sldMk cId="3750371323" sldId="277"/>
            <ac:spMk id="11" creationId="{512E96F6-5B07-1B7D-3589-80C5EE4FC2B8}"/>
          </ac:spMkLst>
        </pc:spChg>
        <pc:spChg chg="add del mod">
          <ac:chgData name="Meiners, Max (214936)" userId="f7250841-dba7-4ed7-b6c6-655e4b20640b" providerId="ADAL" clId="{D578053D-1C36-462F-A6BC-3623952334D3}" dt="2024-04-10T11:42:40.239" v="342" actId="478"/>
          <ac:spMkLst>
            <pc:docMk/>
            <pc:sldMk cId="3750371323" sldId="277"/>
            <ac:spMk id="12" creationId="{EBECD42F-1D1C-B800-13BB-76E990051416}"/>
          </ac:spMkLst>
        </pc:spChg>
        <pc:spChg chg="add mod">
          <ac:chgData name="Meiners, Max (214936)" userId="f7250841-dba7-4ed7-b6c6-655e4b20640b" providerId="ADAL" clId="{D578053D-1C36-462F-A6BC-3623952334D3}" dt="2024-04-10T12:06:47.586" v="557" actId="20577"/>
          <ac:spMkLst>
            <pc:docMk/>
            <pc:sldMk cId="3750371323" sldId="277"/>
            <ac:spMk id="13" creationId="{99B33D6B-0DED-09DA-B090-F6245EEFD013}"/>
          </ac:spMkLst>
        </pc:spChg>
        <pc:spChg chg="add mod">
          <ac:chgData name="Meiners, Max (214936)" userId="f7250841-dba7-4ed7-b6c6-655e4b20640b" providerId="ADAL" clId="{D578053D-1C36-462F-A6BC-3623952334D3}" dt="2024-04-10T12:06:11.686" v="551"/>
          <ac:spMkLst>
            <pc:docMk/>
            <pc:sldMk cId="3750371323" sldId="277"/>
            <ac:spMk id="14" creationId="{2C00FB23-D1E5-4CB5-58E8-004805AD7F8B}"/>
          </ac:spMkLst>
        </pc:spChg>
        <pc:spChg chg="add">
          <ac:chgData name="Meiners, Max (214936)" userId="f7250841-dba7-4ed7-b6c6-655e4b20640b" providerId="ADAL" clId="{D578053D-1C36-462F-A6BC-3623952334D3}" dt="2024-04-10T11:44:21.475" v="396" actId="26606"/>
          <ac:spMkLst>
            <pc:docMk/>
            <pc:sldMk cId="3750371323" sldId="277"/>
            <ac:spMk id="18" creationId="{5D11FD0E-2D27-4A5A-949D-222E61ECBCC3}"/>
          </ac:spMkLst>
        </pc:spChg>
        <pc:spChg chg="add">
          <ac:chgData name="Meiners, Max (214936)" userId="f7250841-dba7-4ed7-b6c6-655e4b20640b" providerId="ADAL" clId="{D578053D-1C36-462F-A6BC-3623952334D3}" dt="2024-04-10T11:44:21.475" v="396" actId="26606"/>
          <ac:spMkLst>
            <pc:docMk/>
            <pc:sldMk cId="3750371323" sldId="277"/>
            <ac:spMk id="20" creationId="{1BC8109F-B452-45EE-8BB3-65433C039601}"/>
          </ac:spMkLst>
        </pc:spChg>
        <pc:picChg chg="add mod">
          <ac:chgData name="Meiners, Max (214936)" userId="f7250841-dba7-4ed7-b6c6-655e4b20640b" providerId="ADAL" clId="{D578053D-1C36-462F-A6BC-3623952334D3}" dt="2024-04-10T12:05:30.723" v="540" actId="170"/>
          <ac:picMkLst>
            <pc:docMk/>
            <pc:sldMk cId="3750371323" sldId="277"/>
            <ac:picMk id="4" creationId="{956C06C3-41A3-0EE2-10DD-171D8F0662E4}"/>
          </ac:picMkLst>
        </pc:picChg>
        <pc:picChg chg="add mod">
          <ac:chgData name="Meiners, Max (214936)" userId="f7250841-dba7-4ed7-b6c6-655e4b20640b" providerId="ADAL" clId="{D578053D-1C36-462F-A6BC-3623952334D3}" dt="2024-04-10T12:05:36.492" v="544" actId="170"/>
          <ac:picMkLst>
            <pc:docMk/>
            <pc:sldMk cId="3750371323" sldId="277"/>
            <ac:picMk id="5" creationId="{E525CEC4-722D-B649-9F19-2276DFFC3BFB}"/>
          </ac:picMkLst>
        </pc:picChg>
        <pc:picChg chg="add mod">
          <ac:chgData name="Meiners, Max (214936)" userId="f7250841-dba7-4ed7-b6c6-655e4b20640b" providerId="ADAL" clId="{D578053D-1C36-462F-A6BC-3623952334D3}" dt="2024-04-10T12:05:40.889" v="549" actId="170"/>
          <ac:picMkLst>
            <pc:docMk/>
            <pc:sldMk cId="3750371323" sldId="277"/>
            <ac:picMk id="6" creationId="{EF271F79-08AB-64DB-558B-918861CBE0EA}"/>
          </ac:picMkLst>
        </pc:picChg>
        <pc:picChg chg="add mod">
          <ac:chgData name="Meiners, Max (214936)" userId="f7250841-dba7-4ed7-b6c6-655e4b20640b" providerId="ADAL" clId="{D578053D-1C36-462F-A6BC-3623952334D3}" dt="2024-04-10T12:06:11.686" v="551"/>
          <ac:picMkLst>
            <pc:docMk/>
            <pc:sldMk cId="3750371323" sldId="277"/>
            <ac:picMk id="15" creationId="{57747060-C737-3899-B104-0F0AABDB6FD4}"/>
          </ac:picMkLst>
        </pc:picChg>
        <pc:picChg chg="add del mod">
          <ac:chgData name="Meiners, Max (214936)" userId="f7250841-dba7-4ed7-b6c6-655e4b20640b" providerId="ADAL" clId="{D578053D-1C36-462F-A6BC-3623952334D3}" dt="2024-04-10T12:06:11.119" v="550" actId="478"/>
          <ac:picMkLst>
            <pc:docMk/>
            <pc:sldMk cId="3750371323" sldId="277"/>
            <ac:picMk id="1026" creationId="{8013677E-AE6E-7563-BD22-5469A1C1344A}"/>
          </ac:picMkLst>
        </pc:picChg>
      </pc:sldChg>
      <pc:sldChg chg="new del">
        <pc:chgData name="Meiners, Max (214936)" userId="f7250841-dba7-4ed7-b6c6-655e4b20640b" providerId="ADAL" clId="{D578053D-1C36-462F-A6BC-3623952334D3}" dt="2024-04-10T11:57:57.635" v="479" actId="47"/>
        <pc:sldMkLst>
          <pc:docMk/>
          <pc:sldMk cId="3966447630" sldId="278"/>
        </pc:sldMkLst>
      </pc:sldChg>
      <pc:sldChg chg="new del">
        <pc:chgData name="Meiners, Max (214936)" userId="f7250841-dba7-4ed7-b6c6-655e4b20640b" providerId="ADAL" clId="{D578053D-1C36-462F-A6BC-3623952334D3}" dt="2024-04-10T11:58:01.292" v="482" actId="47"/>
        <pc:sldMkLst>
          <pc:docMk/>
          <pc:sldMk cId="300245161" sldId="279"/>
        </pc:sldMkLst>
      </pc:sldChg>
      <pc:sldChg chg="new del">
        <pc:chgData name="Meiners, Max (214936)" userId="f7250841-dba7-4ed7-b6c6-655e4b20640b" providerId="ADAL" clId="{D578053D-1C36-462F-A6BC-3623952334D3}" dt="2024-04-10T11:58:06.215" v="485" actId="47"/>
        <pc:sldMkLst>
          <pc:docMk/>
          <pc:sldMk cId="703207917" sldId="280"/>
        </pc:sldMkLst>
      </pc:sldChg>
      <pc:sldChg chg="addSp delSp modSp add mod modTransition setBg delDesignElem">
        <pc:chgData name="Meiners, Max (214936)" userId="f7250841-dba7-4ed7-b6c6-655e4b20640b" providerId="ADAL" clId="{D578053D-1C36-462F-A6BC-3623952334D3}" dt="2024-04-10T12:11:56.293" v="599"/>
        <pc:sldMkLst>
          <pc:docMk/>
          <pc:sldMk cId="3647224147" sldId="281"/>
        </pc:sldMkLst>
        <pc:spChg chg="add mod">
          <ac:chgData name="Meiners, Max (214936)" userId="f7250841-dba7-4ed7-b6c6-655e4b20640b" providerId="ADAL" clId="{D578053D-1C36-462F-A6BC-3623952334D3}" dt="2024-04-10T12:01:39.997" v="518"/>
          <ac:spMkLst>
            <pc:docMk/>
            <pc:sldMk cId="3647224147" sldId="281"/>
            <ac:spMk id="3" creationId="{CB89CCF8-DC82-5EA8-3F14-CC54ECA5930C}"/>
          </ac:spMkLst>
        </pc:spChg>
        <pc:spChg chg="del mod">
          <ac:chgData name="Meiners, Max (214936)" userId="f7250841-dba7-4ed7-b6c6-655e4b20640b" providerId="ADAL" clId="{D578053D-1C36-462F-A6BC-3623952334D3}" dt="2024-04-10T12:01:39.168" v="517" actId="478"/>
          <ac:spMkLst>
            <pc:docMk/>
            <pc:sldMk cId="3647224147" sldId="281"/>
            <ac:spMk id="7" creationId="{E0771ED2-55A5-79DE-3158-D3E3B769E90B}"/>
          </ac:spMkLst>
        </pc:spChg>
        <pc:spChg chg="add del mod">
          <ac:chgData name="Meiners, Max (214936)" userId="f7250841-dba7-4ed7-b6c6-655e4b20640b" providerId="ADAL" clId="{D578053D-1C36-462F-A6BC-3623952334D3}" dt="2024-04-10T12:10:02.795" v="585" actId="478"/>
          <ac:spMkLst>
            <pc:docMk/>
            <pc:sldMk cId="3647224147" sldId="281"/>
            <ac:spMk id="8" creationId="{D64DB6DA-4578-91AA-4E26-6B8AE07FA05C}"/>
          </ac:spMkLst>
        </pc:spChg>
        <pc:spChg chg="add del mod">
          <ac:chgData name="Meiners, Max (214936)" userId="f7250841-dba7-4ed7-b6c6-655e4b20640b" providerId="ADAL" clId="{D578053D-1C36-462F-A6BC-3623952334D3}" dt="2024-04-10T12:10:54.169" v="590" actId="478"/>
          <ac:spMkLst>
            <pc:docMk/>
            <pc:sldMk cId="3647224147" sldId="281"/>
            <ac:spMk id="9" creationId="{F6B705C7-58BD-EBAD-0885-2C0B97F49961}"/>
          </ac:spMkLst>
        </pc:spChg>
        <pc:spChg chg="del mod">
          <ac:chgData name="Meiners, Max (214936)" userId="f7250841-dba7-4ed7-b6c6-655e4b20640b" providerId="ADAL" clId="{D578053D-1C36-462F-A6BC-3623952334D3}" dt="2024-04-10T12:08:25.424" v="567" actId="478"/>
          <ac:spMkLst>
            <pc:docMk/>
            <pc:sldMk cId="3647224147" sldId="281"/>
            <ac:spMk id="10" creationId="{42D90FE2-B37D-A54D-7DE4-6163D350C97C}"/>
          </ac:spMkLst>
        </pc:spChg>
        <pc:spChg chg="del">
          <ac:chgData name="Meiners, Max (214936)" userId="f7250841-dba7-4ed7-b6c6-655e4b20640b" providerId="ADAL" clId="{D578053D-1C36-462F-A6BC-3623952334D3}" dt="2024-04-10T11:58:12.341" v="486" actId="478"/>
          <ac:spMkLst>
            <pc:docMk/>
            <pc:sldMk cId="3647224147" sldId="281"/>
            <ac:spMk id="11" creationId="{512E96F6-5B07-1B7D-3589-80C5EE4FC2B8}"/>
          </ac:spMkLst>
        </pc:spChg>
        <pc:spChg chg="add del mod">
          <ac:chgData name="Meiners, Max (214936)" userId="f7250841-dba7-4ed7-b6c6-655e4b20640b" providerId="ADAL" clId="{D578053D-1C36-462F-A6BC-3623952334D3}" dt="2024-04-10T12:09:57.268" v="584" actId="478"/>
          <ac:spMkLst>
            <pc:docMk/>
            <pc:sldMk cId="3647224147" sldId="281"/>
            <ac:spMk id="12" creationId="{3D312B5E-AD46-D087-9D1F-29F39EA945CD}"/>
          </ac:spMkLst>
        </pc:spChg>
        <pc:spChg chg="del">
          <ac:chgData name="Meiners, Max (214936)" userId="f7250841-dba7-4ed7-b6c6-655e4b20640b" providerId="ADAL" clId="{D578053D-1C36-462F-A6BC-3623952334D3}" dt="2024-04-10T11:58:12.341" v="486" actId="478"/>
          <ac:spMkLst>
            <pc:docMk/>
            <pc:sldMk cId="3647224147" sldId="281"/>
            <ac:spMk id="13" creationId="{99B33D6B-0DED-09DA-B090-F6245EEFD013}"/>
          </ac:spMkLst>
        </pc:spChg>
        <pc:spChg chg="add mod">
          <ac:chgData name="Meiners, Max (214936)" userId="f7250841-dba7-4ed7-b6c6-655e4b20640b" providerId="ADAL" clId="{D578053D-1C36-462F-A6BC-3623952334D3}" dt="2024-04-10T12:08:17.683" v="566"/>
          <ac:spMkLst>
            <pc:docMk/>
            <pc:sldMk cId="3647224147" sldId="281"/>
            <ac:spMk id="14" creationId="{B9C9408E-3F3F-4ECF-58B9-19DD14A41328}"/>
          </ac:spMkLst>
        </pc:spChg>
        <pc:spChg chg="add mod">
          <ac:chgData name="Meiners, Max (214936)" userId="f7250841-dba7-4ed7-b6c6-655e4b20640b" providerId="ADAL" clId="{D578053D-1C36-462F-A6BC-3623952334D3}" dt="2024-04-10T12:08:26.049" v="568"/>
          <ac:spMkLst>
            <pc:docMk/>
            <pc:sldMk cId="3647224147" sldId="281"/>
            <ac:spMk id="15" creationId="{96DB8138-B0EC-3F44-D02E-15AEEC1F6B17}"/>
          </ac:spMkLst>
        </pc:spChg>
        <pc:spChg chg="add mod">
          <ac:chgData name="Meiners, Max (214936)" userId="f7250841-dba7-4ed7-b6c6-655e4b20640b" providerId="ADAL" clId="{D578053D-1C36-462F-A6BC-3623952334D3}" dt="2024-04-10T12:11:37.785" v="595" actId="1076"/>
          <ac:spMkLst>
            <pc:docMk/>
            <pc:sldMk cId="3647224147" sldId="281"/>
            <ac:spMk id="16" creationId="{AD50DD08-5366-21D1-9963-81BB301ED7DF}"/>
          </ac:spMkLst>
        </pc:spChg>
        <pc:spChg chg="del">
          <ac:chgData name="Meiners, Max (214936)" userId="f7250841-dba7-4ed7-b6c6-655e4b20640b" providerId="ADAL" clId="{D578053D-1C36-462F-A6BC-3623952334D3}" dt="2024-04-10T11:57:56.269" v="478"/>
          <ac:spMkLst>
            <pc:docMk/>
            <pc:sldMk cId="3647224147" sldId="281"/>
            <ac:spMk id="18" creationId="{5D11FD0E-2D27-4A5A-949D-222E61ECBCC3}"/>
          </ac:spMkLst>
        </pc:spChg>
        <pc:spChg chg="del">
          <ac:chgData name="Meiners, Max (214936)" userId="f7250841-dba7-4ed7-b6c6-655e4b20640b" providerId="ADAL" clId="{D578053D-1C36-462F-A6BC-3623952334D3}" dt="2024-04-10T11:57:56.269" v="478"/>
          <ac:spMkLst>
            <pc:docMk/>
            <pc:sldMk cId="3647224147" sldId="281"/>
            <ac:spMk id="20" creationId="{1BC8109F-B452-45EE-8BB3-65433C039601}"/>
          </ac:spMkLst>
        </pc:spChg>
        <pc:picChg chg="add mod">
          <ac:chgData name="Meiners, Max (214936)" userId="f7250841-dba7-4ed7-b6c6-655e4b20640b" providerId="ADAL" clId="{D578053D-1C36-462F-A6BC-3623952334D3}" dt="2024-04-10T11:59:35.940" v="501" actId="1076"/>
          <ac:picMkLst>
            <pc:docMk/>
            <pc:sldMk cId="3647224147" sldId="281"/>
            <ac:picMk id="2" creationId="{1D68EF64-6CD8-C0E8-023B-8C0A6F54046B}"/>
          </ac:picMkLst>
        </pc:picChg>
        <pc:picChg chg="mod">
          <ac:chgData name="Meiners, Max (214936)" userId="f7250841-dba7-4ed7-b6c6-655e4b20640b" providerId="ADAL" clId="{D578053D-1C36-462F-A6BC-3623952334D3}" dt="2024-04-10T11:59:50.745" v="503" actId="1076"/>
          <ac:picMkLst>
            <pc:docMk/>
            <pc:sldMk cId="3647224147" sldId="281"/>
            <ac:picMk id="4" creationId="{956C06C3-41A3-0EE2-10DD-171D8F0662E4}"/>
          </ac:picMkLst>
        </pc:picChg>
        <pc:picChg chg="del">
          <ac:chgData name="Meiners, Max (214936)" userId="f7250841-dba7-4ed7-b6c6-655e4b20640b" providerId="ADAL" clId="{D578053D-1C36-462F-A6BC-3623952334D3}" dt="2024-04-10T11:58:12.341" v="486" actId="478"/>
          <ac:picMkLst>
            <pc:docMk/>
            <pc:sldMk cId="3647224147" sldId="281"/>
            <ac:picMk id="5" creationId="{E525CEC4-722D-B649-9F19-2276DFFC3BFB}"/>
          </ac:picMkLst>
        </pc:picChg>
        <pc:picChg chg="del">
          <ac:chgData name="Meiners, Max (214936)" userId="f7250841-dba7-4ed7-b6c6-655e4b20640b" providerId="ADAL" clId="{D578053D-1C36-462F-A6BC-3623952334D3}" dt="2024-04-10T11:58:12.341" v="486" actId="478"/>
          <ac:picMkLst>
            <pc:docMk/>
            <pc:sldMk cId="3647224147" sldId="281"/>
            <ac:picMk id="6" creationId="{EF271F79-08AB-64DB-558B-918861CBE0EA}"/>
          </ac:picMkLst>
        </pc:picChg>
        <pc:picChg chg="del mod">
          <ac:chgData name="Meiners, Max (214936)" userId="f7250841-dba7-4ed7-b6c6-655e4b20640b" providerId="ADAL" clId="{D578053D-1C36-462F-A6BC-3623952334D3}" dt="2024-04-10T11:59:13.707" v="497" actId="478"/>
          <ac:picMkLst>
            <pc:docMk/>
            <pc:sldMk cId="3647224147" sldId="281"/>
            <ac:picMk id="1026" creationId="{8013677E-AE6E-7563-BD22-5469A1C1344A}"/>
          </ac:picMkLst>
        </pc:picChg>
      </pc:sldChg>
      <pc:sldChg chg="delSp add del setBg delDesignElem">
        <pc:chgData name="Meiners, Max (214936)" userId="f7250841-dba7-4ed7-b6c6-655e4b20640b" providerId="ADAL" clId="{D578053D-1C36-462F-A6BC-3623952334D3}" dt="2024-04-10T12:04:06.745" v="526" actId="47"/>
        <pc:sldMkLst>
          <pc:docMk/>
          <pc:sldMk cId="2900963583" sldId="282"/>
        </pc:sldMkLst>
        <pc:spChg chg="del">
          <ac:chgData name="Meiners, Max (214936)" userId="f7250841-dba7-4ed7-b6c6-655e4b20640b" providerId="ADAL" clId="{D578053D-1C36-462F-A6BC-3623952334D3}" dt="2024-04-10T11:58:18.681" v="487" actId="478"/>
          <ac:spMkLst>
            <pc:docMk/>
            <pc:sldMk cId="2900963583" sldId="282"/>
            <ac:spMk id="10" creationId="{42D90FE2-B37D-A54D-7DE4-6163D350C97C}"/>
          </ac:spMkLst>
        </pc:spChg>
        <pc:spChg chg="del">
          <ac:chgData name="Meiners, Max (214936)" userId="f7250841-dba7-4ed7-b6c6-655e4b20640b" providerId="ADAL" clId="{D578053D-1C36-462F-A6BC-3623952334D3}" dt="2024-04-10T11:58:18.681" v="487" actId="478"/>
          <ac:spMkLst>
            <pc:docMk/>
            <pc:sldMk cId="2900963583" sldId="282"/>
            <ac:spMk id="13" creationId="{99B33D6B-0DED-09DA-B090-F6245EEFD013}"/>
          </ac:spMkLst>
        </pc:spChg>
        <pc:spChg chg="del">
          <ac:chgData name="Meiners, Max (214936)" userId="f7250841-dba7-4ed7-b6c6-655e4b20640b" providerId="ADAL" clId="{D578053D-1C36-462F-A6BC-3623952334D3}" dt="2024-04-10T11:58:00.031" v="481"/>
          <ac:spMkLst>
            <pc:docMk/>
            <pc:sldMk cId="2900963583" sldId="282"/>
            <ac:spMk id="18" creationId="{5D11FD0E-2D27-4A5A-949D-222E61ECBCC3}"/>
          </ac:spMkLst>
        </pc:spChg>
        <pc:spChg chg="del">
          <ac:chgData name="Meiners, Max (214936)" userId="f7250841-dba7-4ed7-b6c6-655e4b20640b" providerId="ADAL" clId="{D578053D-1C36-462F-A6BC-3623952334D3}" dt="2024-04-10T11:58:00.031" v="481"/>
          <ac:spMkLst>
            <pc:docMk/>
            <pc:sldMk cId="2900963583" sldId="282"/>
            <ac:spMk id="20" creationId="{1BC8109F-B452-45EE-8BB3-65433C039601}"/>
          </ac:spMkLst>
        </pc:spChg>
        <pc:picChg chg="del">
          <ac:chgData name="Meiners, Max (214936)" userId="f7250841-dba7-4ed7-b6c6-655e4b20640b" providerId="ADAL" clId="{D578053D-1C36-462F-A6BC-3623952334D3}" dt="2024-04-10T11:58:18.681" v="487" actId="478"/>
          <ac:picMkLst>
            <pc:docMk/>
            <pc:sldMk cId="2900963583" sldId="282"/>
            <ac:picMk id="4" creationId="{956C06C3-41A3-0EE2-10DD-171D8F0662E4}"/>
          </ac:picMkLst>
        </pc:picChg>
        <pc:picChg chg="del">
          <ac:chgData name="Meiners, Max (214936)" userId="f7250841-dba7-4ed7-b6c6-655e4b20640b" providerId="ADAL" clId="{D578053D-1C36-462F-A6BC-3623952334D3}" dt="2024-04-10T11:58:18.681" v="487" actId="478"/>
          <ac:picMkLst>
            <pc:docMk/>
            <pc:sldMk cId="2900963583" sldId="282"/>
            <ac:picMk id="6" creationId="{EF271F79-08AB-64DB-558B-918861CBE0EA}"/>
          </ac:picMkLst>
        </pc:picChg>
      </pc:sldChg>
      <pc:sldChg chg="addSp delSp add del setBg delDesignElem">
        <pc:chgData name="Meiners, Max (214936)" userId="f7250841-dba7-4ed7-b6c6-655e4b20640b" providerId="ADAL" clId="{D578053D-1C36-462F-A6BC-3623952334D3}" dt="2024-04-10T12:04:08.537" v="527" actId="47"/>
        <pc:sldMkLst>
          <pc:docMk/>
          <pc:sldMk cId="2372096777" sldId="283"/>
        </pc:sldMkLst>
        <pc:spChg chg="del">
          <ac:chgData name="Meiners, Max (214936)" userId="f7250841-dba7-4ed7-b6c6-655e4b20640b" providerId="ADAL" clId="{D578053D-1C36-462F-A6BC-3623952334D3}" dt="2024-04-10T11:58:23.900" v="488" actId="478"/>
          <ac:spMkLst>
            <pc:docMk/>
            <pc:sldMk cId="2372096777" sldId="283"/>
            <ac:spMk id="10" creationId="{42D90FE2-B37D-A54D-7DE4-6163D350C97C}"/>
          </ac:spMkLst>
        </pc:spChg>
        <pc:spChg chg="del">
          <ac:chgData name="Meiners, Max (214936)" userId="f7250841-dba7-4ed7-b6c6-655e4b20640b" providerId="ADAL" clId="{D578053D-1C36-462F-A6BC-3623952334D3}" dt="2024-04-10T11:58:23.900" v="488" actId="478"/>
          <ac:spMkLst>
            <pc:docMk/>
            <pc:sldMk cId="2372096777" sldId="283"/>
            <ac:spMk id="11" creationId="{512E96F6-5B07-1B7D-3589-80C5EE4FC2B8}"/>
          </ac:spMkLst>
        </pc:spChg>
        <pc:spChg chg="del">
          <ac:chgData name="Meiners, Max (214936)" userId="f7250841-dba7-4ed7-b6c6-655e4b20640b" providerId="ADAL" clId="{D578053D-1C36-462F-A6BC-3623952334D3}" dt="2024-04-10T11:58:04.582" v="484"/>
          <ac:spMkLst>
            <pc:docMk/>
            <pc:sldMk cId="2372096777" sldId="283"/>
            <ac:spMk id="18" creationId="{5D11FD0E-2D27-4A5A-949D-222E61ECBCC3}"/>
          </ac:spMkLst>
        </pc:spChg>
        <pc:spChg chg="del">
          <ac:chgData name="Meiners, Max (214936)" userId="f7250841-dba7-4ed7-b6c6-655e4b20640b" providerId="ADAL" clId="{D578053D-1C36-462F-A6BC-3623952334D3}" dt="2024-04-10T11:58:04.582" v="484"/>
          <ac:spMkLst>
            <pc:docMk/>
            <pc:sldMk cId="2372096777" sldId="283"/>
            <ac:spMk id="20" creationId="{1BC8109F-B452-45EE-8BB3-65433C039601}"/>
          </ac:spMkLst>
        </pc:spChg>
        <pc:picChg chg="del">
          <ac:chgData name="Meiners, Max (214936)" userId="f7250841-dba7-4ed7-b6c6-655e4b20640b" providerId="ADAL" clId="{D578053D-1C36-462F-A6BC-3623952334D3}" dt="2024-04-10T11:58:23.900" v="488" actId="478"/>
          <ac:picMkLst>
            <pc:docMk/>
            <pc:sldMk cId="2372096777" sldId="283"/>
            <ac:picMk id="4" creationId="{956C06C3-41A3-0EE2-10DD-171D8F0662E4}"/>
          </ac:picMkLst>
        </pc:picChg>
        <pc:picChg chg="del">
          <ac:chgData name="Meiners, Max (214936)" userId="f7250841-dba7-4ed7-b6c6-655e4b20640b" providerId="ADAL" clId="{D578053D-1C36-462F-A6BC-3623952334D3}" dt="2024-04-10T11:58:23.900" v="488" actId="478"/>
          <ac:picMkLst>
            <pc:docMk/>
            <pc:sldMk cId="2372096777" sldId="283"/>
            <ac:picMk id="5" creationId="{E525CEC4-722D-B649-9F19-2276DFFC3BFB}"/>
          </ac:picMkLst>
        </pc:picChg>
        <pc:picChg chg="add del">
          <ac:chgData name="Meiners, Max (214936)" userId="f7250841-dba7-4ed7-b6c6-655e4b20640b" providerId="ADAL" clId="{D578053D-1C36-462F-A6BC-3623952334D3}" dt="2024-04-10T12:02:47.420" v="522" actId="21"/>
          <ac:picMkLst>
            <pc:docMk/>
            <pc:sldMk cId="2372096777" sldId="283"/>
            <ac:picMk id="6" creationId="{EF271F79-08AB-64DB-558B-918861CBE0EA}"/>
          </ac:picMkLst>
        </pc:picChg>
      </pc:sldChg>
      <pc:sldChg chg="addSp delSp modSp add mod modTransition">
        <pc:chgData name="Meiners, Max (214936)" userId="f7250841-dba7-4ed7-b6c6-655e4b20640b" providerId="ADAL" clId="{D578053D-1C36-462F-A6BC-3623952334D3}" dt="2024-04-10T12:11:56.293" v="599"/>
        <pc:sldMkLst>
          <pc:docMk/>
          <pc:sldMk cId="723106920" sldId="284"/>
        </pc:sldMkLst>
        <pc:spChg chg="add del mod">
          <ac:chgData name="Meiners, Max (214936)" userId="f7250841-dba7-4ed7-b6c6-655e4b20640b" providerId="ADAL" clId="{D578053D-1C36-462F-A6BC-3623952334D3}" dt="2024-04-10T12:07:22.094" v="561" actId="478"/>
          <ac:spMkLst>
            <pc:docMk/>
            <pc:sldMk cId="723106920" sldId="284"/>
            <ac:spMk id="5" creationId="{2432565D-3312-59D7-A6D9-BA211C6A182F}"/>
          </ac:spMkLst>
        </pc:spChg>
        <pc:spChg chg="add del mod">
          <ac:chgData name="Meiners, Max (214936)" userId="f7250841-dba7-4ed7-b6c6-655e4b20640b" providerId="ADAL" clId="{D578053D-1C36-462F-A6BC-3623952334D3}" dt="2024-04-10T12:10:56.493" v="591" actId="478"/>
          <ac:spMkLst>
            <pc:docMk/>
            <pc:sldMk cId="723106920" sldId="284"/>
            <ac:spMk id="6" creationId="{4143D9C9-05E4-46AF-89AD-FFB28FFFB704}"/>
          </ac:spMkLst>
        </pc:spChg>
        <pc:spChg chg="mod">
          <ac:chgData name="Meiners, Max (214936)" userId="f7250841-dba7-4ed7-b6c6-655e4b20640b" providerId="ADAL" clId="{D578053D-1C36-462F-A6BC-3623952334D3}" dt="2024-04-10T12:01:29.065" v="516" actId="1076"/>
          <ac:spMkLst>
            <pc:docMk/>
            <pc:sldMk cId="723106920" sldId="284"/>
            <ac:spMk id="7" creationId="{E0771ED2-55A5-79DE-3158-D3E3B769E90B}"/>
          </ac:spMkLst>
        </pc:spChg>
        <pc:spChg chg="add del mod">
          <ac:chgData name="Meiners, Max (214936)" userId="f7250841-dba7-4ed7-b6c6-655e4b20640b" providerId="ADAL" clId="{D578053D-1C36-462F-A6BC-3623952334D3}" dt="2024-04-10T12:10:57.375" v="592" actId="478"/>
          <ac:spMkLst>
            <pc:docMk/>
            <pc:sldMk cId="723106920" sldId="284"/>
            <ac:spMk id="8" creationId="{3F4AF342-E8AD-A3FF-35BE-809B6B652518}"/>
          </ac:spMkLst>
        </pc:spChg>
        <pc:spChg chg="add del mod">
          <ac:chgData name="Meiners, Max (214936)" userId="f7250841-dba7-4ed7-b6c6-655e4b20640b" providerId="ADAL" clId="{D578053D-1C36-462F-A6BC-3623952334D3}" dt="2024-04-10T12:10:58.582" v="593" actId="478"/>
          <ac:spMkLst>
            <pc:docMk/>
            <pc:sldMk cId="723106920" sldId="284"/>
            <ac:spMk id="9" creationId="{CE085E36-FC24-6845-0ABA-44F9837960F9}"/>
          </ac:spMkLst>
        </pc:spChg>
        <pc:spChg chg="del mod">
          <ac:chgData name="Meiners, Max (214936)" userId="f7250841-dba7-4ed7-b6c6-655e4b20640b" providerId="ADAL" clId="{D578053D-1C36-462F-A6BC-3623952334D3}" dt="2024-04-10T12:08:49.573" v="575" actId="478"/>
          <ac:spMkLst>
            <pc:docMk/>
            <pc:sldMk cId="723106920" sldId="284"/>
            <ac:spMk id="10" creationId="{42D90FE2-B37D-A54D-7DE4-6163D350C97C}"/>
          </ac:spMkLst>
        </pc:spChg>
        <pc:spChg chg="add mod">
          <ac:chgData name="Meiners, Max (214936)" userId="f7250841-dba7-4ed7-b6c6-655e4b20640b" providerId="ADAL" clId="{D578053D-1C36-462F-A6BC-3623952334D3}" dt="2024-04-10T12:09:07.858" v="582" actId="1076"/>
          <ac:spMkLst>
            <pc:docMk/>
            <pc:sldMk cId="723106920" sldId="284"/>
            <ac:spMk id="11" creationId="{76B0037D-7176-41F5-D325-99A439B29C11}"/>
          </ac:spMkLst>
        </pc:spChg>
        <pc:picChg chg="add mod">
          <ac:chgData name="Meiners, Max (214936)" userId="f7250841-dba7-4ed7-b6c6-655e4b20640b" providerId="ADAL" clId="{D578053D-1C36-462F-A6BC-3623952334D3}" dt="2024-04-10T12:00:58.971" v="514" actId="14100"/>
          <ac:picMkLst>
            <pc:docMk/>
            <pc:sldMk cId="723106920" sldId="284"/>
            <ac:picMk id="3" creationId="{F1DF0177-79AA-A2FB-DABE-9D8B812FBD1E}"/>
          </ac:picMkLst>
        </pc:picChg>
      </pc:sldChg>
      <pc:sldChg chg="addSp delSp modSp add mod modTransition">
        <pc:chgData name="Meiners, Max (214936)" userId="f7250841-dba7-4ed7-b6c6-655e4b20640b" providerId="ADAL" clId="{D578053D-1C36-462F-A6BC-3623952334D3}" dt="2024-04-10T12:12:33.563" v="601" actId="1076"/>
        <pc:sldMkLst>
          <pc:docMk/>
          <pc:sldMk cId="3778329601" sldId="285"/>
        </pc:sldMkLst>
        <pc:spChg chg="add del mod">
          <ac:chgData name="Meiners, Max (214936)" userId="f7250841-dba7-4ed7-b6c6-655e4b20640b" providerId="ADAL" clId="{D578053D-1C36-462F-A6BC-3623952334D3}" dt="2024-04-10T12:11:45.553" v="598" actId="478"/>
          <ac:spMkLst>
            <pc:docMk/>
            <pc:sldMk cId="3778329601" sldId="285"/>
            <ac:spMk id="6" creationId="{592587EC-7987-8FA4-3109-A9EA4ACDDAC2}"/>
          </ac:spMkLst>
        </pc:spChg>
        <pc:spChg chg="add del mod">
          <ac:chgData name="Meiners, Max (214936)" userId="f7250841-dba7-4ed7-b6c6-655e4b20640b" providerId="ADAL" clId="{D578053D-1C36-462F-A6BC-3623952334D3}" dt="2024-04-10T12:11:43.283" v="597" actId="478"/>
          <ac:spMkLst>
            <pc:docMk/>
            <pc:sldMk cId="3778329601" sldId="285"/>
            <ac:spMk id="8" creationId="{7ECC4610-7A5D-DDF8-974C-46B51349A11D}"/>
          </ac:spMkLst>
        </pc:spChg>
        <pc:spChg chg="add del mod">
          <ac:chgData name="Meiners, Max (214936)" userId="f7250841-dba7-4ed7-b6c6-655e4b20640b" providerId="ADAL" clId="{D578053D-1C36-462F-A6BC-3623952334D3}" dt="2024-04-10T12:11:42.091" v="596" actId="478"/>
          <ac:spMkLst>
            <pc:docMk/>
            <pc:sldMk cId="3778329601" sldId="285"/>
            <ac:spMk id="9" creationId="{F5165F19-1021-F367-3217-E43032772A10}"/>
          </ac:spMkLst>
        </pc:spChg>
        <pc:spChg chg="mod">
          <ac:chgData name="Meiners, Max (214936)" userId="f7250841-dba7-4ed7-b6c6-655e4b20640b" providerId="ADAL" clId="{D578053D-1C36-462F-A6BC-3623952334D3}" dt="2024-04-10T12:09:31.078" v="583" actId="1076"/>
          <ac:spMkLst>
            <pc:docMk/>
            <pc:sldMk cId="3778329601" sldId="285"/>
            <ac:spMk id="10" creationId="{42D90FE2-B37D-A54D-7DE4-6163D350C97C}"/>
          </ac:spMkLst>
        </pc:spChg>
        <pc:spChg chg="add mod">
          <ac:chgData name="Meiners, Max (214936)" userId="f7250841-dba7-4ed7-b6c6-655e4b20640b" providerId="ADAL" clId="{D578053D-1C36-462F-A6BC-3623952334D3}" dt="2024-04-10T12:12:33.563" v="601" actId="1076"/>
          <ac:spMkLst>
            <pc:docMk/>
            <pc:sldMk cId="3778329601" sldId="285"/>
            <ac:spMk id="11" creationId="{3103AD3D-6A15-928E-CA37-90DE6475312B}"/>
          </ac:spMkLst>
        </pc:spChg>
        <pc:spChg chg="add mod">
          <ac:chgData name="Meiners, Max (214936)" userId="f7250841-dba7-4ed7-b6c6-655e4b20640b" providerId="ADAL" clId="{D578053D-1C36-462F-A6BC-3623952334D3}" dt="2024-04-10T12:12:33.563" v="601" actId="1076"/>
          <ac:spMkLst>
            <pc:docMk/>
            <pc:sldMk cId="3778329601" sldId="285"/>
            <ac:spMk id="12" creationId="{1593CC25-90F7-0678-49AD-6E63EF643132}"/>
          </ac:spMkLst>
        </pc:spChg>
        <pc:spChg chg="add mod">
          <ac:chgData name="Meiners, Max (214936)" userId="f7250841-dba7-4ed7-b6c6-655e4b20640b" providerId="ADAL" clId="{D578053D-1C36-462F-A6BC-3623952334D3}" dt="2024-04-10T12:12:33.563" v="601" actId="1076"/>
          <ac:spMkLst>
            <pc:docMk/>
            <pc:sldMk cId="3778329601" sldId="285"/>
            <ac:spMk id="13" creationId="{D5C61438-8D08-72D3-C011-436D679036D7}"/>
          </ac:spMkLst>
        </pc:spChg>
        <pc:picChg chg="add mod">
          <ac:chgData name="Meiners, Max (214936)" userId="f7250841-dba7-4ed7-b6c6-655e4b20640b" providerId="ADAL" clId="{D578053D-1C36-462F-A6BC-3623952334D3}" dt="2024-04-10T12:03:05.937" v="525" actId="14100"/>
          <ac:picMkLst>
            <pc:docMk/>
            <pc:sldMk cId="3778329601" sldId="285"/>
            <ac:picMk id="5" creationId="{923940CD-A5B0-50F4-0E88-C499BB6F37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3D9F-F68F-4266-B3ED-4C46CE58F537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6189D-CAD3-40B0-A641-E29B36153C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197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E1B5-56F5-945D-5AE9-84B008D7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146F3-2AA0-E17B-A5EB-7491C170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A40A-7F36-1BB2-43AA-26137538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95C8-91DC-B7E8-ABA7-2356365C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4058-E6E8-5A05-1DE7-2CC5FD2C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25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E333-95B8-5D4D-118B-2860215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09E8-0561-A8BE-FBDF-85126AE5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E9BA-30F6-8C3E-975A-24E82A87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5306-860D-A251-8539-7E529FAB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374A-4209-1C56-FAB7-9AF2CAA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838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F5D6C-88A0-B6B9-E0F4-942A4B88A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847F0-E498-5B7C-B22B-6A822DFB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9D28-C943-C88F-BA6B-86981CB3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2653-B38D-4B27-8E06-5CB2F5AD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B70C-2B90-C1A8-A479-8B0B10B0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093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CE0-54D3-61B1-87BF-73E0DD85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1E3-D3B0-DCEF-A0F2-1FF8F8A3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4989-71EC-8C89-C1D1-70552EE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A004-8EF4-9DAD-F837-1C3A06C3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B43F-69C2-57A3-D278-512EA4C7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6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A658-3578-C651-6641-206650F0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20F3-0119-94A8-49D7-456F4954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AC7E-4E18-DF8E-3BC8-94430601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673B-50FB-AA28-9E28-C29888C3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4350-3F1B-6020-D3DC-FBA4E500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16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B586-413B-CD2E-8263-63D719DB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3C97-297C-81BD-8232-0DC4F2DC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969-5FA1-9773-6CE8-D278CA41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4A6D-3614-CD51-AECE-BB376E25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E0E5-43AE-D39D-8C52-734FEE74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DF98-E0EA-7827-4490-F6E89099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00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4C5D-EBF6-3426-706D-799B5116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1578-206A-201E-C6B2-EA22AFAB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8C31C-7636-7589-B40D-693B2407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DB69C-9CDB-5FD6-F5B6-5E0A7C2FB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F942-D77B-B6C6-39D1-15C16754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EE9DB-0EB3-660D-D4C5-8F72160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EC7D8-8261-7352-1833-AFF92767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8ECF0-2F32-51B7-6A8F-A36960F0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72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5D27-5FED-08D7-F9F7-2DF8D034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2C88E-FD07-D8C7-B9A4-32C84DA7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A543E-BC89-3E58-4C4A-B375CD1E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953B-2D36-B27B-168F-5FCD7C09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97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B6380-7199-6B4D-44D0-5976034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4590A-F120-3C23-7985-5BFE039A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34396-7581-70FF-457B-05660A5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894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A1F-BA1D-424D-7CC0-916683CE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248-3683-66EC-2C65-CD25A524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65A1-48DF-A8FE-4DD3-EB09AE96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4350-B088-AA5E-D80E-56DC6DA9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09055-D2FA-495D-8356-E6A0FAF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BD7F-6B10-0A04-2361-92FC70B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97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3D9B-137F-7A87-A188-CEBA0E04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745B-EB26-BC99-6DCA-061E2C809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8F55-A7DC-49B7-BF95-853EDBB4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DEB7-8824-8A5E-A1B2-2470A5CF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E368-E603-4B12-0122-7442AA38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B20D-FE54-F8B6-7CC3-443C4CBC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95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1E82D-D135-DCB9-918B-430E6EC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0551-2175-8B60-4D5C-3475E9E0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790F-F048-87EC-EEC6-D85C938C8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3D07-4BDA-4163-A824-CB3FD098D57B}" type="datetimeFigureOut">
              <a:rPr lang="en-NL" smtClean="0"/>
              <a:t>12/04/2024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C397-85DC-1F93-AAE8-4F4519F12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45AFA-76D4-60FE-D510-609E31D8F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52CDB-5143-44C9-BA56-F5C1309F65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52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dsai.buas.nl/Year2/Block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3AB5D-2D2F-457C-2CFA-1508456D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 dirty="0"/>
              <a:t>Emotion Recognition with NLP</a:t>
            </a:r>
            <a:endParaRPr lang="en-N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37FF-5269-70DD-46E3-A6D7061C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Dániel Elek, Yuliia Bobrovytska, Max Meiners </a:t>
            </a:r>
            <a:endParaRPr lang="en-NL" sz="1800"/>
          </a:p>
        </p:txBody>
      </p:sp>
      <p:pic>
        <p:nvPicPr>
          <p:cNvPr id="6" name="Picture 5" descr="A colorful globe with different languages&#10;&#10;Description automatically generated with medium confidence">
            <a:extLst>
              <a:ext uri="{FF2B5EF4-FFF2-40B4-BE49-F238E27FC236}">
                <a16:creationId xmlns:a16="http://schemas.microsoft.com/office/drawing/2014/main" id="{45451C44-BF6A-FA3F-E282-90DA5383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5A33-284B-4990-B384-A94003A7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analysis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0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950B4-6318-3566-B889-47ABDFC9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The Robinson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63B8-BA85-8F3D-7AE3-3E3D0F93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59" y="2330630"/>
            <a:ext cx="4958966" cy="3917773"/>
          </a:xfrm>
        </p:spPr>
        <p:txBody>
          <a:bodyPr>
            <a:normAutofit/>
          </a:bodyPr>
          <a:lstStyle/>
          <a:p>
            <a:r>
              <a:rPr lang="en-US" sz="2400" dirty="0"/>
              <a:t>166 wrong predictions from 442 – 38%</a:t>
            </a:r>
          </a:p>
          <a:p>
            <a:pPr lvl="1"/>
            <a:r>
              <a:rPr lang="en-US" dirty="0"/>
              <a:t>Surprise: 80 </a:t>
            </a:r>
          </a:p>
          <a:p>
            <a:pPr lvl="1"/>
            <a:r>
              <a:rPr lang="en-US" dirty="0"/>
              <a:t>Anger: 31 </a:t>
            </a:r>
          </a:p>
          <a:p>
            <a:pPr lvl="1"/>
            <a:r>
              <a:rPr lang="en-US" dirty="0"/>
              <a:t>Sadness: 30 </a:t>
            </a:r>
          </a:p>
          <a:p>
            <a:pPr lvl="1"/>
            <a:r>
              <a:rPr lang="en-US" dirty="0"/>
              <a:t>Happiness: 13</a:t>
            </a:r>
          </a:p>
          <a:p>
            <a:pPr lvl="1"/>
            <a:r>
              <a:rPr lang="en-US" dirty="0"/>
              <a:t>Disgust: 6</a:t>
            </a:r>
          </a:p>
          <a:p>
            <a:pPr lvl="1"/>
            <a:r>
              <a:rPr lang="en-US" dirty="0"/>
              <a:t>Fear: 6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0B171-CF0B-E391-C947-E8809A22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7" y="2061836"/>
            <a:ext cx="6556944" cy="3917773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8ED2A-61B0-6020-9105-EFF7797C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What could cause this?</a:t>
            </a:r>
          </a:p>
        </p:txBody>
      </p:sp>
    </p:spTree>
    <p:extLst>
      <p:ext uri="{BB962C8B-B14F-4D97-AF65-F5344CB8AC3E}">
        <p14:creationId xmlns:p14="http://schemas.microsoft.com/office/powerpoint/2010/main" val="424496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521D-2D8A-70F7-78E1-1F8AA3B2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Unusual labeling</a:t>
            </a:r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0AFF461B-E36B-FD97-846F-3C364D49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44481"/>
            <a:ext cx="6780700" cy="39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3C604-B92E-9997-5E9F-2C41DF04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86409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 dirty="0"/>
              <a:t>Error analysis</a:t>
            </a:r>
            <a:endParaRPr lang="en-NL" sz="2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13AA-E843-FA35-5015-978C859A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r>
              <a:rPr lang="en-US" sz="1800" dirty="0"/>
              <a:t>The order of the prevalence of emotions and correctly predicted labels match almost perfectly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E937CA-82E7-FF13-8A62-7FF6B22AC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2" b="2"/>
          <a:stretch/>
        </p:blipFill>
        <p:spPr>
          <a:xfrm>
            <a:off x="6025532" y="3520439"/>
            <a:ext cx="5756875" cy="352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401A4-1904-A259-99B2-04F27E60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32" y="91928"/>
            <a:ext cx="5756874" cy="34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7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B7-6C64-AFB0-C24C-B1B02D83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798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Misclassified sentences in our local test set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fbeelding">
            <a:extLst>
              <a:ext uri="{FF2B5EF4-FFF2-40B4-BE49-F238E27FC236}">
                <a16:creationId xmlns:a16="http://schemas.microsoft.com/office/drawing/2014/main" id="{65BC0254-58F9-3762-2EA3-4D6346796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5" b="1121"/>
          <a:stretch/>
        </p:blipFill>
        <p:spPr bwMode="auto">
          <a:xfrm>
            <a:off x="3796441" y="1503506"/>
            <a:ext cx="7919308" cy="44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2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009D8-45C3-BBDE-3F05-8DB13B49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F199-6D69-932C-5FCA-E1529D88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sz="2000"/>
              <a:t>Social media monitoring</a:t>
            </a:r>
          </a:p>
          <a:p>
            <a:r>
              <a:rPr lang="en-US" sz="2000"/>
              <a:t>Market research</a:t>
            </a:r>
          </a:p>
          <a:p>
            <a:r>
              <a:rPr lang="en-US" sz="2000"/>
              <a:t>NPC interaction enhancement</a:t>
            </a:r>
          </a:p>
          <a:p>
            <a:r>
              <a:rPr lang="en-US" sz="2000"/>
              <a:t>Content recommendation based on emotional state</a:t>
            </a:r>
          </a:p>
          <a:p>
            <a:r>
              <a:rPr lang="en-US" sz="2000"/>
              <a:t>Political campaign analysis</a:t>
            </a:r>
          </a:p>
        </p:txBody>
      </p:sp>
      <p:pic>
        <p:nvPicPr>
          <p:cNvPr id="3076" name="Picture 4" descr="Best 10 Primary &amp; Secondary Market Research Methods - Miquido Blog">
            <a:extLst>
              <a:ext uri="{FF2B5EF4-FFF2-40B4-BE49-F238E27FC236}">
                <a16:creationId xmlns:a16="http://schemas.microsoft.com/office/drawing/2014/main" id="{997AD877-CA9B-12DB-326E-348FB82D3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1" r="9" b="9810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verything You Need to Know About Social Media Algorithms | Sprout Social">
            <a:extLst>
              <a:ext uri="{FF2B5EF4-FFF2-40B4-BE49-F238E27FC236}">
                <a16:creationId xmlns:a16="http://schemas.microsoft.com/office/drawing/2014/main" id="{2352F778-F94A-88BD-886B-F71136E19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5" b="14483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6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D2FC2-0BEA-E8B5-8734-82DC2015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E887-C421-1F2E-79E6-7A9129DE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Robust model, just not for this type of data</a:t>
            </a:r>
          </a:p>
          <a:p>
            <a:r>
              <a:rPr lang="en-US" sz="2000" dirty="0"/>
              <a:t>A different approach could be tried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25B4230D-BE94-5399-01D4-7B8C044D9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9" r="1946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812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23AD-01BE-D7D0-A549-6B74FC3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F83C-4EAC-8E07-FB77-D05FFEF8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https://adsai.buas.nl/Year2/BlockC/</a:t>
            </a:r>
            <a:endParaRPr lang="de-DE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534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4E95-9D9C-7423-5BE3-A1B73923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The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2D47-A65B-E93D-F890-EE5F288B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400" dirty="0"/>
              <a:t>Banijay Benelux</a:t>
            </a:r>
          </a:p>
          <a:p>
            <a:r>
              <a:rPr lang="en-US" sz="2400" dirty="0"/>
              <a:t>Survivor (“</a:t>
            </a:r>
            <a:r>
              <a:rPr lang="en-US" sz="2400" dirty="0" err="1"/>
              <a:t>Expeditie</a:t>
            </a:r>
            <a:r>
              <a:rPr lang="en-US" sz="2400" dirty="0"/>
              <a:t> Robinson”)</a:t>
            </a:r>
          </a:p>
          <a:p>
            <a:r>
              <a:rPr lang="en-US" sz="2400" dirty="0"/>
              <a:t>Paul Ekman’s six core emotions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NL" sz="2400" dirty="0"/>
          </a:p>
        </p:txBody>
      </p:sp>
      <p:pic>
        <p:nvPicPr>
          <p:cNvPr id="5" name="Picture 4" descr="A circular chart with different colored words&#10;&#10;Description automatically generated">
            <a:extLst>
              <a:ext uri="{FF2B5EF4-FFF2-40B4-BE49-F238E27FC236}">
                <a16:creationId xmlns:a16="http://schemas.microsoft.com/office/drawing/2014/main" id="{1AAFD0C1-4119-5B12-DA56-B23897C6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6" y="982763"/>
            <a:ext cx="4892473" cy="4892473"/>
          </a:xfrm>
          <a:prstGeom prst="rect">
            <a:avLst/>
          </a:prstGeom>
        </p:spPr>
      </p:pic>
      <p:pic>
        <p:nvPicPr>
          <p:cNvPr id="2050" name="Picture 2" descr="RTL | Kaj Gorgels nieuwe presentator 'Expeditie Robinson' bij RTL 5">
            <a:extLst>
              <a:ext uri="{FF2B5EF4-FFF2-40B4-BE49-F238E27FC236}">
                <a16:creationId xmlns:a16="http://schemas.microsoft.com/office/drawing/2014/main" id="{C8124CD0-00EB-08D0-4848-7827DFA7C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5" t="18500" r="15778" b="17784"/>
          <a:stretch/>
        </p:blipFill>
        <p:spPr bwMode="auto">
          <a:xfrm>
            <a:off x="414844" y="4144373"/>
            <a:ext cx="4162697" cy="221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6888C-8013-C021-E00D-C4D4A47C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en-US"/>
              <a:t>The datasets used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FD24-EA50-F408-36AA-84FA8C01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>
            <a:normAutofit/>
          </a:bodyPr>
          <a:lstStyle/>
          <a:p>
            <a:r>
              <a:rPr lang="en-US" sz="1600" dirty="0" err="1"/>
              <a:t>GoEmotions</a:t>
            </a:r>
            <a:endParaRPr lang="en-US" sz="1600" dirty="0"/>
          </a:p>
          <a:p>
            <a:r>
              <a:rPr lang="en-US" sz="1600" dirty="0"/>
              <a:t>SMILE Twitter Emotion</a:t>
            </a:r>
          </a:p>
          <a:p>
            <a:r>
              <a:rPr lang="en-US" sz="1600" dirty="0"/>
              <a:t>Friends emotion labeled dialogue</a:t>
            </a:r>
          </a:p>
          <a:p>
            <a:r>
              <a:rPr lang="en-US" sz="1600" dirty="0"/>
              <a:t>MELD</a:t>
            </a:r>
          </a:p>
          <a:p>
            <a:r>
              <a:rPr lang="en-US" sz="1600" dirty="0"/>
              <a:t>CARER</a:t>
            </a:r>
          </a:p>
          <a:p>
            <a:r>
              <a:rPr lang="de-DE" sz="1600" dirty="0"/>
              <a:t>Affective Text</a:t>
            </a:r>
          </a:p>
          <a:p>
            <a:r>
              <a:rPr lang="de-DE" sz="1600" dirty="0"/>
              <a:t>Daily Dialogue</a:t>
            </a:r>
          </a:p>
          <a:p>
            <a:r>
              <a:rPr lang="de-DE" sz="1600" dirty="0"/>
              <a:t>Affect data</a:t>
            </a:r>
          </a:p>
          <a:p>
            <a:r>
              <a:rPr lang="de-DE" sz="1600" dirty="0"/>
              <a:t>Emotion Dataset for Emotion Recognition Tasks (Kaggle)</a:t>
            </a:r>
          </a:p>
          <a:p>
            <a:r>
              <a:rPr lang="de-DE" sz="1600" dirty="0"/>
              <a:t>OpenAI API</a:t>
            </a:r>
          </a:p>
        </p:txBody>
      </p:sp>
      <p:pic>
        <p:nvPicPr>
          <p:cNvPr id="5" name="Picture 4" descr="A stack of squares with a network symbol&#10;&#10;Description automatically generated with medium confidence">
            <a:extLst>
              <a:ext uri="{FF2B5EF4-FFF2-40B4-BE49-F238E27FC236}">
                <a16:creationId xmlns:a16="http://schemas.microsoft.com/office/drawing/2014/main" id="{0F63A6AD-13FF-071B-64C6-3E67ADB32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8" r="21043" b="1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8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184D1-4230-E07C-3EE6-8869D0B0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Final dataset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1DB8-254A-ABD1-0CA8-0E8DA7D3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2000" dirty="0"/>
              <a:t>Only the sentences as features</a:t>
            </a:r>
          </a:p>
          <a:p>
            <a:r>
              <a:rPr lang="en-US" sz="2000" dirty="0"/>
              <a:t>Composition:</a:t>
            </a:r>
          </a:p>
          <a:p>
            <a:pPr lvl="1"/>
            <a:r>
              <a:rPr lang="en-US" sz="2000" dirty="0"/>
              <a:t>Happiness: 232675</a:t>
            </a:r>
          </a:p>
          <a:p>
            <a:pPr lvl="1"/>
            <a:r>
              <a:rPr lang="en-US" sz="2000" dirty="0"/>
              <a:t>Sadness: 158474</a:t>
            </a:r>
          </a:p>
          <a:p>
            <a:pPr lvl="1"/>
            <a:r>
              <a:rPr lang="en-US" sz="2000" dirty="0"/>
              <a:t>Anger: 97627</a:t>
            </a:r>
          </a:p>
          <a:p>
            <a:pPr lvl="1"/>
            <a:r>
              <a:rPr lang="en-US" sz="2000" dirty="0"/>
              <a:t>Fear: 97467</a:t>
            </a:r>
          </a:p>
          <a:p>
            <a:pPr lvl="1"/>
            <a:r>
              <a:rPr lang="en-US" sz="2000" dirty="0"/>
              <a:t>Surprise: 84407</a:t>
            </a:r>
          </a:p>
          <a:p>
            <a:pPr lvl="1"/>
            <a:r>
              <a:rPr lang="en-US" sz="2000" dirty="0"/>
              <a:t>Disgust: 70171</a:t>
            </a:r>
          </a:p>
        </p:txBody>
      </p:sp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BB8B3A70-D624-4E7E-71D7-D9F2402E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04" y="643468"/>
            <a:ext cx="3571936" cy="254500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4DDFBD-8E93-6661-60AB-9C8383EF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37" y="3657600"/>
            <a:ext cx="2879470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D2229-9D03-E025-49BD-EBD5AE2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F919-5F12-9F1E-B8AA-D7700328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400" dirty="0"/>
              <a:t>Data collection and preprocessing</a:t>
            </a:r>
          </a:p>
          <a:p>
            <a:r>
              <a:rPr lang="en-US" sz="2400" dirty="0"/>
              <a:t>Merging and augmenting the data</a:t>
            </a:r>
          </a:p>
          <a:p>
            <a:r>
              <a:rPr lang="en-US" sz="2400" dirty="0"/>
              <a:t>Feature extraction</a:t>
            </a:r>
          </a:p>
          <a:p>
            <a:r>
              <a:rPr lang="en-US" sz="2400" dirty="0"/>
              <a:t>Model selection and training</a:t>
            </a:r>
          </a:p>
          <a:p>
            <a:r>
              <a:rPr lang="en-US" sz="2400" dirty="0"/>
              <a:t>Hyperparameter tuning</a:t>
            </a:r>
          </a:p>
          <a:p>
            <a:endParaRPr lang="en-NL" sz="2400" dirty="0"/>
          </a:p>
        </p:txBody>
      </p:sp>
      <p:pic>
        <p:nvPicPr>
          <p:cNvPr id="5" name="Picture 4" descr="A hand drawing a diagram&#10;&#10;Description automatically generated">
            <a:extLst>
              <a:ext uri="{FF2B5EF4-FFF2-40B4-BE49-F238E27FC236}">
                <a16:creationId xmlns:a16="http://schemas.microsoft.com/office/drawing/2014/main" id="{47797319-A520-FD05-1A5E-C6B18402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240408"/>
            <a:ext cx="6155141" cy="44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">
            <a:extLst>
              <a:ext uri="{FF2B5EF4-FFF2-40B4-BE49-F238E27FC236}">
                <a16:creationId xmlns:a16="http://schemas.microsoft.com/office/drawing/2014/main" id="{956C06C3-41A3-0EE2-10DD-171D8F06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" y="1724370"/>
            <a:ext cx="5406174" cy="4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rand assets - Hugging Face">
            <a:extLst>
              <a:ext uri="{FF2B5EF4-FFF2-40B4-BE49-F238E27FC236}">
                <a16:creationId xmlns:a16="http://schemas.microsoft.com/office/drawing/2014/main" id="{1D68EF64-6CD8-C0E8-023B-8C0A6F54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0" y="80444"/>
            <a:ext cx="5822553" cy="15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89CCF8-DC82-5EA8-3F14-CC54ECA5930C}"/>
              </a:ext>
            </a:extLst>
          </p:cNvPr>
          <p:cNvSpPr txBox="1">
            <a:spLocks/>
          </p:cNvSpPr>
          <p:nvPr/>
        </p:nvSpPr>
        <p:spPr>
          <a:xfrm>
            <a:off x="278674" y="0"/>
            <a:ext cx="5362576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to the best performing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0DD08-5366-21D1-9963-81BB301ED7DF}"/>
              </a:ext>
            </a:extLst>
          </p:cNvPr>
          <p:cNvSpPr txBox="1"/>
          <p:nvPr/>
        </p:nvSpPr>
        <p:spPr>
          <a:xfrm>
            <a:off x="6516675" y="2774803"/>
            <a:ext cx="456482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256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LR scheduler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2000" b="1" u="sng" dirty="0"/>
              <a:t>Weighted F1:</a:t>
            </a:r>
            <a:r>
              <a:rPr lang="en-US" sz="2000" dirty="0"/>
              <a:t> 0.84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64722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771ED2-55A5-79DE-3158-D3E3B769E90B}"/>
              </a:ext>
            </a:extLst>
          </p:cNvPr>
          <p:cNvSpPr txBox="1">
            <a:spLocks/>
          </p:cNvSpPr>
          <p:nvPr/>
        </p:nvSpPr>
        <p:spPr>
          <a:xfrm>
            <a:off x="278674" y="0"/>
            <a:ext cx="5362576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to the best performing model</a:t>
            </a:r>
          </a:p>
        </p:txBody>
      </p:sp>
      <p:pic>
        <p:nvPicPr>
          <p:cNvPr id="4" name="Picture 2" descr="afbeelding">
            <a:extLst>
              <a:ext uri="{FF2B5EF4-FFF2-40B4-BE49-F238E27FC236}">
                <a16:creationId xmlns:a16="http://schemas.microsoft.com/office/drawing/2014/main" id="{956C06C3-41A3-0EE2-10DD-171D8F06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" y="1724370"/>
            <a:ext cx="5406174" cy="4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rand assets - Hugging Face">
            <a:extLst>
              <a:ext uri="{FF2B5EF4-FFF2-40B4-BE49-F238E27FC236}">
                <a16:creationId xmlns:a16="http://schemas.microsoft.com/office/drawing/2014/main" id="{1D68EF64-6CD8-C0E8-023B-8C0A6F54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0" y="80444"/>
            <a:ext cx="5822553" cy="15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">
            <a:extLst>
              <a:ext uri="{FF2B5EF4-FFF2-40B4-BE49-F238E27FC236}">
                <a16:creationId xmlns:a16="http://schemas.microsoft.com/office/drawing/2014/main" id="{F1DF0177-79AA-A2FB-DABE-9D8B812F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03" y="1724370"/>
            <a:ext cx="5406174" cy="48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B0037D-7176-41F5-D325-99A439B29C11}"/>
              </a:ext>
            </a:extLst>
          </p:cNvPr>
          <p:cNvSpPr txBox="1"/>
          <p:nvPr/>
        </p:nvSpPr>
        <p:spPr>
          <a:xfrm>
            <a:off x="6879142" y="2774803"/>
            <a:ext cx="383988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0.00001 (1e-5)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2000" b="1" u="sng" dirty="0"/>
              <a:t>Weighted F1:</a:t>
            </a:r>
            <a:r>
              <a:rPr lang="en-US" sz="2000" dirty="0"/>
              <a:t> 0.92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72310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771ED2-55A5-79DE-3158-D3E3B769E90B}"/>
              </a:ext>
            </a:extLst>
          </p:cNvPr>
          <p:cNvSpPr txBox="1">
            <a:spLocks/>
          </p:cNvSpPr>
          <p:nvPr/>
        </p:nvSpPr>
        <p:spPr>
          <a:xfrm>
            <a:off x="278674" y="0"/>
            <a:ext cx="5362576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to the best performing model</a:t>
            </a:r>
          </a:p>
        </p:txBody>
      </p:sp>
      <p:pic>
        <p:nvPicPr>
          <p:cNvPr id="4" name="Picture 2" descr="afbeelding">
            <a:extLst>
              <a:ext uri="{FF2B5EF4-FFF2-40B4-BE49-F238E27FC236}">
                <a16:creationId xmlns:a16="http://schemas.microsoft.com/office/drawing/2014/main" id="{956C06C3-41A3-0EE2-10DD-171D8F06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" y="1724370"/>
            <a:ext cx="5406174" cy="48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D90FE2-B37D-A54D-7DE4-6163D350C97C}"/>
              </a:ext>
            </a:extLst>
          </p:cNvPr>
          <p:cNvSpPr txBox="1"/>
          <p:nvPr/>
        </p:nvSpPr>
        <p:spPr>
          <a:xfrm>
            <a:off x="6720301" y="2773707"/>
            <a:ext cx="41575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0.00002 (2e-5)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2000" b="1" u="sng" dirty="0"/>
              <a:t>Weighted F1:</a:t>
            </a:r>
            <a:r>
              <a:rPr lang="en-US" sz="2000" dirty="0"/>
              <a:t> 0.94</a:t>
            </a:r>
            <a:endParaRPr lang="en-US" sz="2000" b="1" u="sng" dirty="0"/>
          </a:p>
        </p:txBody>
      </p:sp>
      <p:pic>
        <p:nvPicPr>
          <p:cNvPr id="2" name="Picture 2" descr="Brand assets - Hugging Face">
            <a:extLst>
              <a:ext uri="{FF2B5EF4-FFF2-40B4-BE49-F238E27FC236}">
                <a16:creationId xmlns:a16="http://schemas.microsoft.com/office/drawing/2014/main" id="{1D68EF64-6CD8-C0E8-023B-8C0A6F54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0" y="80444"/>
            <a:ext cx="5822553" cy="15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fbeelding">
            <a:extLst>
              <a:ext uri="{FF2B5EF4-FFF2-40B4-BE49-F238E27FC236}">
                <a16:creationId xmlns:a16="http://schemas.microsoft.com/office/drawing/2014/main" id="{F1DF0177-79AA-A2FB-DABE-9D8B812F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03" y="1724370"/>
            <a:ext cx="5406174" cy="48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numbers and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923940CD-A5B0-50F4-0E88-C499BB6F3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03" y="1722177"/>
            <a:ext cx="5406174" cy="48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03AD3D-6A15-928E-CA37-90DE6475312B}"/>
              </a:ext>
            </a:extLst>
          </p:cNvPr>
          <p:cNvSpPr txBox="1"/>
          <p:nvPr/>
        </p:nvSpPr>
        <p:spPr>
          <a:xfrm>
            <a:off x="1568225" y="7106303"/>
            <a:ext cx="2762346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256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LR scheduler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0.84</a:t>
            </a:r>
            <a:endParaRPr lang="en-US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3CC25-90F7-0678-49AD-6E63EF643132}"/>
              </a:ext>
            </a:extLst>
          </p:cNvPr>
          <p:cNvSpPr txBox="1"/>
          <p:nvPr/>
        </p:nvSpPr>
        <p:spPr>
          <a:xfrm>
            <a:off x="4741922" y="7106303"/>
            <a:ext cx="2895617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0.00001 (1e-5)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0.92</a:t>
            </a:r>
            <a:endParaRPr lang="en-US" sz="162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61438-8D08-72D3-C011-436D679036D7}"/>
              </a:ext>
            </a:extLst>
          </p:cNvPr>
          <p:cNvSpPr txBox="1"/>
          <p:nvPr/>
        </p:nvSpPr>
        <p:spPr>
          <a:xfrm>
            <a:off x="7982253" y="7106302"/>
            <a:ext cx="2895617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0.00002 (2e-5)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0.94</a:t>
            </a:r>
            <a:endParaRPr lang="en-US" sz="1620" b="1" u="sng" dirty="0"/>
          </a:p>
        </p:txBody>
      </p:sp>
    </p:spTree>
    <p:extLst>
      <p:ext uri="{BB962C8B-B14F-4D97-AF65-F5344CB8AC3E}">
        <p14:creationId xmlns:p14="http://schemas.microsoft.com/office/powerpoint/2010/main" val="377832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afbeelding">
            <a:extLst>
              <a:ext uri="{FF2B5EF4-FFF2-40B4-BE49-F238E27FC236}">
                <a16:creationId xmlns:a16="http://schemas.microsoft.com/office/drawing/2014/main" id="{956C06C3-41A3-0EE2-10DD-171D8F06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41" y="1631386"/>
            <a:ext cx="3073061" cy="273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beelding">
            <a:extLst>
              <a:ext uri="{FF2B5EF4-FFF2-40B4-BE49-F238E27FC236}">
                <a16:creationId xmlns:a16="http://schemas.microsoft.com/office/drawing/2014/main" id="{E525CEC4-722D-B649-9F19-2276DFF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0973" y="1631386"/>
            <a:ext cx="3071661" cy="27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graph with numbers and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EF271F79-08AB-64DB-558B-918861CB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1306" y="1631386"/>
            <a:ext cx="3071661" cy="27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D90FE2-B37D-A54D-7DE4-6163D350C97C}"/>
              </a:ext>
            </a:extLst>
          </p:cNvPr>
          <p:cNvSpPr txBox="1"/>
          <p:nvPr/>
        </p:nvSpPr>
        <p:spPr>
          <a:xfrm>
            <a:off x="1495299" y="4437329"/>
            <a:ext cx="2762346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256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LR scheduler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0.84</a:t>
            </a:r>
            <a:endParaRPr lang="en-US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E96F6-5B07-1B7D-3589-80C5EE4FC2B8}"/>
              </a:ext>
            </a:extLst>
          </p:cNvPr>
          <p:cNvSpPr txBox="1"/>
          <p:nvPr/>
        </p:nvSpPr>
        <p:spPr>
          <a:xfrm>
            <a:off x="4668996" y="4437329"/>
            <a:ext cx="2895617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0.00001 (1e-5)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0.92</a:t>
            </a:r>
            <a:endParaRPr lang="en-US" sz="162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33D6B-0DED-09DA-B090-F6245EEFD013}"/>
              </a:ext>
            </a:extLst>
          </p:cNvPr>
          <p:cNvSpPr txBox="1"/>
          <p:nvPr/>
        </p:nvSpPr>
        <p:spPr>
          <a:xfrm>
            <a:off x="7909327" y="4437328"/>
            <a:ext cx="2895617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Rate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0.00002 (2e-5)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 (Early stopping)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size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0.2</a:t>
            </a:r>
          </a:p>
          <a:p>
            <a:pPr algn="ctr" defTabSz="822960">
              <a:spcAft>
                <a:spcPts val="600"/>
              </a:spcAft>
            </a:pPr>
            <a:r>
              <a:rPr lang="en-US" sz="162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length</a:t>
            </a: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128</a:t>
            </a:r>
          </a:p>
          <a:p>
            <a:pPr algn="ctr" defTabSz="82296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22960">
              <a:spcAft>
                <a:spcPts val="600"/>
              </a:spcAft>
            </a:pPr>
            <a:r>
              <a:rPr lang="en-US" sz="1620" b="1" u="sng" dirty="0"/>
              <a:t>Weighted F1:</a:t>
            </a:r>
            <a:r>
              <a:rPr lang="en-US" sz="1620" dirty="0"/>
              <a:t> 0.94</a:t>
            </a:r>
            <a:endParaRPr lang="en-US" sz="1620" b="1" u="sng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00FB23-D1E5-4CB5-58E8-004805AD7F8B}"/>
              </a:ext>
            </a:extLst>
          </p:cNvPr>
          <p:cNvSpPr txBox="1">
            <a:spLocks/>
          </p:cNvSpPr>
          <p:nvPr/>
        </p:nvSpPr>
        <p:spPr>
          <a:xfrm>
            <a:off x="278674" y="0"/>
            <a:ext cx="5362576" cy="189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to the best performing model</a:t>
            </a:r>
          </a:p>
        </p:txBody>
      </p:sp>
      <p:pic>
        <p:nvPicPr>
          <p:cNvPr id="15" name="Picture 2" descr="Brand assets - Hugging Face">
            <a:extLst>
              <a:ext uri="{FF2B5EF4-FFF2-40B4-BE49-F238E27FC236}">
                <a16:creationId xmlns:a16="http://schemas.microsoft.com/office/drawing/2014/main" id="{57747060-C737-3899-B104-0F0AABDB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0" y="80444"/>
            <a:ext cx="5822553" cy="15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499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Emotion Recognition with NLP</vt:lpstr>
      <vt:lpstr>The Project</vt:lpstr>
      <vt:lpstr>The datasets used</vt:lpstr>
      <vt:lpstr>Final dataset</vt:lpstr>
      <vt:lpstr>Methodology</vt:lpstr>
      <vt:lpstr>PowerPoint Presentation</vt:lpstr>
      <vt:lpstr>PowerPoint Presentation</vt:lpstr>
      <vt:lpstr>PowerPoint Presentation</vt:lpstr>
      <vt:lpstr>PowerPoint Presentation</vt:lpstr>
      <vt:lpstr>Error analysis</vt:lpstr>
      <vt:lpstr>The Robinson dataset</vt:lpstr>
      <vt:lpstr>What could cause this?</vt:lpstr>
      <vt:lpstr>Unusual labeling</vt:lpstr>
      <vt:lpstr>Error analysis</vt:lpstr>
      <vt:lpstr>Misclassified sentences in our local test set </vt:lpstr>
      <vt:lpstr>Application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with NLP</dc:title>
  <dc:creator>Elek, Dániel (223838)</dc:creator>
  <cp:lastModifiedBy>Max Meiners</cp:lastModifiedBy>
  <cp:revision>28</cp:revision>
  <dcterms:created xsi:type="dcterms:W3CDTF">2024-04-08T14:21:30Z</dcterms:created>
  <dcterms:modified xsi:type="dcterms:W3CDTF">2024-04-12T07:10:57Z</dcterms:modified>
</cp:coreProperties>
</file>