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53" d="100"/>
          <a:sy n="153" d="100"/>
        </p:scale>
        <p:origin x="15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3/28/2023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2242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851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47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167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396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691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77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3/28/2023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769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247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41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634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3/28/2023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61138805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1" descr="An image of a lake, mountains, and sky at night">
            <a:extLst>
              <a:ext uri="{FF2B5EF4-FFF2-40B4-BE49-F238E27FC236}">
                <a16:creationId xmlns:a16="http://schemas.microsoft.com/office/drawing/2014/main" id="{609E3C98-0699-D3E5-4F50-94B35849EF68}"/>
              </a:ext>
            </a:extLst>
          </p:cNvPr>
          <p:cNvPicPr>
            <a:picLocks noChangeAspect="1"/>
          </p:cNvPicPr>
          <p:nvPr/>
        </p:nvPicPr>
        <p:blipFill rotWithShape="1">
          <a:blip r:embed="rId3">
            <a:alphaModFix/>
          </a:blip>
          <a:srcRect t="15747"/>
          <a:stretch/>
        </p:blipFill>
        <p:spPr>
          <a:xfrm>
            <a:off x="20" y="10"/>
            <a:ext cx="12191980" cy="6856614"/>
          </a:xfrm>
          <a:prstGeom prst="rect">
            <a:avLst/>
          </a:prstGeom>
        </p:spPr>
      </p:pic>
      <p:sp>
        <p:nvSpPr>
          <p:cNvPr id="5" name="TextBox 4">
            <a:extLst>
              <a:ext uri="{FF2B5EF4-FFF2-40B4-BE49-F238E27FC236}">
                <a16:creationId xmlns:a16="http://schemas.microsoft.com/office/drawing/2014/main" id="{0B71F9AB-ED66-83FF-709C-688B61B0BF84}"/>
              </a:ext>
            </a:extLst>
          </p:cNvPr>
          <p:cNvSpPr txBox="1"/>
          <p:nvPr/>
        </p:nvSpPr>
        <p:spPr>
          <a:xfrm>
            <a:off x="4570956" y="2287674"/>
            <a:ext cx="3050088" cy="584775"/>
          </a:xfrm>
          <a:prstGeom prst="rect">
            <a:avLst/>
          </a:prstGeom>
          <a:noFill/>
        </p:spPr>
        <p:txBody>
          <a:bodyPr wrap="square" rtlCol="0">
            <a:spAutoFit/>
          </a:bodyPr>
          <a:lstStyle/>
          <a:p>
            <a:r>
              <a:rPr lang="en-US" sz="3200" dirty="0">
                <a:latin typeface="Amasis MT Pro Black" panose="020B0604020202020204" pitchFamily="18" charset="0"/>
              </a:rPr>
              <a:t>User persona</a:t>
            </a:r>
            <a:endParaRPr lang="en-GB" sz="3200" dirty="0">
              <a:latin typeface="Amasis MT Pro Black" panose="020B0604020202020204" pitchFamily="18" charset="0"/>
            </a:endParaRPr>
          </a:p>
        </p:txBody>
      </p:sp>
      <p:sp>
        <p:nvSpPr>
          <p:cNvPr id="6" name="TextBox 5">
            <a:extLst>
              <a:ext uri="{FF2B5EF4-FFF2-40B4-BE49-F238E27FC236}">
                <a16:creationId xmlns:a16="http://schemas.microsoft.com/office/drawing/2014/main" id="{1837E0E6-4759-AF47-93D7-7F7200783924}"/>
              </a:ext>
            </a:extLst>
          </p:cNvPr>
          <p:cNvSpPr txBox="1"/>
          <p:nvPr/>
        </p:nvSpPr>
        <p:spPr>
          <a:xfrm>
            <a:off x="5359574" y="3263030"/>
            <a:ext cx="1472852" cy="646331"/>
          </a:xfrm>
          <a:prstGeom prst="rect">
            <a:avLst/>
          </a:prstGeom>
          <a:noFill/>
        </p:spPr>
        <p:txBody>
          <a:bodyPr wrap="square" rtlCol="0">
            <a:spAutoFit/>
          </a:bodyPr>
          <a:lstStyle/>
          <a:p>
            <a:pPr algn="ctr"/>
            <a:r>
              <a:rPr lang="en-US" dirty="0">
                <a:latin typeface="Amasis MT Pro Light" panose="020B0604020202020204" pitchFamily="18" charset="0"/>
              </a:rPr>
              <a:t>Max Meiners</a:t>
            </a:r>
          </a:p>
          <a:p>
            <a:pPr algn="ctr"/>
            <a:r>
              <a:rPr lang="en-US" dirty="0">
                <a:latin typeface="Amasis MT Pro Light" panose="020B0604020202020204" pitchFamily="18" charset="0"/>
              </a:rPr>
              <a:t>214936</a:t>
            </a:r>
            <a:endParaRPr lang="en-GB" dirty="0">
              <a:latin typeface="Amasis MT Pro Light" panose="020B0604020202020204" pitchFamily="18" charset="0"/>
            </a:endParaRPr>
          </a:p>
        </p:txBody>
      </p:sp>
    </p:spTree>
    <p:extLst>
      <p:ext uri="{BB962C8B-B14F-4D97-AF65-F5344CB8AC3E}">
        <p14:creationId xmlns:p14="http://schemas.microsoft.com/office/powerpoint/2010/main" val="144481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 Images | Free Photos, HD Backgrounds, PNGs, Vectors &amp; Mockups - rawpixel">
            <a:extLst>
              <a:ext uri="{FF2B5EF4-FFF2-40B4-BE49-F238E27FC236}">
                <a16:creationId xmlns:a16="http://schemas.microsoft.com/office/drawing/2014/main" id="{D6D461B9-6A06-55BB-C96C-3C4FBEA08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980" y="325677"/>
            <a:ext cx="2182245" cy="1453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F4482D-F412-1EF0-11C5-61C7EA02DE48}"/>
              </a:ext>
            </a:extLst>
          </p:cNvPr>
          <p:cNvSpPr txBox="1"/>
          <p:nvPr/>
        </p:nvSpPr>
        <p:spPr>
          <a:xfrm>
            <a:off x="346325" y="153568"/>
            <a:ext cx="2953761" cy="2769989"/>
          </a:xfrm>
          <a:prstGeom prst="rect">
            <a:avLst/>
          </a:prstGeom>
          <a:noFill/>
        </p:spPr>
        <p:txBody>
          <a:bodyPr wrap="square" rtlCol="0">
            <a:spAutoFit/>
          </a:bodyPr>
          <a:lstStyle/>
          <a:p>
            <a:pPr algn="ctr"/>
            <a:r>
              <a:rPr lang="en-US" sz="2400" dirty="0">
                <a:latin typeface="Amasis MT Pro Black" panose="02040A04050005020304" pitchFamily="18" charset="0"/>
              </a:rPr>
              <a:t>Personal background</a:t>
            </a:r>
          </a:p>
          <a:p>
            <a:pPr algn="ctr"/>
            <a:r>
              <a:rPr lang="en-US" b="1" dirty="0">
                <a:latin typeface="Avenir Next LT Pro (Body)"/>
              </a:rPr>
              <a:t>Name:</a:t>
            </a:r>
            <a:r>
              <a:rPr lang="en-US" dirty="0">
                <a:latin typeface="Avenir Next LT Pro (Body)"/>
              </a:rPr>
              <a:t> Harm Flora</a:t>
            </a:r>
            <a:endParaRPr lang="en-US" b="1" dirty="0">
              <a:latin typeface="Avenir Next LT Pro (Body)"/>
            </a:endParaRPr>
          </a:p>
          <a:p>
            <a:pPr algn="ctr"/>
            <a:r>
              <a:rPr lang="en-US" b="1" dirty="0">
                <a:latin typeface="Avenir Next LT Pro (Body)"/>
              </a:rPr>
              <a:t>Age:</a:t>
            </a:r>
            <a:r>
              <a:rPr lang="en-US" dirty="0">
                <a:latin typeface="Avenir Next LT Pro (Body)"/>
              </a:rPr>
              <a:t> 41</a:t>
            </a:r>
          </a:p>
          <a:p>
            <a:pPr algn="ctr"/>
            <a:r>
              <a:rPr lang="en-US" b="1" dirty="0">
                <a:latin typeface="Avenir Next LT Pro (Body)"/>
              </a:rPr>
              <a:t>Status: </a:t>
            </a:r>
          </a:p>
          <a:p>
            <a:pPr algn="ctr"/>
            <a:r>
              <a:rPr lang="en-US" dirty="0">
                <a:latin typeface="Avenir Next LT Pro (Body)"/>
              </a:rPr>
              <a:t>Married father with 2 children</a:t>
            </a:r>
          </a:p>
          <a:p>
            <a:pPr algn="ctr"/>
            <a:r>
              <a:rPr lang="en-US" b="1" dirty="0">
                <a:latin typeface="Avenir Next LT Pro (Body)"/>
              </a:rPr>
              <a:t>Education:</a:t>
            </a:r>
          </a:p>
          <a:p>
            <a:pPr algn="ctr"/>
            <a:r>
              <a:rPr lang="en-US" dirty="0">
                <a:latin typeface="Avenir Next LT Pro (Body)"/>
              </a:rPr>
              <a:t>Masters in wildlife biology</a:t>
            </a:r>
            <a:r>
              <a:rPr lang="en-US" b="1" dirty="0">
                <a:latin typeface="Avenir Next LT Pro (Body)"/>
              </a:rPr>
              <a:t> </a:t>
            </a:r>
          </a:p>
        </p:txBody>
      </p:sp>
      <p:sp>
        <p:nvSpPr>
          <p:cNvPr id="5" name="TextBox 4">
            <a:extLst>
              <a:ext uri="{FF2B5EF4-FFF2-40B4-BE49-F238E27FC236}">
                <a16:creationId xmlns:a16="http://schemas.microsoft.com/office/drawing/2014/main" id="{1CEAECC2-6739-EB95-DC79-42568DA07F23}"/>
              </a:ext>
            </a:extLst>
          </p:cNvPr>
          <p:cNvSpPr txBox="1"/>
          <p:nvPr/>
        </p:nvSpPr>
        <p:spPr>
          <a:xfrm>
            <a:off x="400709" y="3662994"/>
            <a:ext cx="2844991" cy="1938992"/>
          </a:xfrm>
          <a:prstGeom prst="rect">
            <a:avLst/>
          </a:prstGeom>
          <a:noFill/>
        </p:spPr>
        <p:txBody>
          <a:bodyPr wrap="square" rtlCol="0">
            <a:spAutoFit/>
          </a:bodyPr>
          <a:lstStyle/>
          <a:p>
            <a:pPr algn="ctr"/>
            <a:r>
              <a:rPr lang="en-US" sz="2400" dirty="0">
                <a:latin typeface="Amasis MT Pro Black" panose="02040A04050005020304" pitchFamily="18" charset="0"/>
              </a:rPr>
              <a:t>Professional background</a:t>
            </a:r>
          </a:p>
          <a:p>
            <a:pPr algn="ctr"/>
            <a:r>
              <a:rPr lang="en-GB" b="1" dirty="0">
                <a:latin typeface="Avenir Next LT Pro (Body)"/>
              </a:rPr>
              <a:t>Occupation: </a:t>
            </a:r>
          </a:p>
          <a:p>
            <a:pPr algn="ctr"/>
            <a:r>
              <a:rPr lang="en-GB" dirty="0">
                <a:latin typeface="Avenir Next LT Pro (Body)"/>
              </a:rPr>
              <a:t>Full-time at a zoo</a:t>
            </a:r>
          </a:p>
          <a:p>
            <a:pPr algn="ctr"/>
            <a:r>
              <a:rPr lang="en-GB" b="1" dirty="0">
                <a:latin typeface="Avenir Next LT Pro (Body)"/>
              </a:rPr>
              <a:t>Income:</a:t>
            </a:r>
            <a:r>
              <a:rPr lang="en-GB" dirty="0">
                <a:latin typeface="Avenir Next LT Pro (Body)"/>
              </a:rPr>
              <a:t> </a:t>
            </a:r>
          </a:p>
          <a:p>
            <a:pPr algn="ctr"/>
            <a:r>
              <a:rPr lang="en-GB" dirty="0">
                <a:latin typeface="Avenir Next LT Pro (Body)"/>
              </a:rPr>
              <a:t>$64,650 per year</a:t>
            </a:r>
            <a:endParaRPr lang="en-GB" b="1" dirty="0">
              <a:latin typeface="Avenir Next LT Pro (Body)"/>
            </a:endParaRPr>
          </a:p>
        </p:txBody>
      </p:sp>
      <p:sp>
        <p:nvSpPr>
          <p:cNvPr id="6" name="TextBox 5">
            <a:extLst>
              <a:ext uri="{FF2B5EF4-FFF2-40B4-BE49-F238E27FC236}">
                <a16:creationId xmlns:a16="http://schemas.microsoft.com/office/drawing/2014/main" id="{DF92E663-E9E4-0D15-E88F-E3641D752781}"/>
              </a:ext>
            </a:extLst>
          </p:cNvPr>
          <p:cNvSpPr txBox="1"/>
          <p:nvPr/>
        </p:nvSpPr>
        <p:spPr>
          <a:xfrm>
            <a:off x="5110667" y="153568"/>
            <a:ext cx="2462213" cy="3046988"/>
          </a:xfrm>
          <a:prstGeom prst="rect">
            <a:avLst/>
          </a:prstGeom>
          <a:noFill/>
        </p:spPr>
        <p:txBody>
          <a:bodyPr wrap="square" rtlCol="0">
            <a:spAutoFit/>
          </a:bodyPr>
          <a:lstStyle/>
          <a:p>
            <a:pPr algn="ctr"/>
            <a:r>
              <a:rPr lang="en-US" sz="2400" dirty="0">
                <a:latin typeface="Amasis MT Pro Black" panose="02040A04050005020304" pitchFamily="18" charset="0"/>
              </a:rPr>
              <a:t>User environment</a:t>
            </a:r>
          </a:p>
          <a:p>
            <a:pPr algn="ctr"/>
            <a:r>
              <a:rPr lang="en-US" b="1" dirty="0"/>
              <a:t>Location: </a:t>
            </a:r>
          </a:p>
          <a:p>
            <a:pPr algn="ctr"/>
            <a:r>
              <a:rPr lang="en-US" dirty="0"/>
              <a:t>Anywhere outside</a:t>
            </a:r>
          </a:p>
          <a:p>
            <a:pPr algn="ctr"/>
            <a:r>
              <a:rPr lang="en-US" b="1" dirty="0"/>
              <a:t>Devices:</a:t>
            </a:r>
            <a:r>
              <a:rPr lang="en-US" dirty="0"/>
              <a:t> </a:t>
            </a:r>
          </a:p>
          <a:p>
            <a:pPr algn="ctr"/>
            <a:r>
              <a:rPr lang="en-US" dirty="0"/>
              <a:t>Binoculars</a:t>
            </a:r>
          </a:p>
          <a:p>
            <a:pPr algn="ctr"/>
            <a:r>
              <a:rPr lang="en-US" dirty="0"/>
              <a:t>GPS devices</a:t>
            </a:r>
          </a:p>
          <a:p>
            <a:pPr algn="ctr"/>
            <a:r>
              <a:rPr lang="en-US" dirty="0"/>
              <a:t>Camera traps</a:t>
            </a:r>
          </a:p>
          <a:p>
            <a:pPr algn="ctr"/>
            <a:r>
              <a:rPr lang="en-US" dirty="0"/>
              <a:t>Environmental sensors</a:t>
            </a:r>
            <a:endParaRPr lang="en-GB" dirty="0"/>
          </a:p>
        </p:txBody>
      </p:sp>
      <p:sp>
        <p:nvSpPr>
          <p:cNvPr id="7" name="TextBox 6">
            <a:extLst>
              <a:ext uri="{FF2B5EF4-FFF2-40B4-BE49-F238E27FC236}">
                <a16:creationId xmlns:a16="http://schemas.microsoft.com/office/drawing/2014/main" id="{BB1DE4E2-A54D-AB18-DA09-F335FE81B242}"/>
              </a:ext>
            </a:extLst>
          </p:cNvPr>
          <p:cNvSpPr txBox="1"/>
          <p:nvPr/>
        </p:nvSpPr>
        <p:spPr>
          <a:xfrm>
            <a:off x="5036453" y="3657445"/>
            <a:ext cx="2691008" cy="2954655"/>
          </a:xfrm>
          <a:prstGeom prst="rect">
            <a:avLst/>
          </a:prstGeom>
          <a:noFill/>
        </p:spPr>
        <p:txBody>
          <a:bodyPr wrap="square" rtlCol="0">
            <a:spAutoFit/>
          </a:bodyPr>
          <a:lstStyle/>
          <a:p>
            <a:pPr algn="ctr"/>
            <a:r>
              <a:rPr lang="en-US" sz="2400" dirty="0">
                <a:latin typeface="Amasis MT Pro Black" panose="02040A04050005020304" pitchFamily="18" charset="0"/>
              </a:rPr>
              <a:t>Psychographics</a:t>
            </a:r>
          </a:p>
          <a:p>
            <a:pPr algn="ctr"/>
            <a:r>
              <a:rPr lang="en-US" dirty="0">
                <a:latin typeface="Avenir Next LT Pro (Body)"/>
              </a:rPr>
              <a:t>Passion for nature</a:t>
            </a:r>
          </a:p>
          <a:p>
            <a:pPr algn="ctr"/>
            <a:r>
              <a:rPr lang="en-US" dirty="0">
                <a:latin typeface="Avenir Next LT Pro (Body)"/>
              </a:rPr>
              <a:t>Strong environmental ethics</a:t>
            </a:r>
          </a:p>
          <a:p>
            <a:pPr algn="ctr"/>
            <a:r>
              <a:rPr lang="en-US" dirty="0">
                <a:latin typeface="Avenir Next LT Pro (Body)"/>
              </a:rPr>
              <a:t>Intellectual curiosity</a:t>
            </a:r>
          </a:p>
          <a:p>
            <a:pPr algn="ctr"/>
            <a:r>
              <a:rPr lang="en-US" dirty="0">
                <a:latin typeface="Avenir Next LT Pro (Body)"/>
              </a:rPr>
              <a:t>Dedication to conservation</a:t>
            </a:r>
          </a:p>
          <a:p>
            <a:pPr algn="ctr"/>
            <a:r>
              <a:rPr lang="en-US" dirty="0">
                <a:latin typeface="Avenir Next LT Pro (Body)"/>
              </a:rPr>
              <a:t>Ability to work independently</a:t>
            </a:r>
          </a:p>
          <a:p>
            <a:pPr algn="ctr"/>
            <a:r>
              <a:rPr lang="en-US" dirty="0">
                <a:latin typeface="Avenir Next LT Pro (Body)"/>
              </a:rPr>
              <a:t>Love for adventure</a:t>
            </a:r>
            <a:endParaRPr lang="en-GB" dirty="0">
              <a:latin typeface="Avenir Next LT Pro (Body)"/>
            </a:endParaRPr>
          </a:p>
        </p:txBody>
      </p:sp>
      <p:sp>
        <p:nvSpPr>
          <p:cNvPr id="8" name="TextBox 7">
            <a:extLst>
              <a:ext uri="{FF2B5EF4-FFF2-40B4-BE49-F238E27FC236}">
                <a16:creationId xmlns:a16="http://schemas.microsoft.com/office/drawing/2014/main" id="{1823784D-D7D1-603E-0F15-EC1B60397D46}"/>
              </a:ext>
            </a:extLst>
          </p:cNvPr>
          <p:cNvSpPr txBox="1"/>
          <p:nvPr/>
        </p:nvSpPr>
        <p:spPr>
          <a:xfrm>
            <a:off x="9518214" y="3662994"/>
            <a:ext cx="2192707" cy="3000821"/>
          </a:xfrm>
          <a:prstGeom prst="rect">
            <a:avLst/>
          </a:prstGeom>
          <a:noFill/>
        </p:spPr>
        <p:txBody>
          <a:bodyPr wrap="square" rtlCol="0">
            <a:spAutoFit/>
          </a:bodyPr>
          <a:lstStyle/>
          <a:p>
            <a:pPr algn="ctr"/>
            <a:r>
              <a:rPr lang="en-US" sz="2400" dirty="0">
                <a:latin typeface="Amasis MT Pro Black" panose="02040A04050005020304" pitchFamily="18" charset="0"/>
              </a:rPr>
              <a:t>Scenario</a:t>
            </a:r>
          </a:p>
          <a:p>
            <a:pPr algn="ctr"/>
            <a:r>
              <a:rPr lang="en-GB" sz="1100" b="0" i="0" dirty="0">
                <a:effectLst/>
                <a:latin typeface="Avenir Next LT Pro (Body)"/>
              </a:rPr>
              <a:t>A wildlife biologist named John goes on a safari to monitor the lion population in an African national park. He spots a group of vultures circling above a buffalo carcass and uses his binoculars to locate the lions feeding on it. He alerts the park rangers and spends the rest of the day observing the lions’ behaviour, noting their interactions and hunting techniques. John feels satisfied with his research and returns to camp at sunset.</a:t>
            </a:r>
            <a:endParaRPr lang="en-GB" sz="1100" dirty="0">
              <a:latin typeface="Avenir Next LT Pro (Body)"/>
            </a:endParaRPr>
          </a:p>
        </p:txBody>
      </p:sp>
      <p:sp>
        <p:nvSpPr>
          <p:cNvPr id="9" name="TextBox 8">
            <a:extLst>
              <a:ext uri="{FF2B5EF4-FFF2-40B4-BE49-F238E27FC236}">
                <a16:creationId xmlns:a16="http://schemas.microsoft.com/office/drawing/2014/main" id="{F14603B5-1310-0D9B-F36B-5D59F973ACAD}"/>
              </a:ext>
            </a:extLst>
          </p:cNvPr>
          <p:cNvSpPr txBox="1"/>
          <p:nvPr/>
        </p:nvSpPr>
        <p:spPr>
          <a:xfrm>
            <a:off x="9383462" y="153568"/>
            <a:ext cx="2462213" cy="2400657"/>
          </a:xfrm>
          <a:prstGeom prst="rect">
            <a:avLst/>
          </a:prstGeom>
          <a:noFill/>
        </p:spPr>
        <p:txBody>
          <a:bodyPr wrap="square" rtlCol="0">
            <a:spAutoFit/>
          </a:bodyPr>
          <a:lstStyle/>
          <a:p>
            <a:pPr algn="ctr"/>
            <a:r>
              <a:rPr lang="en-US" sz="2400" dirty="0">
                <a:latin typeface="Amasis MT Pro Black" panose="02040A04050005020304" pitchFamily="18" charset="0"/>
              </a:rPr>
              <a:t>End goals</a:t>
            </a:r>
          </a:p>
          <a:p>
            <a:pPr algn="ctr"/>
            <a:r>
              <a:rPr lang="en-US" dirty="0">
                <a:latin typeface="Avenir Next LT Pro (Body)"/>
              </a:rPr>
              <a:t>Works towards preserving species that are at risk of extinction due to habitat loss, poaching, or other factors.</a:t>
            </a:r>
            <a:endParaRPr lang="en-GB" dirty="0">
              <a:latin typeface="Avenir Next LT Pro (Body)"/>
            </a:endParaRPr>
          </a:p>
        </p:txBody>
      </p:sp>
    </p:spTree>
    <p:extLst>
      <p:ext uri="{BB962C8B-B14F-4D97-AF65-F5344CB8AC3E}">
        <p14:creationId xmlns:p14="http://schemas.microsoft.com/office/powerpoint/2010/main" val="2114298433"/>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81634"/>
      </a:dk2>
      <a:lt2>
        <a:srgbClr val="F0F3F2"/>
      </a:lt2>
      <a:accent1>
        <a:srgbClr val="CF4168"/>
      </a:accent1>
      <a:accent2>
        <a:srgbClr val="BD2F91"/>
      </a:accent2>
      <a:accent3>
        <a:srgbClr val="C041CF"/>
      </a:accent3>
      <a:accent4>
        <a:srgbClr val="732FBD"/>
      </a:accent4>
      <a:accent5>
        <a:srgbClr val="4A41CF"/>
      </a:accent5>
      <a:accent6>
        <a:srgbClr val="2F62BD"/>
      </a:accent6>
      <a:hlink>
        <a:srgbClr val="6D53C5"/>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53</TotalTime>
  <Words>180</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Amasis MT Pro Black</vt:lpstr>
      <vt:lpstr>Amasis MT Pro Light</vt:lpstr>
      <vt:lpstr>Arial</vt:lpstr>
      <vt:lpstr>Avenir Next LT Pro</vt:lpstr>
      <vt:lpstr>Avenir Next LT Pro (Body)</vt:lpstr>
      <vt:lpstr>AvenirNext LT Pro Medium</vt:lpstr>
      <vt:lpstr>Sabon Next LT</vt:lpstr>
      <vt:lpstr>DappledVTI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Meiners</dc:creator>
  <cp:lastModifiedBy>Max Meiners</cp:lastModifiedBy>
  <cp:revision>1</cp:revision>
  <dcterms:created xsi:type="dcterms:W3CDTF">2023-03-28T13:55:58Z</dcterms:created>
  <dcterms:modified xsi:type="dcterms:W3CDTF">2023-03-28T14:49:19Z</dcterms:modified>
</cp:coreProperties>
</file>