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72" r:id="rId10"/>
    <p:sldId id="273" r:id="rId11"/>
    <p:sldId id="264" r:id="rId12"/>
    <p:sldId id="27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app/usage-workboo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Monitor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8A4-9BA4-427D-AA13-E50C5DC3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Logs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5D79-6D43-4C89-AC8F-AE004DB5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infrastructure and application logs to create a single timeseries chart that includes: </a:t>
            </a:r>
          </a:p>
          <a:p>
            <a:pPr lvl="1"/>
            <a:r>
              <a:rPr lang="en-US" dirty="0"/>
              <a:t>CPU usage from the node in your AKS cluster hosting the </a:t>
            </a:r>
            <a:r>
              <a:rPr lang="en-US" dirty="0" err="1"/>
              <a:t>eshoponweb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Duration of page views on your </a:t>
            </a:r>
            <a:r>
              <a:rPr lang="en-US" dirty="0" err="1"/>
              <a:t>eshoponweb</a:t>
            </a:r>
            <a:r>
              <a:rPr lang="en-US" dirty="0"/>
              <a:t> app hosted on the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Analytics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4EE-F33C-4E40-9BF5-44396AF3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271-BA9B-4F04-A7C6-B7E91568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workbook that combines browser, web server and infrastructure performance data for your </a:t>
            </a:r>
            <a:r>
              <a:rPr lang="en-US" dirty="0" err="1"/>
              <a:t>eshoponweb</a:t>
            </a:r>
            <a:r>
              <a:rPr lang="en-US" dirty="0"/>
              <a:t> app on the AKS cluster including:</a:t>
            </a:r>
          </a:p>
          <a:p>
            <a:pPr lvl="1"/>
            <a:r>
              <a:rPr lang="en-US" dirty="0"/>
              <a:t>Web page performance as observed from the client-side browser using Page View records.</a:t>
            </a:r>
          </a:p>
          <a:p>
            <a:pPr marL="914400" lvl="2" indent="0">
              <a:buNone/>
            </a:pPr>
            <a:r>
              <a:rPr lang="en-US" dirty="0"/>
              <a:t>Visualizations: Time Selector, Table with columns for Page Titles, Page Views with Bar underneath, Average Page Time with Thresholds and Maximum Page time with Bar underneath.</a:t>
            </a:r>
          </a:p>
          <a:p>
            <a:pPr lvl="1"/>
            <a:r>
              <a:rPr lang="en-US" dirty="0"/>
              <a:t>Request failures reported by the web server using Request records.</a:t>
            </a:r>
          </a:p>
          <a:p>
            <a:pPr marL="914400" lvl="2" indent="0">
              <a:buNone/>
            </a:pPr>
            <a:r>
              <a:rPr lang="en-US" dirty="0"/>
              <a:t>Visualization: Table with columns for Request Name, HTTP Return Code, Failure Count with Heatmap and Page Time with Heatmap.</a:t>
            </a:r>
          </a:p>
          <a:p>
            <a:pPr lvl="1"/>
            <a:r>
              <a:rPr lang="en-US" dirty="0"/>
              <a:t>Server response time as observed from the server-side using Request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and Max Server Response Time.</a:t>
            </a:r>
          </a:p>
          <a:p>
            <a:pPr lvl="1"/>
            <a:r>
              <a:rPr lang="en-US" dirty="0"/>
              <a:t>Infrastructure performance as observed from the nodes in the AKS cluster on which the application is deployed using Average and Maximum CPU usage metrics.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CPU usage percentage by AKS cluster node.</a:t>
            </a:r>
          </a:p>
          <a:p>
            <a:pPr lvl="1"/>
            <a:r>
              <a:rPr lang="en-US" dirty="0"/>
              <a:t>Infrastructure performance from AKS nodes showing disk used percentage based on Log Analytics records.</a:t>
            </a:r>
          </a:p>
          <a:p>
            <a:pPr marL="914400" lvl="2" indent="0">
              <a:buNone/>
            </a:pPr>
            <a:r>
              <a:rPr lang="en-US" dirty="0"/>
              <a:t>Visualization: Line Chart of Average Disk used percentage by AKS cluster node.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https://docs.microsoft.com/en-us/azure/azure-monitor/app/usage-workbooks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8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PM: Log Analytics Query Challenge</a:t>
            </a:r>
          </a:p>
          <a:p>
            <a:r>
              <a:rPr lang="en-US" dirty="0"/>
              <a:t>4 – 5 PM Azure Monitor Dashboard and Analytics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Using AZ CLI, </a:t>
            </a:r>
            <a:r>
              <a:rPr lang="en-US" sz="2000" dirty="0" err="1"/>
              <a:t>Powershell</a:t>
            </a:r>
            <a:r>
              <a:rPr lang="en-US" sz="2000"/>
              <a:t> or ARM </a:t>
            </a:r>
            <a:r>
              <a:rPr lang="en-US" sz="2000" dirty="0"/>
              <a:t>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2.12,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Query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Servers and SQL Server</a:t>
            </a:r>
          </a:p>
          <a:p>
            <a:r>
              <a:rPr lang="en-US" dirty="0"/>
              <a:t>Write a performance query that renders a time chart for the last hour of the max percentage CPU usage of the AKS Cluster nodes</a:t>
            </a:r>
          </a:p>
          <a:p>
            <a:r>
              <a:rPr lang="en-US" dirty="0"/>
              <a:t>First team with a screenshots of the time charts wins the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1292</Words>
  <Application>Microsoft Office PowerPoint</Application>
  <PresentationFormat>Widescreen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Monitor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Log Analytics Query Challenge</vt:lpstr>
      <vt:lpstr>Optional Logs Challenge</vt:lpstr>
      <vt:lpstr>Dashboard &amp; Analytics Challenge</vt:lpstr>
      <vt:lpstr>Workbooks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Kayode Prince</cp:lastModifiedBy>
  <cp:revision>22</cp:revision>
  <dcterms:created xsi:type="dcterms:W3CDTF">2019-06-24T21:02:14Z</dcterms:created>
  <dcterms:modified xsi:type="dcterms:W3CDTF">2020-03-23T21:54:42Z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