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4"/>
  </p:notesMasterIdLst>
  <p:sldIdLst>
    <p:sldId id="547" r:id="rId3"/>
    <p:sldId id="467" r:id="rId4"/>
    <p:sldId id="296" r:id="rId5"/>
    <p:sldId id="550" r:id="rId6"/>
    <p:sldId id="298" r:id="rId7"/>
    <p:sldId id="292" r:id="rId8"/>
    <p:sldId id="484" r:id="rId9"/>
    <p:sldId id="404" r:id="rId10"/>
    <p:sldId id="400" r:id="rId11"/>
    <p:sldId id="410" r:id="rId12"/>
    <p:sldId id="54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22768-03D5-4984-A385-9A576C31AA0B}" v="17" dt="2019-04-26T19:24:36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61533" autoAdjust="0"/>
  </p:normalViewPr>
  <p:slideViewPr>
    <p:cSldViewPr snapToGrid="0">
      <p:cViewPr varScale="1">
        <p:scale>
          <a:sx n="64" d="100"/>
          <a:sy n="64" d="100"/>
        </p:scale>
        <p:origin x="119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Melcher" userId="7924b20e-426e-4276-a710-d9ed98b152d5" providerId="ADAL" clId="{42322768-03D5-4984-A385-9A576C31AA0B}"/>
    <pc:docChg chg="custSel addSld delSld modSld">
      <pc:chgData name="Max Melcher" userId="7924b20e-426e-4276-a710-d9ed98b152d5" providerId="ADAL" clId="{42322768-03D5-4984-A385-9A576C31AA0B}" dt="2019-04-26T19:24:42.428" v="749" actId="27636"/>
      <pc:docMkLst>
        <pc:docMk/>
      </pc:docMkLst>
      <pc:sldChg chg="modNotesTx">
        <pc:chgData name="Max Melcher" userId="7924b20e-426e-4276-a710-d9ed98b152d5" providerId="ADAL" clId="{42322768-03D5-4984-A385-9A576C31AA0B}" dt="2019-04-26T17:57:22.066" v="120" actId="20577"/>
        <pc:sldMkLst>
          <pc:docMk/>
          <pc:sldMk cId="4291649604" sldId="292"/>
        </pc:sldMkLst>
      </pc:sldChg>
      <pc:sldChg chg="modSp del">
        <pc:chgData name="Max Melcher" userId="7924b20e-426e-4276-a710-d9ed98b152d5" providerId="ADAL" clId="{42322768-03D5-4984-A385-9A576C31AA0B}" dt="2019-04-26T17:59:35.225" v="185" actId="2696"/>
        <pc:sldMkLst>
          <pc:docMk/>
          <pc:sldMk cId="2401152980" sldId="294"/>
        </pc:sldMkLst>
        <pc:spChg chg="mod">
          <ac:chgData name="Max Melcher" userId="7924b20e-426e-4276-a710-d9ed98b152d5" providerId="ADAL" clId="{42322768-03D5-4984-A385-9A576C31AA0B}" dt="2019-04-26T17:59:24.412" v="184" actId="255"/>
          <ac:spMkLst>
            <pc:docMk/>
            <pc:sldMk cId="2401152980" sldId="294"/>
            <ac:spMk id="2" creationId="{F89D9DC8-C8C5-3E4C-9544-D5009E07E019}"/>
          </ac:spMkLst>
        </pc:spChg>
      </pc:sldChg>
      <pc:sldChg chg="addSp delSp modSp modNotesTx">
        <pc:chgData name="Max Melcher" userId="7924b20e-426e-4276-a710-d9ed98b152d5" providerId="ADAL" clId="{42322768-03D5-4984-A385-9A576C31AA0B}" dt="2019-04-26T19:22:52.047" v="692" actId="20577"/>
        <pc:sldMkLst>
          <pc:docMk/>
          <pc:sldMk cId="4222450374" sldId="296"/>
        </pc:sldMkLst>
        <pc:spChg chg="del mod">
          <ac:chgData name="Max Melcher" userId="7924b20e-426e-4276-a710-d9ed98b152d5" providerId="ADAL" clId="{42322768-03D5-4984-A385-9A576C31AA0B}" dt="2019-04-26T19:15:43.483" v="451" actId="478"/>
          <ac:spMkLst>
            <pc:docMk/>
            <pc:sldMk cId="4222450374" sldId="296"/>
            <ac:spMk id="2" creationId="{885C34FA-10A3-5B4D-BBCB-5CF24EB1315C}"/>
          </ac:spMkLst>
        </pc:spChg>
        <pc:spChg chg="mod">
          <ac:chgData name="Max Melcher" userId="7924b20e-426e-4276-a710-d9ed98b152d5" providerId="ADAL" clId="{42322768-03D5-4984-A385-9A576C31AA0B}" dt="2019-04-26T19:17:39.905" v="540" actId="20577"/>
          <ac:spMkLst>
            <pc:docMk/>
            <pc:sldMk cId="4222450374" sldId="296"/>
            <ac:spMk id="3" creationId="{ED57491D-6899-6345-A901-FD0AB3D1B93E}"/>
          </ac:spMkLst>
        </pc:spChg>
        <pc:spChg chg="add del mod">
          <ac:chgData name="Max Melcher" userId="7924b20e-426e-4276-a710-d9ed98b152d5" providerId="ADAL" clId="{42322768-03D5-4984-A385-9A576C31AA0B}" dt="2019-04-26T19:16:31.218" v="465" actId="478"/>
          <ac:spMkLst>
            <pc:docMk/>
            <pc:sldMk cId="4222450374" sldId="296"/>
            <ac:spMk id="4" creationId="{489FF457-E52B-4582-AA06-64D8521065B2}"/>
          </ac:spMkLst>
        </pc:spChg>
        <pc:picChg chg="del">
          <ac:chgData name="Max Melcher" userId="7924b20e-426e-4276-a710-d9ed98b152d5" providerId="ADAL" clId="{42322768-03D5-4984-A385-9A576C31AA0B}" dt="2019-04-26T19:15:13.686" v="418" actId="478"/>
          <ac:picMkLst>
            <pc:docMk/>
            <pc:sldMk cId="4222450374" sldId="296"/>
            <ac:picMk id="1026" creationId="{C6592850-1915-4B43-B9F2-4C3CF38A6136}"/>
          </ac:picMkLst>
        </pc:picChg>
        <pc:picChg chg="del">
          <ac:chgData name="Max Melcher" userId="7924b20e-426e-4276-a710-d9ed98b152d5" providerId="ADAL" clId="{42322768-03D5-4984-A385-9A576C31AA0B}" dt="2019-04-26T19:15:12.935" v="417" actId="478"/>
          <ac:picMkLst>
            <pc:docMk/>
            <pc:sldMk cId="4222450374" sldId="296"/>
            <ac:picMk id="1028" creationId="{1817AE06-C2E2-B041-83FD-3B3CAA454786}"/>
          </ac:picMkLst>
        </pc:picChg>
      </pc:sldChg>
      <pc:sldChg chg="modNotesTx">
        <pc:chgData name="Max Melcher" userId="7924b20e-426e-4276-a710-d9ed98b152d5" providerId="ADAL" clId="{42322768-03D5-4984-A385-9A576C31AA0B}" dt="2019-04-26T17:57:11.629" v="97" actId="20577"/>
        <pc:sldMkLst>
          <pc:docMk/>
          <pc:sldMk cId="198902191" sldId="298"/>
        </pc:sldMkLst>
      </pc:sldChg>
      <pc:sldChg chg="modNotesTx">
        <pc:chgData name="Max Melcher" userId="7924b20e-426e-4276-a710-d9ed98b152d5" providerId="ADAL" clId="{42322768-03D5-4984-A385-9A576C31AA0B}" dt="2019-04-26T18:03:05.116" v="236" actId="20577"/>
        <pc:sldMkLst>
          <pc:docMk/>
          <pc:sldMk cId="3994706735" sldId="400"/>
        </pc:sldMkLst>
      </pc:sldChg>
      <pc:sldChg chg="modSp">
        <pc:chgData name="Max Melcher" userId="7924b20e-426e-4276-a710-d9ed98b152d5" providerId="ADAL" clId="{42322768-03D5-4984-A385-9A576C31AA0B}" dt="2019-04-26T19:19:09.709" v="551" actId="207"/>
        <pc:sldMkLst>
          <pc:docMk/>
          <pc:sldMk cId="292143274" sldId="467"/>
        </pc:sldMkLst>
        <pc:spChg chg="mod">
          <ac:chgData name="Max Melcher" userId="7924b20e-426e-4276-a710-d9ed98b152d5" providerId="ADAL" clId="{42322768-03D5-4984-A385-9A576C31AA0B}" dt="2019-04-26T19:19:09.709" v="551" actId="207"/>
          <ac:spMkLst>
            <pc:docMk/>
            <pc:sldMk cId="292143274" sldId="467"/>
            <ac:spMk id="6" creationId="{00000000-0000-0000-0000-000000000000}"/>
          </ac:spMkLst>
        </pc:spChg>
        <pc:picChg chg="mod">
          <ac:chgData name="Max Melcher" userId="7924b20e-426e-4276-a710-d9ed98b152d5" providerId="ADAL" clId="{42322768-03D5-4984-A385-9A576C31AA0B}" dt="2019-04-26T19:18:10.625" v="542" actId="1076"/>
          <ac:picMkLst>
            <pc:docMk/>
            <pc:sldMk cId="292143274" sldId="467"/>
            <ac:picMk id="7" creationId="{00000000-0000-0000-0000-000000000000}"/>
          </ac:picMkLst>
        </pc:picChg>
      </pc:sldChg>
      <pc:sldChg chg="modSp">
        <pc:chgData name="Max Melcher" userId="7924b20e-426e-4276-a710-d9ed98b152d5" providerId="ADAL" clId="{42322768-03D5-4984-A385-9A576C31AA0B}" dt="2019-04-26T17:55:59.890" v="25" actId="14100"/>
        <pc:sldMkLst>
          <pc:docMk/>
          <pc:sldMk cId="8687704" sldId="547"/>
        </pc:sldMkLst>
        <pc:spChg chg="mod">
          <ac:chgData name="Max Melcher" userId="7924b20e-426e-4276-a710-d9ed98b152d5" providerId="ADAL" clId="{42322768-03D5-4984-A385-9A576C31AA0B}" dt="2019-04-26T17:55:59.890" v="25" actId="14100"/>
          <ac:spMkLst>
            <pc:docMk/>
            <pc:sldMk cId="8687704" sldId="547"/>
            <ac:spMk id="9" creationId="{812F9945-81F1-4688-B71E-5584CB8607E1}"/>
          </ac:spMkLst>
        </pc:spChg>
      </pc:sldChg>
      <pc:sldChg chg="modSp add">
        <pc:chgData name="Max Melcher" userId="7924b20e-426e-4276-a710-d9ed98b152d5" providerId="ADAL" clId="{42322768-03D5-4984-A385-9A576C31AA0B}" dt="2019-04-26T19:24:42.428" v="749" actId="27636"/>
        <pc:sldMkLst>
          <pc:docMk/>
          <pc:sldMk cId="3164814459" sldId="548"/>
        </pc:sldMkLst>
        <pc:spChg chg="mod">
          <ac:chgData name="Max Melcher" userId="7924b20e-426e-4276-a710-d9ed98b152d5" providerId="ADAL" clId="{42322768-03D5-4984-A385-9A576C31AA0B}" dt="2019-04-26T18:04:59.442" v="246" actId="20577"/>
          <ac:spMkLst>
            <pc:docMk/>
            <pc:sldMk cId="3164814459" sldId="548"/>
            <ac:spMk id="2" creationId="{9DDD5645-DB6D-4ADE-BCE0-F533DEFFB1B7}"/>
          </ac:spMkLst>
        </pc:spChg>
        <pc:spChg chg="mod">
          <ac:chgData name="Max Melcher" userId="7924b20e-426e-4276-a710-d9ed98b152d5" providerId="ADAL" clId="{42322768-03D5-4984-A385-9A576C31AA0B}" dt="2019-04-26T19:24:42.428" v="749" actId="27636"/>
          <ac:spMkLst>
            <pc:docMk/>
            <pc:sldMk cId="3164814459" sldId="548"/>
            <ac:spMk id="3" creationId="{8805ADF0-C403-41BD-A355-2E69F1054B65}"/>
          </ac:spMkLst>
        </pc:spChg>
      </pc:sldChg>
      <pc:sldChg chg="modSp add del">
        <pc:chgData name="Max Melcher" userId="7924b20e-426e-4276-a710-d9ed98b152d5" providerId="ADAL" clId="{42322768-03D5-4984-A385-9A576C31AA0B}" dt="2019-04-26T19:15:10.703" v="416" actId="2696"/>
        <pc:sldMkLst>
          <pc:docMk/>
          <pc:sldMk cId="4065857958" sldId="549"/>
        </pc:sldMkLst>
        <pc:spChg chg="mod">
          <ac:chgData name="Max Melcher" userId="7924b20e-426e-4276-a710-d9ed98b152d5" providerId="ADAL" clId="{42322768-03D5-4984-A385-9A576C31AA0B}" dt="2019-04-26T19:14:59.096" v="414" actId="20577"/>
          <ac:spMkLst>
            <pc:docMk/>
            <pc:sldMk cId="4065857958" sldId="549"/>
            <ac:spMk id="2" creationId="{E93F3E9F-A834-4208-8061-9848C868876D}"/>
          </ac:spMkLst>
        </pc:spChg>
      </pc:sldChg>
      <pc:sldChg chg="add del">
        <pc:chgData name="Max Melcher" userId="7924b20e-426e-4276-a710-d9ed98b152d5" providerId="ADAL" clId="{42322768-03D5-4984-A385-9A576C31AA0B}" dt="2019-04-26T19:14:39.984" v="376" actId="2696"/>
        <pc:sldMkLst>
          <pc:docMk/>
          <pc:sldMk cId="1798353147" sldId="550"/>
        </pc:sldMkLst>
      </pc:sldChg>
      <pc:sldChg chg="add">
        <pc:chgData name="Max Melcher" userId="7924b20e-426e-4276-a710-d9ed98b152d5" providerId="ADAL" clId="{42322768-03D5-4984-A385-9A576C31AA0B}" dt="2019-04-26T19:15:09.728" v="415"/>
        <pc:sldMkLst>
          <pc:docMk/>
          <pc:sldMk cId="2405519357" sldId="550"/>
        </pc:sldMkLst>
      </pc:sldChg>
    </pc:docChg>
  </pc:docChgLst>
  <pc:docChgLst>
    <pc:chgData name="Max Melcher" userId="7924b20e-426e-4276-a710-d9ed98b152d5" providerId="ADAL" clId="{FC420DDD-691E-4481-9BE5-DA231575A816}"/>
    <pc:docChg chg="undo custSel mod delSld modSld">
      <pc:chgData name="Max Melcher" userId="7924b20e-426e-4276-a710-d9ed98b152d5" providerId="ADAL" clId="{FC420DDD-691E-4481-9BE5-DA231575A816}" dt="2019-04-26T14:33:39.454" v="31" actId="2696"/>
      <pc:docMkLst>
        <pc:docMk/>
      </pc:docMkLst>
      <pc:sldChg chg="del">
        <pc:chgData name="Max Melcher" userId="7924b20e-426e-4276-a710-d9ed98b152d5" providerId="ADAL" clId="{FC420DDD-691E-4481-9BE5-DA231575A816}" dt="2019-04-26T14:33:38.752" v="12" actId="2696"/>
        <pc:sldMkLst>
          <pc:docMk/>
          <pc:sldMk cId="1621007787" sldId="297"/>
        </pc:sldMkLst>
      </pc:sldChg>
      <pc:sldChg chg="del">
        <pc:chgData name="Max Melcher" userId="7924b20e-426e-4276-a710-d9ed98b152d5" providerId="ADAL" clId="{FC420DDD-691E-4481-9BE5-DA231575A816}" dt="2019-04-26T14:33:39.018" v="25" actId="2696"/>
        <pc:sldMkLst>
          <pc:docMk/>
          <pc:sldMk cId="3037509594" sldId="300"/>
        </pc:sldMkLst>
      </pc:sldChg>
      <pc:sldChg chg="del">
        <pc:chgData name="Max Melcher" userId="7924b20e-426e-4276-a710-d9ed98b152d5" providerId="ADAL" clId="{FC420DDD-691E-4481-9BE5-DA231575A816}" dt="2019-04-26T14:33:39.004" v="24" actId="2696"/>
        <pc:sldMkLst>
          <pc:docMk/>
          <pc:sldMk cId="3912040128" sldId="303"/>
        </pc:sldMkLst>
      </pc:sldChg>
      <pc:sldChg chg="del">
        <pc:chgData name="Max Melcher" userId="7924b20e-426e-4276-a710-d9ed98b152d5" providerId="ADAL" clId="{FC420DDD-691E-4481-9BE5-DA231575A816}" dt="2019-04-26T14:33:39.363" v="29" actId="2696"/>
        <pc:sldMkLst>
          <pc:docMk/>
          <pc:sldMk cId="1336928846" sldId="332"/>
        </pc:sldMkLst>
      </pc:sldChg>
      <pc:sldChg chg="del">
        <pc:chgData name="Max Melcher" userId="7924b20e-426e-4276-a710-d9ed98b152d5" providerId="ADAL" clId="{FC420DDD-691E-4481-9BE5-DA231575A816}" dt="2019-04-26T14:33:39.414" v="30" actId="2696"/>
        <pc:sldMkLst>
          <pc:docMk/>
          <pc:sldMk cId="4091683206" sldId="334"/>
        </pc:sldMkLst>
      </pc:sldChg>
      <pc:sldChg chg="del">
        <pc:chgData name="Max Melcher" userId="7924b20e-426e-4276-a710-d9ed98b152d5" providerId="ADAL" clId="{FC420DDD-691E-4481-9BE5-DA231575A816}" dt="2019-04-26T14:33:38.936" v="20" actId="2696"/>
        <pc:sldMkLst>
          <pc:docMk/>
          <pc:sldMk cId="2444928567" sldId="403"/>
        </pc:sldMkLst>
      </pc:sldChg>
      <pc:sldChg chg="del">
        <pc:chgData name="Max Melcher" userId="7924b20e-426e-4276-a710-d9ed98b152d5" providerId="ADAL" clId="{FC420DDD-691E-4481-9BE5-DA231575A816}" dt="2019-04-26T14:33:38.992" v="23" actId="2696"/>
        <pc:sldMkLst>
          <pc:docMk/>
          <pc:sldMk cId="2970086406" sldId="411"/>
        </pc:sldMkLst>
      </pc:sldChg>
      <pc:sldChg chg="del">
        <pc:chgData name="Max Melcher" userId="7924b20e-426e-4276-a710-d9ed98b152d5" providerId="ADAL" clId="{FC420DDD-691E-4481-9BE5-DA231575A816}" dt="2019-04-26T14:33:39.037" v="26" actId="2696"/>
        <pc:sldMkLst>
          <pc:docMk/>
          <pc:sldMk cId="604070607" sldId="412"/>
        </pc:sldMkLst>
      </pc:sldChg>
      <pc:sldChg chg="del">
        <pc:chgData name="Max Melcher" userId="7924b20e-426e-4276-a710-d9ed98b152d5" providerId="ADAL" clId="{FC420DDD-691E-4481-9BE5-DA231575A816}" dt="2019-04-26T14:33:38.790" v="14" actId="2696"/>
        <pc:sldMkLst>
          <pc:docMk/>
          <pc:sldMk cId="3166467396" sldId="423"/>
        </pc:sldMkLst>
      </pc:sldChg>
      <pc:sldChg chg="del">
        <pc:chgData name="Max Melcher" userId="7924b20e-426e-4276-a710-d9ed98b152d5" providerId="ADAL" clId="{FC420DDD-691E-4481-9BE5-DA231575A816}" dt="2019-04-26T14:33:38.808" v="15" actId="2696"/>
        <pc:sldMkLst>
          <pc:docMk/>
          <pc:sldMk cId="2984619421" sldId="424"/>
        </pc:sldMkLst>
      </pc:sldChg>
      <pc:sldChg chg="del">
        <pc:chgData name="Max Melcher" userId="7924b20e-426e-4276-a710-d9ed98b152d5" providerId="ADAL" clId="{FC420DDD-691E-4481-9BE5-DA231575A816}" dt="2019-04-26T14:33:38.863" v="16" actId="2696"/>
        <pc:sldMkLst>
          <pc:docMk/>
          <pc:sldMk cId="1953980366" sldId="425"/>
        </pc:sldMkLst>
      </pc:sldChg>
      <pc:sldChg chg="del">
        <pc:chgData name="Max Melcher" userId="7924b20e-426e-4276-a710-d9ed98b152d5" providerId="ADAL" clId="{FC420DDD-691E-4481-9BE5-DA231575A816}" dt="2019-04-26T14:33:38.881" v="17" actId="2696"/>
        <pc:sldMkLst>
          <pc:docMk/>
          <pc:sldMk cId="2370158334" sldId="426"/>
        </pc:sldMkLst>
      </pc:sldChg>
      <pc:sldChg chg="del">
        <pc:chgData name="Max Melcher" userId="7924b20e-426e-4276-a710-d9ed98b152d5" providerId="ADAL" clId="{FC420DDD-691E-4481-9BE5-DA231575A816}" dt="2019-04-26T14:33:39.295" v="27" actId="2696"/>
        <pc:sldMkLst>
          <pc:docMk/>
          <pc:sldMk cId="1614922364" sldId="427"/>
        </pc:sldMkLst>
      </pc:sldChg>
      <pc:sldChg chg="del">
        <pc:chgData name="Max Melcher" userId="7924b20e-426e-4276-a710-d9ed98b152d5" providerId="ADAL" clId="{FC420DDD-691E-4481-9BE5-DA231575A816}" dt="2019-04-26T14:33:38.902" v="18" actId="2696"/>
        <pc:sldMkLst>
          <pc:docMk/>
          <pc:sldMk cId="4290473294" sldId="433"/>
        </pc:sldMkLst>
      </pc:sldChg>
      <pc:sldChg chg="del">
        <pc:chgData name="Max Melcher" userId="7924b20e-426e-4276-a710-d9ed98b152d5" providerId="ADAL" clId="{FC420DDD-691E-4481-9BE5-DA231575A816}" dt="2019-04-26T14:33:38.963" v="21" actId="2696"/>
        <pc:sldMkLst>
          <pc:docMk/>
          <pc:sldMk cId="2670432389" sldId="460"/>
        </pc:sldMkLst>
      </pc:sldChg>
      <pc:sldChg chg="del">
        <pc:chgData name="Max Melcher" userId="7924b20e-426e-4276-a710-d9ed98b152d5" providerId="ADAL" clId="{FC420DDD-691E-4481-9BE5-DA231575A816}" dt="2019-04-26T14:33:38.772" v="13" actId="2696"/>
        <pc:sldMkLst>
          <pc:docMk/>
          <pc:sldMk cId="3006426244" sldId="461"/>
        </pc:sldMkLst>
      </pc:sldChg>
      <pc:sldChg chg="addSp delSp modSp mod setClrOvrMap">
        <pc:chgData name="Max Melcher" userId="7924b20e-426e-4276-a710-d9ed98b152d5" providerId="ADAL" clId="{FC420DDD-691E-4481-9BE5-DA231575A816}" dt="2019-04-26T14:32:25.825" v="9" actId="5793"/>
        <pc:sldMkLst>
          <pc:docMk/>
          <pc:sldMk cId="292143274" sldId="467"/>
        </pc:sldMkLst>
        <pc:spChg chg="mod">
          <ac:chgData name="Max Melcher" userId="7924b20e-426e-4276-a710-d9ed98b152d5" providerId="ADAL" clId="{FC420DDD-691E-4481-9BE5-DA231575A816}" dt="2019-04-26T14:32:21.616" v="6" actId="26606"/>
          <ac:spMkLst>
            <pc:docMk/>
            <pc:sldMk cId="292143274" sldId="467"/>
            <ac:spMk id="5" creationId="{00000000-0000-0000-0000-000000000000}"/>
          </ac:spMkLst>
        </pc:spChg>
        <pc:spChg chg="mod">
          <ac:chgData name="Max Melcher" userId="7924b20e-426e-4276-a710-d9ed98b152d5" providerId="ADAL" clId="{FC420DDD-691E-4481-9BE5-DA231575A816}" dt="2019-04-26T14:32:25.825" v="9" actId="5793"/>
          <ac:spMkLst>
            <pc:docMk/>
            <pc:sldMk cId="292143274" sldId="467"/>
            <ac:spMk id="6" creationId="{00000000-0000-0000-0000-000000000000}"/>
          </ac:spMkLst>
        </pc:spChg>
        <pc:spChg chg="mod ord">
          <ac:chgData name="Max Melcher" userId="7924b20e-426e-4276-a710-d9ed98b152d5" providerId="ADAL" clId="{FC420DDD-691E-4481-9BE5-DA231575A816}" dt="2019-04-26T14:32:21.616" v="6" actId="26606"/>
          <ac:spMkLst>
            <pc:docMk/>
            <pc:sldMk cId="292143274" sldId="467"/>
            <ac:spMk id="8" creationId="{26A33953-8D5A-4573-A6E6-1DD780F59D71}"/>
          </ac:spMkLst>
        </pc:spChg>
        <pc:spChg chg="add del">
          <ac:chgData name="Max Melcher" userId="7924b20e-426e-4276-a710-d9ed98b152d5" providerId="ADAL" clId="{FC420DDD-691E-4481-9BE5-DA231575A816}" dt="2019-04-26T14:32:21.616" v="6" actId="26606"/>
          <ac:spMkLst>
            <pc:docMk/>
            <pc:sldMk cId="292143274" sldId="467"/>
            <ac:spMk id="74" creationId="{61B2A784-4501-42A8-86DF-DB27DE395089}"/>
          </ac:spMkLst>
        </pc:spChg>
        <pc:spChg chg="add del">
          <ac:chgData name="Max Melcher" userId="7924b20e-426e-4276-a710-d9ed98b152d5" providerId="ADAL" clId="{FC420DDD-691E-4481-9BE5-DA231575A816}" dt="2019-04-26T14:32:21.616" v="6" actId="26606"/>
          <ac:spMkLst>
            <pc:docMk/>
            <pc:sldMk cId="292143274" sldId="467"/>
            <ac:spMk id="76" creationId="{8A330AB8-A767-46C8-ABEF-2477854EF61D}"/>
          </ac:spMkLst>
        </pc:spChg>
        <pc:spChg chg="add del">
          <ac:chgData name="Max Melcher" userId="7924b20e-426e-4276-a710-d9ed98b152d5" providerId="ADAL" clId="{FC420DDD-691E-4481-9BE5-DA231575A816}" dt="2019-04-26T14:32:21.616" v="6" actId="26606"/>
          <ac:spMkLst>
            <pc:docMk/>
            <pc:sldMk cId="292143274" sldId="467"/>
            <ac:spMk id="78" creationId="{88E62604-C40E-4D56-9D66-FD94B0CA40CB}"/>
          </ac:spMkLst>
        </pc:spChg>
        <pc:spChg chg="add del">
          <ac:chgData name="Max Melcher" userId="7924b20e-426e-4276-a710-d9ed98b152d5" providerId="ADAL" clId="{FC420DDD-691E-4481-9BE5-DA231575A816}" dt="2019-04-26T14:32:21.640" v="7" actId="26606"/>
          <ac:spMkLst>
            <pc:docMk/>
            <pc:sldMk cId="292143274" sldId="467"/>
            <ac:spMk id="132" creationId="{EB181E26-89C4-4A14-92DE-0F4C4B0E9484}"/>
          </ac:spMkLst>
        </pc:spChg>
        <pc:spChg chg="add del">
          <ac:chgData name="Max Melcher" userId="7924b20e-426e-4276-a710-d9ed98b152d5" providerId="ADAL" clId="{FC420DDD-691E-4481-9BE5-DA231575A816}" dt="2019-04-26T14:32:21.640" v="7" actId="26606"/>
          <ac:spMkLst>
            <pc:docMk/>
            <pc:sldMk cId="292143274" sldId="467"/>
            <ac:spMk id="133" creationId="{13958066-7CBD-4B89-8F46-614C4F28BCF9}"/>
          </ac:spMkLst>
        </pc:spChg>
        <pc:spChg chg="add">
          <ac:chgData name="Max Melcher" userId="7924b20e-426e-4276-a710-d9ed98b152d5" providerId="ADAL" clId="{FC420DDD-691E-4481-9BE5-DA231575A816}" dt="2019-04-26T14:32:21.640" v="7" actId="26606"/>
          <ac:spMkLst>
            <pc:docMk/>
            <pc:sldMk cId="292143274" sldId="467"/>
            <ac:spMk id="136" creationId="{EB181E26-89C4-4A14-92DE-0F4C4B0E9484}"/>
          </ac:spMkLst>
        </pc:spChg>
        <pc:spChg chg="add">
          <ac:chgData name="Max Melcher" userId="7924b20e-426e-4276-a710-d9ed98b152d5" providerId="ADAL" clId="{FC420DDD-691E-4481-9BE5-DA231575A816}" dt="2019-04-26T14:32:21.640" v="7" actId="26606"/>
          <ac:spMkLst>
            <pc:docMk/>
            <pc:sldMk cId="292143274" sldId="467"/>
            <ac:spMk id="138" creationId="{13958066-7CBD-4B89-8F46-614C4F28BCF9}"/>
          </ac:spMkLst>
        </pc:spChg>
        <pc:picChg chg="mod">
          <ac:chgData name="Max Melcher" userId="7924b20e-426e-4276-a710-d9ed98b152d5" providerId="ADAL" clId="{FC420DDD-691E-4481-9BE5-DA231575A816}" dt="2019-04-26T14:32:21.616" v="6" actId="26606"/>
          <ac:picMkLst>
            <pc:docMk/>
            <pc:sldMk cId="292143274" sldId="467"/>
            <ac:picMk id="4" creationId="{54CDABE2-2B6A-4AB8-9636-25733536F814}"/>
          </ac:picMkLst>
        </pc:picChg>
        <pc:picChg chg="add del mod">
          <ac:chgData name="Max Melcher" userId="7924b20e-426e-4276-a710-d9ed98b152d5" providerId="ADAL" clId="{FC420DDD-691E-4481-9BE5-DA231575A816}" dt="2019-04-26T14:32:21.616" v="6" actId="26606"/>
          <ac:picMkLst>
            <pc:docMk/>
            <pc:sldMk cId="292143274" sldId="467"/>
            <ac:picMk id="7" creationId="{00000000-0000-0000-0000-000000000000}"/>
          </ac:picMkLst>
        </pc:picChg>
        <pc:picChg chg="del">
          <ac:chgData name="Max Melcher" userId="7924b20e-426e-4276-a710-d9ed98b152d5" providerId="ADAL" clId="{FC420DDD-691E-4481-9BE5-DA231575A816}" dt="2019-04-26T14:32:02.114" v="2" actId="26606"/>
          <ac:picMkLst>
            <pc:docMk/>
            <pc:sldMk cId="292143274" sldId="467"/>
            <ac:picMk id="130" creationId="{3B37BAF8-EA97-496B-9DF6-3D53B6A19978}"/>
          </ac:picMkLst>
        </pc:picChg>
      </pc:sldChg>
      <pc:sldChg chg="del">
        <pc:chgData name="Max Melcher" userId="7924b20e-426e-4276-a710-d9ed98b152d5" providerId="ADAL" clId="{FC420DDD-691E-4481-9BE5-DA231575A816}" dt="2019-04-26T14:33:38.729" v="11" actId="2696"/>
        <pc:sldMkLst>
          <pc:docMk/>
          <pc:sldMk cId="1935401609" sldId="480"/>
        </pc:sldMkLst>
      </pc:sldChg>
      <pc:sldChg chg="del">
        <pc:chgData name="Max Melcher" userId="7924b20e-426e-4276-a710-d9ed98b152d5" providerId="ADAL" clId="{FC420DDD-691E-4481-9BE5-DA231575A816}" dt="2019-04-26T14:33:38.916" v="19" actId="2696"/>
        <pc:sldMkLst>
          <pc:docMk/>
          <pc:sldMk cId="639323523" sldId="492"/>
        </pc:sldMkLst>
      </pc:sldChg>
      <pc:sldChg chg="del">
        <pc:chgData name="Max Melcher" userId="7924b20e-426e-4276-a710-d9ed98b152d5" providerId="ADAL" clId="{FC420DDD-691E-4481-9BE5-DA231575A816}" dt="2019-04-26T14:33:38.977" v="22" actId="2696"/>
        <pc:sldMkLst>
          <pc:docMk/>
          <pc:sldMk cId="988679956" sldId="493"/>
        </pc:sldMkLst>
      </pc:sldChg>
      <pc:sldChg chg="del">
        <pc:chgData name="Max Melcher" userId="7924b20e-426e-4276-a710-d9ed98b152d5" providerId="ADAL" clId="{FC420DDD-691E-4481-9BE5-DA231575A816}" dt="2019-04-26T14:33:38.684" v="10" actId="2696"/>
        <pc:sldMkLst>
          <pc:docMk/>
          <pc:sldMk cId="936529231" sldId="548"/>
        </pc:sldMkLst>
      </pc:sldChg>
      <pc:sldMasterChg chg="delSldLayout">
        <pc:chgData name="Max Melcher" userId="7924b20e-426e-4276-a710-d9ed98b152d5" providerId="ADAL" clId="{FC420DDD-691E-4481-9BE5-DA231575A816}" dt="2019-04-26T14:33:39.454" v="31" actId="2696"/>
        <pc:sldMasterMkLst>
          <pc:docMk/>
          <pc:sldMasterMk cId="1576285885" sldId="2147483648"/>
        </pc:sldMasterMkLst>
        <pc:sldLayoutChg chg="del">
          <pc:chgData name="Max Melcher" userId="7924b20e-426e-4276-a710-d9ed98b152d5" providerId="ADAL" clId="{FC420DDD-691E-4481-9BE5-DA231575A816}" dt="2019-04-26T14:33:39.309" v="28" actId="2696"/>
          <pc:sldLayoutMkLst>
            <pc:docMk/>
            <pc:sldMasterMk cId="1576285885" sldId="2147483648"/>
            <pc:sldLayoutMk cId="3542779392" sldId="2147483660"/>
          </pc:sldLayoutMkLst>
        </pc:sldLayoutChg>
        <pc:sldLayoutChg chg="del">
          <pc:chgData name="Max Melcher" userId="7924b20e-426e-4276-a710-d9ed98b152d5" providerId="ADAL" clId="{FC420DDD-691E-4481-9BE5-DA231575A816}" dt="2019-04-26T14:33:39.454" v="31" actId="2696"/>
          <pc:sldLayoutMkLst>
            <pc:docMk/>
            <pc:sldMasterMk cId="1576285885" sldId="2147483648"/>
            <pc:sldLayoutMk cId="1801763823" sldId="2147483661"/>
          </pc:sldLayoutMkLst>
        </pc:sldLayoutChg>
      </pc:sldMasterChg>
    </pc:docChg>
  </pc:docChgLst>
  <pc:docChgLst>
    <pc:chgData name="Max Melcher" userId="7924b20e-426e-4276-a710-d9ed98b152d5" providerId="ADAL" clId="{55542455-972B-4BA6-A724-77B8B6A3311E}"/>
    <pc:docChg chg="undo custSel mod addSld delSld modSld">
      <pc:chgData name="Max Melcher" userId="7924b20e-426e-4276-a710-d9ed98b152d5" providerId="ADAL" clId="{55542455-972B-4BA6-A724-77B8B6A3311E}" dt="2019-04-16T13:13:10.229" v="408"/>
      <pc:docMkLst>
        <pc:docMk/>
      </pc:docMkLst>
      <pc:sldChg chg="modSp modTransition">
        <pc:chgData name="Max Melcher" userId="7924b20e-426e-4276-a710-d9ed98b152d5" providerId="ADAL" clId="{55542455-972B-4BA6-A724-77B8B6A3311E}" dt="2019-04-16T12:34:15.933" v="15" actId="6549"/>
        <pc:sldMkLst>
          <pc:docMk/>
          <pc:sldMk cId="4291649604" sldId="292"/>
        </pc:sldMkLst>
        <pc:spChg chg="mod">
          <ac:chgData name="Max Melcher" userId="7924b20e-426e-4276-a710-d9ed98b152d5" providerId="ADAL" clId="{55542455-972B-4BA6-A724-77B8B6A3311E}" dt="2019-04-16T12:34:15.933" v="15" actId="6549"/>
          <ac:spMkLst>
            <pc:docMk/>
            <pc:sldMk cId="4291649604" sldId="292"/>
            <ac:spMk id="2" creationId="{AB8F65D3-C2F9-8D4E-9D00-9CD357A2A0A0}"/>
          </ac:spMkLst>
        </pc:spChg>
        <pc:spChg chg="mod">
          <ac:chgData name="Max Melcher" userId="7924b20e-426e-4276-a710-d9ed98b152d5" providerId="ADAL" clId="{55542455-972B-4BA6-A724-77B8B6A3311E}" dt="2019-04-16T12:34:13.189" v="14" actId="1076"/>
          <ac:spMkLst>
            <pc:docMk/>
            <pc:sldMk cId="4291649604" sldId="292"/>
            <ac:spMk id="10" creationId="{A79A5231-3721-9B4D-8B16-083AE6DF42A2}"/>
          </ac:spMkLst>
        </pc:spChg>
      </pc:sldChg>
      <pc:sldChg chg="addSp delSp modSp modTransition">
        <pc:chgData name="Max Melcher" userId="7924b20e-426e-4276-a710-d9ed98b152d5" providerId="ADAL" clId="{55542455-972B-4BA6-A724-77B8B6A3311E}" dt="2019-04-16T12:46:55.971" v="133" actId="478"/>
        <pc:sldMkLst>
          <pc:docMk/>
          <pc:sldMk cId="2401152980" sldId="294"/>
        </pc:sldMkLst>
        <pc:spChg chg="mod">
          <ac:chgData name="Max Melcher" userId="7924b20e-426e-4276-a710-d9ed98b152d5" providerId="ADAL" clId="{55542455-972B-4BA6-A724-77B8B6A3311E}" dt="2019-04-16T12:46:46.497" v="131" actId="313"/>
          <ac:spMkLst>
            <pc:docMk/>
            <pc:sldMk cId="2401152980" sldId="294"/>
            <ac:spMk id="2" creationId="{F89D9DC8-C8C5-3E4C-9544-D5009E07E019}"/>
          </ac:spMkLst>
        </pc:spChg>
        <pc:spChg chg="del mod">
          <ac:chgData name="Max Melcher" userId="7924b20e-426e-4276-a710-d9ed98b152d5" providerId="ADAL" clId="{55542455-972B-4BA6-A724-77B8B6A3311E}" dt="2019-04-16T12:46:53.286" v="132" actId="478"/>
          <ac:spMkLst>
            <pc:docMk/>
            <pc:sldMk cId="2401152980" sldId="294"/>
            <ac:spMk id="3" creationId="{8AA1CB31-AF41-5144-A404-2D4F1042D88D}"/>
          </ac:spMkLst>
        </pc:spChg>
        <pc:spChg chg="add del">
          <ac:chgData name="Max Melcher" userId="7924b20e-426e-4276-a710-d9ed98b152d5" providerId="ADAL" clId="{55542455-972B-4BA6-A724-77B8B6A3311E}" dt="2019-04-16T12:46:07.411" v="115"/>
          <ac:spMkLst>
            <pc:docMk/>
            <pc:sldMk cId="2401152980" sldId="294"/>
            <ac:spMk id="4" creationId="{5BA8BB47-AE78-F247-9753-1C8D2077CDB9}"/>
          </ac:spMkLst>
        </pc:spChg>
        <pc:spChg chg="del">
          <ac:chgData name="Max Melcher" userId="7924b20e-426e-4276-a710-d9ed98b152d5" providerId="ADAL" clId="{55542455-972B-4BA6-A724-77B8B6A3311E}" dt="2019-04-16T12:46:55.971" v="133" actId="478"/>
          <ac:spMkLst>
            <pc:docMk/>
            <pc:sldMk cId="2401152980" sldId="294"/>
            <ac:spMk id="6" creationId="{B7C2AD16-6F4D-42C9-B725-A0BEB8985CDC}"/>
          </ac:spMkLst>
        </pc:spChg>
      </pc:sldChg>
      <pc:sldChg chg="addSp delSp modSp mod setBg">
        <pc:chgData name="Max Melcher" userId="7924b20e-426e-4276-a710-d9ed98b152d5" providerId="ADAL" clId="{55542455-972B-4BA6-A724-77B8B6A3311E}" dt="2019-04-16T12:44:27.103" v="106" actId="12"/>
        <pc:sldMkLst>
          <pc:docMk/>
          <pc:sldMk cId="4222450374" sldId="296"/>
        </pc:sldMkLst>
        <pc:spChg chg="mod ord">
          <ac:chgData name="Max Melcher" userId="7924b20e-426e-4276-a710-d9ed98b152d5" providerId="ADAL" clId="{55542455-972B-4BA6-A724-77B8B6A3311E}" dt="2019-04-16T12:44:27.103" v="106" actId="12"/>
          <ac:spMkLst>
            <pc:docMk/>
            <pc:sldMk cId="4222450374" sldId="296"/>
            <ac:spMk id="2" creationId="{885C34FA-10A3-5B4D-BBCB-5CF24EB1315C}"/>
          </ac:spMkLst>
        </pc:spChg>
        <pc:spChg chg="mod ord">
          <ac:chgData name="Max Melcher" userId="7924b20e-426e-4276-a710-d9ed98b152d5" providerId="ADAL" clId="{55542455-972B-4BA6-A724-77B8B6A3311E}" dt="2019-04-16T12:33:30.280" v="4" actId="26606"/>
          <ac:spMkLst>
            <pc:docMk/>
            <pc:sldMk cId="4222450374" sldId="296"/>
            <ac:spMk id="3" creationId="{ED57491D-6899-6345-A901-FD0AB3D1B93E}"/>
          </ac:spMkLst>
        </pc:spChg>
        <pc:spChg chg="add del">
          <ac:chgData name="Max Melcher" userId="7924b20e-426e-4276-a710-d9ed98b152d5" providerId="ADAL" clId="{55542455-972B-4BA6-A724-77B8B6A3311E}" dt="2019-04-16T12:33:30.242" v="3" actId="26606"/>
          <ac:spMkLst>
            <pc:docMk/>
            <pc:sldMk cId="4222450374" sldId="296"/>
            <ac:spMk id="73" creationId="{E02F3C71-C981-4614-98EA-D6C494F8091E}"/>
          </ac:spMkLst>
        </pc:spChg>
        <pc:picChg chg="add del mod ord">
          <ac:chgData name="Max Melcher" userId="7924b20e-426e-4276-a710-d9ed98b152d5" providerId="ADAL" clId="{55542455-972B-4BA6-A724-77B8B6A3311E}" dt="2019-04-16T12:33:30.280" v="4" actId="26606"/>
          <ac:picMkLst>
            <pc:docMk/>
            <pc:sldMk cId="4222450374" sldId="296"/>
            <ac:picMk id="1026" creationId="{C6592850-1915-4B43-B9F2-4C3CF38A6136}"/>
          </ac:picMkLst>
        </pc:picChg>
        <pc:picChg chg="mod">
          <ac:chgData name="Max Melcher" userId="7924b20e-426e-4276-a710-d9ed98b152d5" providerId="ADAL" clId="{55542455-972B-4BA6-A724-77B8B6A3311E}" dt="2019-04-16T12:33:30.280" v="4" actId="26606"/>
          <ac:picMkLst>
            <pc:docMk/>
            <pc:sldMk cId="4222450374" sldId="296"/>
            <ac:picMk id="1028" creationId="{1817AE06-C2E2-B041-83FD-3B3CAA454786}"/>
          </ac:picMkLst>
        </pc:picChg>
        <pc:picChg chg="add">
          <ac:chgData name="Max Melcher" userId="7924b20e-426e-4276-a710-d9ed98b152d5" providerId="ADAL" clId="{55542455-972B-4BA6-A724-77B8B6A3311E}" dt="2019-04-16T12:33:30.280" v="4" actId="26606"/>
          <ac:picMkLst>
            <pc:docMk/>
            <pc:sldMk cId="4222450374" sldId="296"/>
            <ac:picMk id="1030" creationId="{22901FED-4FC9-4ED5-8123-C98BCD1616BA}"/>
          </ac:picMkLst>
        </pc:picChg>
      </pc:sldChg>
      <pc:sldChg chg="addSp delSp modSp modTransition">
        <pc:chgData name="Max Melcher" userId="7924b20e-426e-4276-a710-d9ed98b152d5" providerId="ADAL" clId="{55542455-972B-4BA6-A724-77B8B6A3311E}" dt="2019-04-16T12:56:14.720" v="351" actId="208"/>
        <pc:sldMkLst>
          <pc:docMk/>
          <pc:sldMk cId="1621007787" sldId="297"/>
        </pc:sldMkLst>
        <pc:spChg chg="del">
          <ac:chgData name="Max Melcher" userId="7924b20e-426e-4276-a710-d9ed98b152d5" providerId="ADAL" clId="{55542455-972B-4BA6-A724-77B8B6A3311E}" dt="2019-04-16T12:55:14.937" v="312" actId="478"/>
          <ac:spMkLst>
            <pc:docMk/>
            <pc:sldMk cId="1621007787" sldId="297"/>
            <ac:spMk id="2" creationId="{BA883D6A-3707-451D-9D99-9283083D3E8E}"/>
          </ac:spMkLst>
        </pc:spChg>
        <pc:spChg chg="add mod">
          <ac:chgData name="Max Melcher" userId="7924b20e-426e-4276-a710-d9ed98b152d5" providerId="ADAL" clId="{55542455-972B-4BA6-A724-77B8B6A3311E}" dt="2019-04-16T12:55:06.968" v="311" actId="20577"/>
          <ac:spMkLst>
            <pc:docMk/>
            <pc:sldMk cId="1621007787" sldId="297"/>
            <ac:spMk id="3" creationId="{F88C2AF7-8E3F-45AE-9FEC-AFC40C2219E6}"/>
          </ac:spMkLst>
        </pc:spChg>
        <pc:spChg chg="add mod">
          <ac:chgData name="Max Melcher" userId="7924b20e-426e-4276-a710-d9ed98b152d5" providerId="ADAL" clId="{55542455-972B-4BA6-A724-77B8B6A3311E}" dt="2019-04-16T12:55:47.099" v="341" actId="20577"/>
          <ac:spMkLst>
            <pc:docMk/>
            <pc:sldMk cId="1621007787" sldId="297"/>
            <ac:spMk id="4" creationId="{430DE111-D7D7-4B18-AF7E-E099CB225867}"/>
          </ac:spMkLst>
        </pc:spChg>
        <pc:spChg chg="add mod">
          <ac:chgData name="Max Melcher" userId="7924b20e-426e-4276-a710-d9ed98b152d5" providerId="ADAL" clId="{55542455-972B-4BA6-A724-77B8B6A3311E}" dt="2019-04-16T12:56:14.720" v="351" actId="208"/>
          <ac:spMkLst>
            <pc:docMk/>
            <pc:sldMk cId="1621007787" sldId="297"/>
            <ac:spMk id="30" creationId="{540C9789-2F62-43DF-B9BE-75017A541B14}"/>
          </ac:spMkLst>
        </pc:spChg>
      </pc:sldChg>
      <pc:sldChg chg="addSp modSp modTransition">
        <pc:chgData name="Max Melcher" userId="7924b20e-426e-4276-a710-d9ed98b152d5" providerId="ADAL" clId="{55542455-972B-4BA6-A724-77B8B6A3311E}" dt="2019-04-16T12:36:31.104" v="45" actId="1076"/>
        <pc:sldMkLst>
          <pc:docMk/>
          <pc:sldMk cId="198902191" sldId="298"/>
        </pc:sldMkLst>
        <pc:spChg chg="mod">
          <ac:chgData name="Max Melcher" userId="7924b20e-426e-4276-a710-d9ed98b152d5" providerId="ADAL" clId="{55542455-972B-4BA6-A724-77B8B6A3311E}" dt="2019-04-16T12:34:49.419" v="34" actId="20577"/>
          <ac:spMkLst>
            <pc:docMk/>
            <pc:sldMk cId="198902191" sldId="298"/>
            <ac:spMk id="3" creationId="{D9017296-B609-684D-9F5E-E2639B47DAF8}"/>
          </ac:spMkLst>
        </pc:spChg>
        <pc:spChg chg="mod">
          <ac:chgData name="Max Melcher" userId="7924b20e-426e-4276-a710-d9ed98b152d5" providerId="ADAL" clId="{55542455-972B-4BA6-A724-77B8B6A3311E}" dt="2019-04-16T12:35:13.130" v="37" actId="27636"/>
          <ac:spMkLst>
            <pc:docMk/>
            <pc:sldMk cId="198902191" sldId="298"/>
            <ac:spMk id="4" creationId="{CDF521D0-00C4-484A-B182-821294CEE5C6}"/>
          </ac:spMkLst>
        </pc:spChg>
        <pc:picChg chg="mod">
          <ac:chgData name="Max Melcher" userId="7924b20e-426e-4276-a710-d9ed98b152d5" providerId="ADAL" clId="{55542455-972B-4BA6-A724-77B8B6A3311E}" dt="2019-04-16T12:35:22.367" v="39" actId="1076"/>
          <ac:picMkLst>
            <pc:docMk/>
            <pc:sldMk cId="198902191" sldId="298"/>
            <ac:picMk id="5" creationId="{592585EB-0EC3-CB4D-ABD1-E2B5101A0061}"/>
          </ac:picMkLst>
        </pc:picChg>
        <pc:picChg chg="add mod">
          <ac:chgData name="Max Melcher" userId="7924b20e-426e-4276-a710-d9ed98b152d5" providerId="ADAL" clId="{55542455-972B-4BA6-A724-77B8B6A3311E}" dt="2019-04-16T12:36:31.104" v="45" actId="1076"/>
          <ac:picMkLst>
            <pc:docMk/>
            <pc:sldMk cId="198902191" sldId="298"/>
            <ac:picMk id="6" creationId="{BD85CCBB-CA88-4CBF-9968-C2D1EBFC975A}"/>
          </ac:picMkLst>
        </pc:picChg>
      </pc:sldChg>
      <pc:sldChg chg="del">
        <pc:chgData name="Max Melcher" userId="7924b20e-426e-4276-a710-d9ed98b152d5" providerId="ADAL" clId="{55542455-972B-4BA6-A724-77B8B6A3311E}" dt="2019-04-16T12:56:34.747" v="358" actId="2696"/>
        <pc:sldMkLst>
          <pc:docMk/>
          <pc:sldMk cId="3724336113" sldId="305"/>
        </pc:sldMkLst>
      </pc:sldChg>
      <pc:sldChg chg="del">
        <pc:chgData name="Max Melcher" userId="7924b20e-426e-4276-a710-d9ed98b152d5" providerId="ADAL" clId="{55542455-972B-4BA6-A724-77B8B6A3311E}" dt="2019-04-16T13:04:48.822" v="395" actId="2696"/>
        <pc:sldMkLst>
          <pc:docMk/>
          <pc:sldMk cId="3572684889" sldId="320"/>
        </pc:sldMkLst>
      </pc:sldChg>
      <pc:sldChg chg="del">
        <pc:chgData name="Max Melcher" userId="7924b20e-426e-4276-a710-d9ed98b152d5" providerId="ADAL" clId="{55542455-972B-4BA6-A724-77B8B6A3311E}" dt="2019-04-16T13:04:52.544" v="398" actId="2696"/>
        <pc:sldMkLst>
          <pc:docMk/>
          <pc:sldMk cId="1818393716" sldId="333"/>
        </pc:sldMkLst>
      </pc:sldChg>
      <pc:sldChg chg="del">
        <pc:chgData name="Max Melcher" userId="7924b20e-426e-4276-a710-d9ed98b152d5" providerId="ADAL" clId="{55542455-972B-4BA6-A724-77B8B6A3311E}" dt="2019-04-16T13:05:16.189" v="399" actId="2696"/>
        <pc:sldMkLst>
          <pc:docMk/>
          <pc:sldMk cId="2366522221" sldId="335"/>
        </pc:sldMkLst>
      </pc:sldChg>
      <pc:sldChg chg="del">
        <pc:chgData name="Max Melcher" userId="7924b20e-426e-4276-a710-d9ed98b152d5" providerId="ADAL" clId="{55542455-972B-4BA6-A724-77B8B6A3311E}" dt="2019-04-16T12:56:34.064" v="357" actId="2696"/>
        <pc:sldMkLst>
          <pc:docMk/>
          <pc:sldMk cId="2475845067" sldId="344"/>
        </pc:sldMkLst>
      </pc:sldChg>
      <pc:sldChg chg="del">
        <pc:chgData name="Max Melcher" userId="7924b20e-426e-4276-a710-d9ed98b152d5" providerId="ADAL" clId="{55542455-972B-4BA6-A724-77B8B6A3311E}" dt="2019-04-16T13:04:49.581" v="396" actId="2696"/>
        <pc:sldMkLst>
          <pc:docMk/>
          <pc:sldMk cId="3592689623" sldId="360"/>
        </pc:sldMkLst>
      </pc:sldChg>
      <pc:sldChg chg="del">
        <pc:chgData name="Max Melcher" userId="7924b20e-426e-4276-a710-d9ed98b152d5" providerId="ADAL" clId="{55542455-972B-4BA6-A724-77B8B6A3311E}" dt="2019-04-16T13:04:48.102" v="394" actId="2696"/>
        <pc:sldMkLst>
          <pc:docMk/>
          <pc:sldMk cId="733574104" sldId="361"/>
        </pc:sldMkLst>
      </pc:sldChg>
      <pc:sldChg chg="del">
        <pc:chgData name="Max Melcher" userId="7924b20e-426e-4276-a710-d9ed98b152d5" providerId="ADAL" clId="{55542455-972B-4BA6-A724-77B8B6A3311E}" dt="2019-04-16T13:04:46.283" v="392" actId="2696"/>
        <pc:sldMkLst>
          <pc:docMk/>
          <pc:sldMk cId="3257811552" sldId="368"/>
        </pc:sldMkLst>
      </pc:sldChg>
      <pc:sldChg chg="del">
        <pc:chgData name="Max Melcher" userId="7924b20e-426e-4276-a710-d9ed98b152d5" providerId="ADAL" clId="{55542455-972B-4BA6-A724-77B8B6A3311E}" dt="2019-04-16T13:05:16.880" v="400" actId="2696"/>
        <pc:sldMkLst>
          <pc:docMk/>
          <pc:sldMk cId="1185499017" sldId="374"/>
        </pc:sldMkLst>
      </pc:sldChg>
      <pc:sldChg chg="addSp delSp modSp modTransition modAnim">
        <pc:chgData name="Max Melcher" userId="7924b20e-426e-4276-a710-d9ed98b152d5" providerId="ADAL" clId="{55542455-972B-4BA6-A724-77B8B6A3311E}" dt="2019-04-16T12:53:10.041" v="284" actId="27636"/>
        <pc:sldMkLst>
          <pc:docMk/>
          <pc:sldMk cId="3994706735" sldId="400"/>
        </pc:sldMkLst>
        <pc:spChg chg="mod">
          <ac:chgData name="Max Melcher" userId="7924b20e-426e-4276-a710-d9ed98b152d5" providerId="ADAL" clId="{55542455-972B-4BA6-A724-77B8B6A3311E}" dt="2019-04-16T12:53:10.041" v="284" actId="27636"/>
          <ac:spMkLst>
            <pc:docMk/>
            <pc:sldMk cId="3994706735" sldId="400"/>
            <ac:spMk id="2" creationId="{A89C9191-E43D-574C-8A52-F2118C7C6ACF}"/>
          </ac:spMkLst>
        </pc:spChg>
        <pc:spChg chg="mod">
          <ac:chgData name="Max Melcher" userId="7924b20e-426e-4276-a710-d9ed98b152d5" providerId="ADAL" clId="{55542455-972B-4BA6-A724-77B8B6A3311E}" dt="2019-04-16T12:49:22.920" v="164" actId="27636"/>
          <ac:spMkLst>
            <pc:docMk/>
            <pc:sldMk cId="3994706735" sldId="400"/>
            <ac:spMk id="4" creationId="{3431F2F7-5092-1F4B-8D04-70C0ECC99783}"/>
          </ac:spMkLst>
        </pc:spChg>
        <pc:picChg chg="del">
          <ac:chgData name="Max Melcher" userId="7924b20e-426e-4276-a710-d9ed98b152d5" providerId="ADAL" clId="{55542455-972B-4BA6-A724-77B8B6A3311E}" dt="2019-04-16T12:50:44.944" v="168" actId="478"/>
          <ac:picMkLst>
            <pc:docMk/>
            <pc:sldMk cId="3994706735" sldId="400"/>
            <ac:picMk id="5" creationId="{7ED8EA51-BD2A-354E-B9CB-BC7A85B8CF0F}"/>
          </ac:picMkLst>
        </pc:picChg>
        <pc:picChg chg="add mod">
          <ac:chgData name="Max Melcher" userId="7924b20e-426e-4276-a710-d9ed98b152d5" providerId="ADAL" clId="{55542455-972B-4BA6-A724-77B8B6A3311E}" dt="2019-04-16T12:50:48.335" v="171" actId="1076"/>
          <ac:picMkLst>
            <pc:docMk/>
            <pc:sldMk cId="3994706735" sldId="400"/>
            <ac:picMk id="6" creationId="{7E2C005B-ADE4-4DFD-AF72-3FBA003E2E16}"/>
          </ac:picMkLst>
        </pc:picChg>
      </pc:sldChg>
      <pc:sldChg chg="del">
        <pc:chgData name="Max Melcher" userId="7924b20e-426e-4276-a710-d9ed98b152d5" providerId="ADAL" clId="{55542455-972B-4BA6-A724-77B8B6A3311E}" dt="2019-04-16T13:03:11.876" v="387" actId="2696"/>
        <pc:sldMkLst>
          <pc:docMk/>
          <pc:sldMk cId="129782649" sldId="402"/>
        </pc:sldMkLst>
      </pc:sldChg>
      <pc:sldChg chg="addSp delSp modSp mod modTransition setBg">
        <pc:chgData name="Max Melcher" userId="7924b20e-426e-4276-a710-d9ed98b152d5" providerId="ADAL" clId="{55542455-972B-4BA6-A724-77B8B6A3311E}" dt="2019-04-16T12:58:37.493" v="385" actId="26606"/>
        <pc:sldMkLst>
          <pc:docMk/>
          <pc:sldMk cId="2444928567" sldId="403"/>
        </pc:sldMkLst>
        <pc:spChg chg="mod">
          <ac:chgData name="Max Melcher" userId="7924b20e-426e-4276-a710-d9ed98b152d5" providerId="ADAL" clId="{55542455-972B-4BA6-A724-77B8B6A3311E}" dt="2019-04-16T12:58:37.493" v="385" actId="26606"/>
          <ac:spMkLst>
            <pc:docMk/>
            <pc:sldMk cId="2444928567" sldId="403"/>
            <ac:spMk id="3" creationId="{4F8838A7-D78B-2C48-8EB4-DCCE50A042F0}"/>
          </ac:spMkLst>
        </pc:spChg>
        <pc:spChg chg="mod">
          <ac:chgData name="Max Melcher" userId="7924b20e-426e-4276-a710-d9ed98b152d5" providerId="ADAL" clId="{55542455-972B-4BA6-A724-77B8B6A3311E}" dt="2019-04-16T12:58:37.493" v="385" actId="26606"/>
          <ac:spMkLst>
            <pc:docMk/>
            <pc:sldMk cId="2444928567" sldId="403"/>
            <ac:spMk id="4" creationId="{9774AFB1-FC0A-1F49-BD23-7401534629DC}"/>
          </ac:spMkLst>
        </pc:spChg>
        <pc:spChg chg="add">
          <ac:chgData name="Max Melcher" userId="7924b20e-426e-4276-a710-d9ed98b152d5" providerId="ADAL" clId="{55542455-972B-4BA6-A724-77B8B6A3311E}" dt="2019-04-16T12:58:37.493" v="385" actId="26606"/>
          <ac:spMkLst>
            <pc:docMk/>
            <pc:sldMk cId="2444928567" sldId="403"/>
            <ac:spMk id="8" creationId="{867D4867-5BA7-4462-B2F6-A23F4A622AA7}"/>
          </ac:spMkLst>
        </pc:spChg>
        <pc:picChg chg="mod">
          <ac:chgData name="Max Melcher" userId="7924b20e-426e-4276-a710-d9ed98b152d5" providerId="ADAL" clId="{55542455-972B-4BA6-A724-77B8B6A3311E}" dt="2019-04-16T12:58:37.493" v="385" actId="26606"/>
          <ac:picMkLst>
            <pc:docMk/>
            <pc:sldMk cId="2444928567" sldId="403"/>
            <ac:picMk id="6" creationId="{F8EF9C4C-033E-D748-B11A-A6213B3807B4}"/>
          </ac:picMkLst>
        </pc:picChg>
        <pc:cxnChg chg="add del">
          <ac:chgData name="Max Melcher" userId="7924b20e-426e-4276-a710-d9ed98b152d5" providerId="ADAL" clId="{55542455-972B-4BA6-A724-77B8B6A3311E}" dt="2019-04-16T12:58:30.296" v="384" actId="26606"/>
          <ac:cxnSpMkLst>
            <pc:docMk/>
            <pc:sldMk cId="2444928567" sldId="403"/>
            <ac:cxnSpMk id="11" creationId="{E4A809D5-3600-46D4-A466-67F2349A54FB}"/>
          </ac:cxnSpMkLst>
        </pc:cxnChg>
      </pc:sldChg>
      <pc:sldChg chg="addSp delSp modSp mod modTransition setBg">
        <pc:chgData name="Max Melcher" userId="7924b20e-426e-4276-a710-d9ed98b152d5" providerId="ADAL" clId="{55542455-972B-4BA6-A724-77B8B6A3311E}" dt="2019-04-16T12:48:56.817" v="162" actId="1076"/>
        <pc:sldMkLst>
          <pc:docMk/>
          <pc:sldMk cId="1799017393" sldId="404"/>
        </pc:sldMkLst>
        <pc:spChg chg="mod">
          <ac:chgData name="Max Melcher" userId="7924b20e-426e-4276-a710-d9ed98b152d5" providerId="ADAL" clId="{55542455-972B-4BA6-A724-77B8B6A3311E}" dt="2019-04-16T12:48:49.582" v="157" actId="26606"/>
          <ac:spMkLst>
            <pc:docMk/>
            <pc:sldMk cId="1799017393" sldId="404"/>
            <ac:spMk id="3" creationId="{179576EB-A140-5D48-9A84-5AE68D4CA30D}"/>
          </ac:spMkLst>
        </pc:spChg>
        <pc:spChg chg="del mod">
          <ac:chgData name="Max Melcher" userId="7924b20e-426e-4276-a710-d9ed98b152d5" providerId="ADAL" clId="{55542455-972B-4BA6-A724-77B8B6A3311E}" dt="2019-04-16T12:48:18.341" v="140" actId="478"/>
          <ac:spMkLst>
            <pc:docMk/>
            <pc:sldMk cId="1799017393" sldId="404"/>
            <ac:spMk id="4" creationId="{345BD554-0430-644B-9505-EC7B3F73DED3}"/>
          </ac:spMkLst>
        </pc:spChg>
        <pc:spChg chg="add del">
          <ac:chgData name="Max Melcher" userId="7924b20e-426e-4276-a710-d9ed98b152d5" providerId="ADAL" clId="{55542455-972B-4BA6-A724-77B8B6A3311E}" dt="2019-04-16T12:48:44.973" v="149" actId="26606"/>
          <ac:spMkLst>
            <pc:docMk/>
            <pc:sldMk cId="1799017393" sldId="404"/>
            <ac:spMk id="10" creationId="{823AC064-BC96-4F32-8AE1-B2FD38754823}"/>
          </ac:spMkLst>
        </pc:spChg>
        <pc:spChg chg="add del">
          <ac:chgData name="Max Melcher" userId="7924b20e-426e-4276-a710-d9ed98b152d5" providerId="ADAL" clId="{55542455-972B-4BA6-A724-77B8B6A3311E}" dt="2019-04-16T12:48:45.653" v="151" actId="26606"/>
          <ac:spMkLst>
            <pc:docMk/>
            <pc:sldMk cId="1799017393" sldId="404"/>
            <ac:spMk id="16" creationId="{F0810290-E788-4DE3-B716-DBE58CC6A8EF}"/>
          </ac:spMkLst>
        </pc:spChg>
        <pc:spChg chg="add del">
          <ac:chgData name="Max Melcher" userId="7924b20e-426e-4276-a710-d9ed98b152d5" providerId="ADAL" clId="{55542455-972B-4BA6-A724-77B8B6A3311E}" dt="2019-04-16T12:48:45.653" v="151" actId="26606"/>
          <ac:spMkLst>
            <pc:docMk/>
            <pc:sldMk cId="1799017393" sldId="404"/>
            <ac:spMk id="17" creationId="{5434194B-EB56-4062-98C6-CB72F287E3F7}"/>
          </ac:spMkLst>
        </pc:spChg>
        <pc:spChg chg="add del">
          <ac:chgData name="Max Melcher" userId="7924b20e-426e-4276-a710-d9ed98b152d5" providerId="ADAL" clId="{55542455-972B-4BA6-A724-77B8B6A3311E}" dt="2019-04-16T12:48:45.653" v="151" actId="26606"/>
          <ac:spMkLst>
            <pc:docMk/>
            <pc:sldMk cId="1799017393" sldId="404"/>
            <ac:spMk id="19" creationId="{B817D9AD-5E85-4E85-AC3E-43E24FA91AA1}"/>
          </ac:spMkLst>
        </pc:spChg>
        <pc:spChg chg="add del">
          <ac:chgData name="Max Melcher" userId="7924b20e-426e-4276-a710-d9ed98b152d5" providerId="ADAL" clId="{55542455-972B-4BA6-A724-77B8B6A3311E}" dt="2019-04-16T12:48:46.850" v="153" actId="26606"/>
          <ac:spMkLst>
            <pc:docMk/>
            <pc:sldMk cId="1799017393" sldId="404"/>
            <ac:spMk id="22" creationId="{823AC064-BC96-4F32-8AE1-B2FD38754823}"/>
          </ac:spMkLst>
        </pc:spChg>
        <pc:spChg chg="add del">
          <ac:chgData name="Max Melcher" userId="7924b20e-426e-4276-a710-d9ed98b152d5" providerId="ADAL" clId="{55542455-972B-4BA6-A724-77B8B6A3311E}" dt="2019-04-16T12:48:47.918" v="155" actId="26606"/>
          <ac:spMkLst>
            <pc:docMk/>
            <pc:sldMk cId="1799017393" sldId="404"/>
            <ac:spMk id="25" creationId="{9BD0A92D-399A-41B4-B955-6B72A41B74A9}"/>
          </ac:spMkLst>
        </pc:spChg>
        <pc:spChg chg="add del">
          <ac:chgData name="Max Melcher" userId="7924b20e-426e-4276-a710-d9ed98b152d5" providerId="ADAL" clId="{55542455-972B-4BA6-A724-77B8B6A3311E}" dt="2019-04-16T12:48:47.918" v="155" actId="26606"/>
          <ac:spMkLst>
            <pc:docMk/>
            <pc:sldMk cId="1799017393" sldId="404"/>
            <ac:spMk id="27" creationId="{9FA51AA9-DFBD-4CB2-9C70-26DAC24A34C0}"/>
          </ac:spMkLst>
        </pc:spChg>
        <pc:spChg chg="add del">
          <ac:chgData name="Max Melcher" userId="7924b20e-426e-4276-a710-d9ed98b152d5" providerId="ADAL" clId="{55542455-972B-4BA6-A724-77B8B6A3311E}" dt="2019-04-16T12:48:47.918" v="155" actId="26606"/>
          <ac:spMkLst>
            <pc:docMk/>
            <pc:sldMk cId="1799017393" sldId="404"/>
            <ac:spMk id="28" creationId="{D5905D0D-FE5E-454B-A340-4DE821C09E8B}"/>
          </ac:spMkLst>
        </pc:spChg>
        <pc:spChg chg="add del">
          <ac:chgData name="Max Melcher" userId="7924b20e-426e-4276-a710-d9ed98b152d5" providerId="ADAL" clId="{55542455-972B-4BA6-A724-77B8B6A3311E}" dt="2019-04-16T12:48:49.582" v="157" actId="26606"/>
          <ac:spMkLst>
            <pc:docMk/>
            <pc:sldMk cId="1799017393" sldId="404"/>
            <ac:spMk id="30" creationId="{823AC064-BC96-4F32-8AE1-B2FD38754823}"/>
          </ac:spMkLst>
        </pc:spChg>
        <pc:picChg chg="add mod">
          <ac:chgData name="Max Melcher" userId="7924b20e-426e-4276-a710-d9ed98b152d5" providerId="ADAL" clId="{55542455-972B-4BA6-A724-77B8B6A3311E}" dt="2019-04-16T12:48:56.817" v="162" actId="1076"/>
          <ac:picMkLst>
            <pc:docMk/>
            <pc:sldMk cId="1799017393" sldId="404"/>
            <ac:picMk id="2" creationId="{866CA9D1-5BA5-43E9-80E5-CAEE6DB66BD4}"/>
          </ac:picMkLst>
        </pc:picChg>
        <pc:picChg chg="mod ord">
          <ac:chgData name="Max Melcher" userId="7924b20e-426e-4276-a710-d9ed98b152d5" providerId="ADAL" clId="{55542455-972B-4BA6-A724-77B8B6A3311E}" dt="2019-04-16T12:48:54.693" v="160" actId="14100"/>
          <ac:picMkLst>
            <pc:docMk/>
            <pc:sldMk cId="1799017393" sldId="404"/>
            <ac:picMk id="5" creationId="{32BF261A-7D9B-264B-9982-58EDBFD06D50}"/>
          </ac:picMkLst>
        </pc:picChg>
        <pc:picChg chg="add del">
          <ac:chgData name="Max Melcher" userId="7924b20e-426e-4276-a710-d9ed98b152d5" providerId="ADAL" clId="{55542455-972B-4BA6-A724-77B8B6A3311E}" dt="2019-04-16T12:48:45.653" v="151" actId="26606"/>
          <ac:picMkLst>
            <pc:docMk/>
            <pc:sldMk cId="1799017393" sldId="404"/>
            <ac:picMk id="18" creationId="{B3746DB1-35A8-422F-9955-4F8E75DBB077}"/>
          </ac:picMkLst>
        </pc:picChg>
        <pc:picChg chg="add del">
          <ac:chgData name="Max Melcher" userId="7924b20e-426e-4276-a710-d9ed98b152d5" providerId="ADAL" clId="{55542455-972B-4BA6-A724-77B8B6A3311E}" dt="2019-04-16T12:48:47.918" v="155" actId="26606"/>
          <ac:picMkLst>
            <pc:docMk/>
            <pc:sldMk cId="1799017393" sldId="404"/>
            <ac:picMk id="26" creationId="{D6A49DF9-534D-4905-8F46-02AB63EB6F34}"/>
          </ac:picMkLst>
        </pc:picChg>
        <pc:picChg chg="add del">
          <ac:chgData name="Max Melcher" userId="7924b20e-426e-4276-a710-d9ed98b152d5" providerId="ADAL" clId="{55542455-972B-4BA6-A724-77B8B6A3311E}" dt="2019-04-16T12:48:18.341" v="140" actId="478"/>
          <ac:picMkLst>
            <pc:docMk/>
            <pc:sldMk cId="1799017393" sldId="404"/>
            <ac:picMk id="2050" creationId="{8B51BF2B-531B-4A95-93B5-38B797D061B9}"/>
          </ac:picMkLst>
        </pc:picChg>
        <pc:picChg chg="add del">
          <ac:chgData name="Max Melcher" userId="7924b20e-426e-4276-a710-d9ed98b152d5" providerId="ADAL" clId="{55542455-972B-4BA6-A724-77B8B6A3311E}" dt="2019-04-16T12:48:22.711" v="142" actId="478"/>
          <ac:picMkLst>
            <pc:docMk/>
            <pc:sldMk cId="1799017393" sldId="404"/>
            <ac:picMk id="2052" creationId="{478F6751-12B2-4937-8EF2-9923BA938D9D}"/>
          </ac:picMkLst>
        </pc:picChg>
        <pc:cxnChg chg="add del">
          <ac:chgData name="Max Melcher" userId="7924b20e-426e-4276-a710-d9ed98b152d5" providerId="ADAL" clId="{55542455-972B-4BA6-A724-77B8B6A3311E}" dt="2019-04-16T12:48:44.973" v="149" actId="26606"/>
          <ac:cxnSpMkLst>
            <pc:docMk/>
            <pc:sldMk cId="1799017393" sldId="404"/>
            <ac:cxnSpMk id="12" creationId="{7E7C77BC-7138-40B1-A15B-20F57A494629}"/>
          </ac:cxnSpMkLst>
        </pc:cxnChg>
        <pc:cxnChg chg="add del">
          <ac:chgData name="Max Melcher" userId="7924b20e-426e-4276-a710-d9ed98b152d5" providerId="ADAL" clId="{55542455-972B-4BA6-A724-77B8B6A3311E}" dt="2019-04-16T12:48:44.973" v="149" actId="26606"/>
          <ac:cxnSpMkLst>
            <pc:docMk/>
            <pc:sldMk cId="1799017393" sldId="404"/>
            <ac:cxnSpMk id="14" creationId="{DB146403-F3D6-484B-B2ED-97F9565D0370}"/>
          </ac:cxnSpMkLst>
        </pc:cxnChg>
        <pc:cxnChg chg="add del">
          <ac:chgData name="Max Melcher" userId="7924b20e-426e-4276-a710-d9ed98b152d5" providerId="ADAL" clId="{55542455-972B-4BA6-A724-77B8B6A3311E}" dt="2019-04-16T12:48:46.850" v="153" actId="26606"/>
          <ac:cxnSpMkLst>
            <pc:docMk/>
            <pc:sldMk cId="1799017393" sldId="404"/>
            <ac:cxnSpMk id="21" creationId="{DB146403-F3D6-484B-B2ED-97F9565D0370}"/>
          </ac:cxnSpMkLst>
        </pc:cxnChg>
        <pc:cxnChg chg="add del">
          <ac:chgData name="Max Melcher" userId="7924b20e-426e-4276-a710-d9ed98b152d5" providerId="ADAL" clId="{55542455-972B-4BA6-A724-77B8B6A3311E}" dt="2019-04-16T12:48:46.850" v="153" actId="26606"/>
          <ac:cxnSpMkLst>
            <pc:docMk/>
            <pc:sldMk cId="1799017393" sldId="404"/>
            <ac:cxnSpMk id="23" creationId="{7E7C77BC-7138-40B1-A15B-20F57A494629}"/>
          </ac:cxnSpMkLst>
        </pc:cxnChg>
        <pc:cxnChg chg="add del">
          <ac:chgData name="Max Melcher" userId="7924b20e-426e-4276-a710-d9ed98b152d5" providerId="ADAL" clId="{55542455-972B-4BA6-A724-77B8B6A3311E}" dt="2019-04-16T12:48:49.582" v="157" actId="26606"/>
          <ac:cxnSpMkLst>
            <pc:docMk/>
            <pc:sldMk cId="1799017393" sldId="404"/>
            <ac:cxnSpMk id="31" creationId="{7E7C77BC-7138-40B1-A15B-20F57A494629}"/>
          </ac:cxnSpMkLst>
        </pc:cxnChg>
        <pc:cxnChg chg="add del">
          <ac:chgData name="Max Melcher" userId="7924b20e-426e-4276-a710-d9ed98b152d5" providerId="ADAL" clId="{55542455-972B-4BA6-A724-77B8B6A3311E}" dt="2019-04-16T12:48:49.582" v="157" actId="26606"/>
          <ac:cxnSpMkLst>
            <pc:docMk/>
            <pc:sldMk cId="1799017393" sldId="404"/>
            <ac:cxnSpMk id="32" creationId="{DB146403-F3D6-484B-B2ED-97F9565D0370}"/>
          </ac:cxnSpMkLst>
        </pc:cxnChg>
      </pc:sldChg>
      <pc:sldChg chg="del">
        <pc:chgData name="Max Melcher" userId="7924b20e-426e-4276-a710-d9ed98b152d5" providerId="ADAL" clId="{55542455-972B-4BA6-A724-77B8B6A3311E}" dt="2019-04-16T12:53:19.615" v="285" actId="2696"/>
        <pc:sldMkLst>
          <pc:docMk/>
          <pc:sldMk cId="316658093" sldId="406"/>
        </pc:sldMkLst>
      </pc:sldChg>
      <pc:sldChg chg="del">
        <pc:chgData name="Max Melcher" userId="7924b20e-426e-4276-a710-d9ed98b152d5" providerId="ADAL" clId="{55542455-972B-4BA6-A724-77B8B6A3311E}" dt="2019-04-16T12:56:27.066" v="354" actId="2696"/>
        <pc:sldMkLst>
          <pc:docMk/>
          <pc:sldMk cId="3993390392" sldId="407"/>
        </pc:sldMkLst>
      </pc:sldChg>
      <pc:sldChg chg="del">
        <pc:chgData name="Max Melcher" userId="7924b20e-426e-4276-a710-d9ed98b152d5" providerId="ADAL" clId="{55542455-972B-4BA6-A724-77B8B6A3311E}" dt="2019-04-16T12:56:27.812" v="355" actId="2696"/>
        <pc:sldMkLst>
          <pc:docMk/>
          <pc:sldMk cId="3043401489" sldId="408"/>
        </pc:sldMkLst>
      </pc:sldChg>
      <pc:sldChg chg="del">
        <pc:chgData name="Max Melcher" userId="7924b20e-426e-4276-a710-d9ed98b152d5" providerId="ADAL" clId="{55542455-972B-4BA6-A724-77B8B6A3311E}" dt="2019-04-16T12:56:25.750" v="353" actId="2696"/>
        <pc:sldMkLst>
          <pc:docMk/>
          <pc:sldMk cId="737933812" sldId="409"/>
        </pc:sldMkLst>
      </pc:sldChg>
      <pc:sldChg chg="addSp delSp modSp modTransition">
        <pc:chgData name="Max Melcher" userId="7924b20e-426e-4276-a710-d9ed98b152d5" providerId="ADAL" clId="{55542455-972B-4BA6-A724-77B8B6A3311E}" dt="2019-04-16T12:53:26.291" v="286"/>
        <pc:sldMkLst>
          <pc:docMk/>
          <pc:sldMk cId="3019825724" sldId="410"/>
        </pc:sldMkLst>
        <pc:spChg chg="del">
          <ac:chgData name="Max Melcher" userId="7924b20e-426e-4276-a710-d9ed98b152d5" providerId="ADAL" clId="{55542455-972B-4BA6-A724-77B8B6A3311E}" dt="2019-04-16T12:53:26.291" v="286"/>
          <ac:spMkLst>
            <pc:docMk/>
            <pc:sldMk cId="3019825724" sldId="410"/>
            <ac:spMk id="2" creationId="{D64A45E6-2F75-4140-AFB1-C9ECD68DF0FE}"/>
          </ac:spMkLst>
        </pc:spChg>
        <pc:spChg chg="add mod">
          <ac:chgData name="Max Melcher" userId="7924b20e-426e-4276-a710-d9ed98b152d5" providerId="ADAL" clId="{55542455-972B-4BA6-A724-77B8B6A3311E}" dt="2019-04-16T12:53:26.291" v="286"/>
          <ac:spMkLst>
            <pc:docMk/>
            <pc:sldMk cId="3019825724" sldId="410"/>
            <ac:spMk id="4" creationId="{292E0F7E-4BC2-41D4-B182-F187862C60BD}"/>
          </ac:spMkLst>
        </pc:spChg>
      </pc:sldChg>
      <pc:sldChg chg="del">
        <pc:chgData name="Max Melcher" userId="7924b20e-426e-4276-a710-d9ed98b152d5" providerId="ADAL" clId="{55542455-972B-4BA6-A724-77B8B6A3311E}" dt="2019-04-16T13:03:56.961" v="389" actId="2696"/>
        <pc:sldMkLst>
          <pc:docMk/>
          <pc:sldMk cId="67607903" sldId="413"/>
        </pc:sldMkLst>
      </pc:sldChg>
      <pc:sldChg chg="delSp modTransition">
        <pc:chgData name="Max Melcher" userId="7924b20e-426e-4276-a710-d9ed98b152d5" providerId="ADAL" clId="{55542455-972B-4BA6-A724-77B8B6A3311E}" dt="2019-04-16T12:57:08.321" v="363"/>
        <pc:sldMkLst>
          <pc:docMk/>
          <pc:sldMk cId="3166467396" sldId="423"/>
        </pc:sldMkLst>
        <pc:spChg chg="del">
          <ac:chgData name="Max Melcher" userId="7924b20e-426e-4276-a710-d9ed98b152d5" providerId="ADAL" clId="{55542455-972B-4BA6-A724-77B8B6A3311E}" dt="2019-04-16T12:57:08.321" v="363"/>
          <ac:spMkLst>
            <pc:docMk/>
            <pc:sldMk cId="3166467396" sldId="423"/>
            <ac:spMk id="4" creationId="{CD3AC592-FB0C-7943-82D5-B422A7896ECD}"/>
          </ac:spMkLst>
        </pc:spChg>
      </pc:sldChg>
      <pc:sldChg chg="delSp modTransition">
        <pc:chgData name="Max Melcher" userId="7924b20e-426e-4276-a710-d9ed98b152d5" providerId="ADAL" clId="{55542455-972B-4BA6-A724-77B8B6A3311E}" dt="2019-04-16T12:57:19.179" v="364"/>
        <pc:sldMkLst>
          <pc:docMk/>
          <pc:sldMk cId="2984619421" sldId="424"/>
        </pc:sldMkLst>
        <pc:spChg chg="del">
          <ac:chgData name="Max Melcher" userId="7924b20e-426e-4276-a710-d9ed98b152d5" providerId="ADAL" clId="{55542455-972B-4BA6-A724-77B8B6A3311E}" dt="2019-04-16T12:57:19.179" v="364"/>
          <ac:spMkLst>
            <pc:docMk/>
            <pc:sldMk cId="2984619421" sldId="424"/>
            <ac:spMk id="4" creationId="{F2705828-5BD0-2B44-9DBC-A6317A708576}"/>
          </ac:spMkLst>
        </pc:spChg>
      </pc:sldChg>
      <pc:sldChg chg="delSp modTransition">
        <pc:chgData name="Max Melcher" userId="7924b20e-426e-4276-a710-d9ed98b152d5" providerId="ADAL" clId="{55542455-972B-4BA6-A724-77B8B6A3311E}" dt="2019-04-16T12:57:29.428" v="365"/>
        <pc:sldMkLst>
          <pc:docMk/>
          <pc:sldMk cId="1953980366" sldId="425"/>
        </pc:sldMkLst>
        <pc:spChg chg="del">
          <ac:chgData name="Max Melcher" userId="7924b20e-426e-4276-a710-d9ed98b152d5" providerId="ADAL" clId="{55542455-972B-4BA6-A724-77B8B6A3311E}" dt="2019-04-16T12:57:29.428" v="365"/>
          <ac:spMkLst>
            <pc:docMk/>
            <pc:sldMk cId="1953980366" sldId="425"/>
            <ac:spMk id="4" creationId="{F2705828-5BD0-2B44-9DBC-A6317A708576}"/>
          </ac:spMkLst>
        </pc:spChg>
      </pc:sldChg>
      <pc:sldChg chg="delSp modTransition">
        <pc:chgData name="Max Melcher" userId="7924b20e-426e-4276-a710-d9ed98b152d5" providerId="ADAL" clId="{55542455-972B-4BA6-A724-77B8B6A3311E}" dt="2019-04-16T12:57:37.509" v="366"/>
        <pc:sldMkLst>
          <pc:docMk/>
          <pc:sldMk cId="2370158334" sldId="426"/>
        </pc:sldMkLst>
        <pc:spChg chg="del">
          <ac:chgData name="Max Melcher" userId="7924b20e-426e-4276-a710-d9ed98b152d5" providerId="ADAL" clId="{55542455-972B-4BA6-A724-77B8B6A3311E}" dt="2019-04-16T12:57:37.509" v="366"/>
          <ac:spMkLst>
            <pc:docMk/>
            <pc:sldMk cId="2370158334" sldId="426"/>
            <ac:spMk id="4" creationId="{F2705828-5BD0-2B44-9DBC-A6317A708576}"/>
          </ac:spMkLst>
        </pc:spChg>
      </pc:sldChg>
      <pc:sldChg chg="del">
        <pc:chgData name="Max Melcher" userId="7924b20e-426e-4276-a710-d9ed98b152d5" providerId="ADAL" clId="{55542455-972B-4BA6-A724-77B8B6A3311E}" dt="2019-04-16T13:04:50.036" v="397" actId="2696"/>
        <pc:sldMkLst>
          <pc:docMk/>
          <pc:sldMk cId="2788842973" sldId="428"/>
        </pc:sldMkLst>
      </pc:sldChg>
      <pc:sldChg chg="del">
        <pc:chgData name="Max Melcher" userId="7924b20e-426e-4276-a710-d9ed98b152d5" providerId="ADAL" clId="{55542455-972B-4BA6-A724-77B8B6A3311E}" dt="2019-04-16T13:04:09.608" v="390" actId="2696"/>
        <pc:sldMkLst>
          <pc:docMk/>
          <pc:sldMk cId="1520021790" sldId="432"/>
        </pc:sldMkLst>
      </pc:sldChg>
      <pc:sldChg chg="delSp modTransition">
        <pc:chgData name="Max Melcher" userId="7924b20e-426e-4276-a710-d9ed98b152d5" providerId="ADAL" clId="{55542455-972B-4BA6-A724-77B8B6A3311E}" dt="2019-04-16T12:57:51.391" v="367"/>
        <pc:sldMkLst>
          <pc:docMk/>
          <pc:sldMk cId="4290473294" sldId="433"/>
        </pc:sldMkLst>
        <pc:spChg chg="del">
          <ac:chgData name="Max Melcher" userId="7924b20e-426e-4276-a710-d9ed98b152d5" providerId="ADAL" clId="{55542455-972B-4BA6-A724-77B8B6A3311E}" dt="2019-04-16T12:57:51.391" v="367"/>
          <ac:spMkLst>
            <pc:docMk/>
            <pc:sldMk cId="4290473294" sldId="433"/>
            <ac:spMk id="4" creationId="{C4374BC3-59C2-164F-9392-76F6D3E1A6F7}"/>
          </ac:spMkLst>
        </pc:spChg>
      </pc:sldChg>
      <pc:sldChg chg="del">
        <pc:chgData name="Max Melcher" userId="7924b20e-426e-4276-a710-d9ed98b152d5" providerId="ADAL" clId="{55542455-972B-4BA6-A724-77B8B6A3311E}" dt="2019-04-16T13:04:34.351" v="391" actId="2696"/>
        <pc:sldMkLst>
          <pc:docMk/>
          <pc:sldMk cId="198541148" sldId="459"/>
        </pc:sldMkLst>
      </pc:sldChg>
      <pc:sldChg chg="modSp modTransition">
        <pc:chgData name="Max Melcher" userId="7924b20e-426e-4276-a710-d9ed98b152d5" providerId="ADAL" clId="{55542455-972B-4BA6-A724-77B8B6A3311E}" dt="2019-04-16T12:56:54.334" v="362" actId="1076"/>
        <pc:sldMkLst>
          <pc:docMk/>
          <pc:sldMk cId="3006426244" sldId="461"/>
        </pc:sldMkLst>
        <pc:spChg chg="mod">
          <ac:chgData name="Max Melcher" userId="7924b20e-426e-4276-a710-d9ed98b152d5" providerId="ADAL" clId="{55542455-972B-4BA6-A724-77B8B6A3311E}" dt="2019-04-16T12:56:51.388" v="361" actId="20577"/>
          <ac:spMkLst>
            <pc:docMk/>
            <pc:sldMk cId="3006426244" sldId="461"/>
            <ac:spMk id="4" creationId="{9774AFB1-FC0A-1F49-BD23-7401534629DC}"/>
          </ac:spMkLst>
        </pc:spChg>
        <pc:picChg chg="mod">
          <ac:chgData name="Max Melcher" userId="7924b20e-426e-4276-a710-d9ed98b152d5" providerId="ADAL" clId="{55542455-972B-4BA6-A724-77B8B6A3311E}" dt="2019-04-16T12:56:54.334" v="362" actId="1076"/>
          <ac:picMkLst>
            <pc:docMk/>
            <pc:sldMk cId="3006426244" sldId="461"/>
            <ac:picMk id="2050" creationId="{28FEC59A-BF15-7242-9AF1-55503FB9EE0F}"/>
          </ac:picMkLst>
        </pc:picChg>
      </pc:sldChg>
      <pc:sldChg chg="addSp delSp modSp mod setBg">
        <pc:chgData name="Max Melcher" userId="7924b20e-426e-4276-a710-d9ed98b152d5" providerId="ADAL" clId="{55542455-972B-4BA6-A724-77B8B6A3311E}" dt="2019-04-16T12:44:07.744" v="97" actId="5793"/>
        <pc:sldMkLst>
          <pc:docMk/>
          <pc:sldMk cId="292143274" sldId="467"/>
        </pc:sldMkLst>
        <pc:spChg chg="del">
          <ac:chgData name="Max Melcher" userId="7924b20e-426e-4276-a710-d9ed98b152d5" providerId="ADAL" clId="{55542455-972B-4BA6-A724-77B8B6A3311E}" dt="2019-04-16T12:39:45.931" v="46"/>
          <ac:spMkLst>
            <pc:docMk/>
            <pc:sldMk cId="292143274" sldId="467"/>
            <ac:spMk id="2" creationId="{00000000-0000-0000-0000-000000000000}"/>
          </ac:spMkLst>
        </pc:spChg>
        <pc:spChg chg="mod ord">
          <ac:chgData name="Max Melcher" userId="7924b20e-426e-4276-a710-d9ed98b152d5" providerId="ADAL" clId="{55542455-972B-4BA6-A724-77B8B6A3311E}" dt="2019-04-16T12:44:00.093" v="95" actId="26606"/>
          <ac:spMkLst>
            <pc:docMk/>
            <pc:sldMk cId="292143274" sldId="467"/>
            <ac:spMk id="5" creationId="{00000000-0000-0000-0000-000000000000}"/>
          </ac:spMkLst>
        </pc:spChg>
        <pc:spChg chg="mod ord">
          <ac:chgData name="Max Melcher" userId="7924b20e-426e-4276-a710-d9ed98b152d5" providerId="ADAL" clId="{55542455-972B-4BA6-A724-77B8B6A3311E}" dt="2019-04-16T12:44:07.744" v="97" actId="5793"/>
          <ac:spMkLst>
            <pc:docMk/>
            <pc:sldMk cId="292143274" sldId="467"/>
            <ac:spMk id="6" creationId="{00000000-0000-0000-0000-000000000000}"/>
          </ac:spMkLst>
        </pc:spChg>
        <pc:spChg chg="add mod ord">
          <ac:chgData name="Max Melcher" userId="7924b20e-426e-4276-a710-d9ed98b152d5" providerId="ADAL" clId="{55542455-972B-4BA6-A724-77B8B6A3311E}" dt="2019-04-16T12:44:00.093" v="95" actId="26606"/>
          <ac:spMkLst>
            <pc:docMk/>
            <pc:sldMk cId="292143274" sldId="467"/>
            <ac:spMk id="8" creationId="{26A33953-8D5A-4573-A6E6-1DD780F59D71}"/>
          </ac:spMkLst>
        </pc:spChg>
        <pc:spChg chg="add del">
          <ac:chgData name="Max Melcher" userId="7924b20e-426e-4276-a710-d9ed98b152d5" providerId="ADAL" clId="{55542455-972B-4BA6-A724-77B8B6A3311E}" dt="2019-04-16T12:42:47.484" v="73" actId="26606"/>
          <ac:spMkLst>
            <pc:docMk/>
            <pc:sldMk cId="292143274" sldId="467"/>
            <ac:spMk id="79" creationId="{799A8B4F-0FED-46C0-9186-5A8E116D8744}"/>
          </ac:spMkLst>
        </pc:spChg>
        <pc:spChg chg="add del">
          <ac:chgData name="Max Melcher" userId="7924b20e-426e-4276-a710-d9ed98b152d5" providerId="ADAL" clId="{55542455-972B-4BA6-A724-77B8B6A3311E}" dt="2019-04-16T12:42:47.484" v="73" actId="26606"/>
          <ac:spMkLst>
            <pc:docMk/>
            <pc:sldMk cId="292143274" sldId="467"/>
            <ac:spMk id="83" creationId="{38A69B74-22E3-47CC-823F-18BE7930C814}"/>
          </ac:spMkLst>
        </pc:spChg>
        <pc:spChg chg="add del">
          <ac:chgData name="Max Melcher" userId="7924b20e-426e-4276-a710-d9ed98b152d5" providerId="ADAL" clId="{55542455-972B-4BA6-A724-77B8B6A3311E}" dt="2019-04-16T12:42:47.484" v="73" actId="26606"/>
          <ac:spMkLst>
            <pc:docMk/>
            <pc:sldMk cId="292143274" sldId="467"/>
            <ac:spMk id="85" creationId="{1778637B-5DB8-4A75-B2E6-FC2B1BB9A7DB}"/>
          </ac:spMkLst>
        </pc:spChg>
        <pc:spChg chg="add del">
          <ac:chgData name="Max Melcher" userId="7924b20e-426e-4276-a710-d9ed98b152d5" providerId="ADAL" clId="{55542455-972B-4BA6-A724-77B8B6A3311E}" dt="2019-04-16T12:42:47.484" v="73" actId="26606"/>
          <ac:spMkLst>
            <pc:docMk/>
            <pc:sldMk cId="292143274" sldId="467"/>
            <ac:spMk id="87" creationId="{0035A30C-45F3-4EFB-B2E8-6E2A11843D39}"/>
          </ac:spMkLst>
        </pc:spChg>
        <pc:spChg chg="add del">
          <ac:chgData name="Max Melcher" userId="7924b20e-426e-4276-a710-d9ed98b152d5" providerId="ADAL" clId="{55542455-972B-4BA6-A724-77B8B6A3311E}" dt="2019-04-16T12:44:00.093" v="95" actId="26606"/>
          <ac:spMkLst>
            <pc:docMk/>
            <pc:sldMk cId="292143274" sldId="467"/>
            <ac:spMk id="92" creationId="{DE09615D-24FD-4086-87D4-3BC6FF4383AD}"/>
          </ac:spMkLst>
        </pc:spChg>
        <pc:spChg chg="add del">
          <ac:chgData name="Max Melcher" userId="7924b20e-426e-4276-a710-d9ed98b152d5" providerId="ADAL" clId="{55542455-972B-4BA6-A724-77B8B6A3311E}" dt="2019-04-16T12:44:00.093" v="95" actId="26606"/>
          <ac:spMkLst>
            <pc:docMk/>
            <pc:sldMk cId="292143274" sldId="467"/>
            <ac:spMk id="96" creationId="{68C00EAE-4816-44D0-8DA9-3F070179BAB0}"/>
          </ac:spMkLst>
        </pc:spChg>
        <pc:spChg chg="add del">
          <ac:chgData name="Max Melcher" userId="7924b20e-426e-4276-a710-d9ed98b152d5" providerId="ADAL" clId="{55542455-972B-4BA6-A724-77B8B6A3311E}" dt="2019-04-16T12:44:00.093" v="95" actId="26606"/>
          <ac:spMkLst>
            <pc:docMk/>
            <pc:sldMk cId="292143274" sldId="467"/>
            <ac:spMk id="98" creationId="{D5391212-5277-4C05-9E96-E724C9611343}"/>
          </ac:spMkLst>
        </pc:spChg>
        <pc:spChg chg="add del">
          <ac:chgData name="Max Melcher" userId="7924b20e-426e-4276-a710-d9ed98b152d5" providerId="ADAL" clId="{55542455-972B-4BA6-A724-77B8B6A3311E}" dt="2019-04-16T12:44:00.093" v="95" actId="26606"/>
          <ac:spMkLst>
            <pc:docMk/>
            <pc:sldMk cId="292143274" sldId="467"/>
            <ac:spMk id="100" creationId="{0B331F10-0144-4133-AB48-EDEFB354650F}"/>
          </ac:spMkLst>
        </pc:spChg>
        <pc:spChg chg="add del">
          <ac:chgData name="Max Melcher" userId="7924b20e-426e-4276-a710-d9ed98b152d5" providerId="ADAL" clId="{55542455-972B-4BA6-A724-77B8B6A3311E}" dt="2019-04-16T12:43:34.780" v="86" actId="26606"/>
          <ac:spMkLst>
            <pc:docMk/>
            <pc:sldMk cId="292143274" sldId="467"/>
            <ac:spMk id="109" creationId="{007B8288-68CC-4847-8419-CF535B6B7EEA}"/>
          </ac:spMkLst>
        </pc:spChg>
        <pc:spChg chg="add del">
          <ac:chgData name="Max Melcher" userId="7924b20e-426e-4276-a710-d9ed98b152d5" providerId="ADAL" clId="{55542455-972B-4BA6-A724-77B8B6A3311E}" dt="2019-04-16T12:43:34.780" v="86" actId="26606"/>
          <ac:spMkLst>
            <pc:docMk/>
            <pc:sldMk cId="292143274" sldId="467"/>
            <ac:spMk id="110" creationId="{7D8E67F2-F753-4E06-8229-4970A6725835}"/>
          </ac:spMkLst>
        </pc:spChg>
        <pc:spChg chg="add del">
          <ac:chgData name="Max Melcher" userId="7924b20e-426e-4276-a710-d9ed98b152d5" providerId="ADAL" clId="{55542455-972B-4BA6-A724-77B8B6A3311E}" dt="2019-04-16T12:43:34.780" v="86" actId="26606"/>
          <ac:spMkLst>
            <pc:docMk/>
            <pc:sldMk cId="292143274" sldId="467"/>
            <ac:spMk id="111" creationId="{32BA8EA8-C1B6-4309-B674-F9F399B96288}"/>
          </ac:spMkLst>
        </pc:spChg>
        <pc:spChg chg="add del">
          <ac:chgData name="Max Melcher" userId="7924b20e-426e-4276-a710-d9ed98b152d5" providerId="ADAL" clId="{55542455-972B-4BA6-A724-77B8B6A3311E}" dt="2019-04-16T12:43:46.454" v="90" actId="26606"/>
          <ac:spMkLst>
            <pc:docMk/>
            <pc:sldMk cId="292143274" sldId="467"/>
            <ac:spMk id="116" creationId="{0F6CDC51-8D27-4BF4-AB33-7D5905E80D90}"/>
          </ac:spMkLst>
        </pc:spChg>
        <pc:spChg chg="add del">
          <ac:chgData name="Max Melcher" userId="7924b20e-426e-4276-a710-d9ed98b152d5" providerId="ADAL" clId="{55542455-972B-4BA6-A724-77B8B6A3311E}" dt="2019-04-16T12:43:46.454" v="90" actId="26606"/>
          <ac:spMkLst>
            <pc:docMk/>
            <pc:sldMk cId="292143274" sldId="467"/>
            <ac:spMk id="118" creationId="{DF4CE22F-8463-44F2-BE50-65D9B5035E87}"/>
          </ac:spMkLst>
        </pc:spChg>
        <pc:spChg chg="add del">
          <ac:chgData name="Max Melcher" userId="7924b20e-426e-4276-a710-d9ed98b152d5" providerId="ADAL" clId="{55542455-972B-4BA6-A724-77B8B6A3311E}" dt="2019-04-16T12:43:46.454" v="90" actId="26606"/>
          <ac:spMkLst>
            <pc:docMk/>
            <pc:sldMk cId="292143274" sldId="467"/>
            <ac:spMk id="119" creationId="{3FA1383B-2709-4E36-8FF8-7A737213B4CB}"/>
          </ac:spMkLst>
        </pc:spChg>
        <pc:spChg chg="add del">
          <ac:chgData name="Max Melcher" userId="7924b20e-426e-4276-a710-d9ed98b152d5" providerId="ADAL" clId="{55542455-972B-4BA6-A724-77B8B6A3311E}" dt="2019-04-16T12:43:50.812" v="92" actId="26606"/>
          <ac:spMkLst>
            <pc:docMk/>
            <pc:sldMk cId="292143274" sldId="467"/>
            <ac:spMk id="121" creationId="{61B2A784-4501-42A8-86DF-DB27DE395089}"/>
          </ac:spMkLst>
        </pc:spChg>
        <pc:spChg chg="add del">
          <ac:chgData name="Max Melcher" userId="7924b20e-426e-4276-a710-d9ed98b152d5" providerId="ADAL" clId="{55542455-972B-4BA6-A724-77B8B6A3311E}" dt="2019-04-16T12:43:50.812" v="92" actId="26606"/>
          <ac:spMkLst>
            <pc:docMk/>
            <pc:sldMk cId="292143274" sldId="467"/>
            <ac:spMk id="122" creationId="{8A330AB8-A767-46C8-ABEF-2477854EF61D}"/>
          </ac:spMkLst>
        </pc:spChg>
        <pc:spChg chg="add del">
          <ac:chgData name="Max Melcher" userId="7924b20e-426e-4276-a710-d9ed98b152d5" providerId="ADAL" clId="{55542455-972B-4BA6-A724-77B8B6A3311E}" dt="2019-04-16T12:43:50.812" v="92" actId="26606"/>
          <ac:spMkLst>
            <pc:docMk/>
            <pc:sldMk cId="292143274" sldId="467"/>
            <ac:spMk id="123" creationId="{88E62604-C40E-4D56-9D66-FD94B0CA40CB}"/>
          </ac:spMkLst>
        </pc:spChg>
        <pc:spChg chg="add del">
          <ac:chgData name="Max Melcher" userId="7924b20e-426e-4276-a710-d9ed98b152d5" providerId="ADAL" clId="{55542455-972B-4BA6-A724-77B8B6A3311E}" dt="2019-04-16T12:44:00.045" v="94" actId="26606"/>
          <ac:spMkLst>
            <pc:docMk/>
            <pc:sldMk cId="292143274" sldId="467"/>
            <ac:spMk id="125" creationId="{7D8E67F2-F753-4E06-8229-4970A6725835}"/>
          </ac:spMkLst>
        </pc:spChg>
        <pc:spChg chg="add del">
          <ac:chgData name="Max Melcher" userId="7924b20e-426e-4276-a710-d9ed98b152d5" providerId="ADAL" clId="{55542455-972B-4BA6-A724-77B8B6A3311E}" dt="2019-04-16T12:44:00.045" v="94" actId="26606"/>
          <ac:spMkLst>
            <pc:docMk/>
            <pc:sldMk cId="292143274" sldId="467"/>
            <ac:spMk id="127" creationId="{007B8288-68CC-4847-8419-CF535B6B7EEA}"/>
          </ac:spMkLst>
        </pc:spChg>
        <pc:spChg chg="add del">
          <ac:chgData name="Max Melcher" userId="7924b20e-426e-4276-a710-d9ed98b152d5" providerId="ADAL" clId="{55542455-972B-4BA6-A724-77B8B6A3311E}" dt="2019-04-16T12:44:00.045" v="94" actId="26606"/>
          <ac:spMkLst>
            <pc:docMk/>
            <pc:sldMk cId="292143274" sldId="467"/>
            <ac:spMk id="128" creationId="{32BA8EA8-C1B6-4309-B674-F9F399B96288}"/>
          </ac:spMkLst>
        </pc:spChg>
        <pc:spChg chg="add del">
          <ac:chgData name="Max Melcher" userId="7924b20e-426e-4276-a710-d9ed98b152d5" providerId="ADAL" clId="{55542455-972B-4BA6-A724-77B8B6A3311E}" dt="2019-04-16T12:41:58.418" v="63" actId="26606"/>
          <ac:spMkLst>
            <pc:docMk/>
            <pc:sldMk cId="292143274" sldId="467"/>
            <ac:spMk id="192" creationId="{8DF8AE6E-38CD-4B2A-8E02-F099DD30EF40}"/>
          </ac:spMkLst>
        </pc:spChg>
        <pc:spChg chg="add del">
          <ac:chgData name="Max Melcher" userId="7924b20e-426e-4276-a710-d9ed98b152d5" providerId="ADAL" clId="{55542455-972B-4BA6-A724-77B8B6A3311E}" dt="2019-04-16T12:41:58.418" v="63" actId="26606"/>
          <ac:spMkLst>
            <pc:docMk/>
            <pc:sldMk cId="292143274" sldId="467"/>
            <ac:spMk id="193" creationId="{23293907-0F26-4752-BCD0-3AC2C5026383}"/>
          </ac:spMkLst>
        </pc:spChg>
        <pc:spChg chg="add del">
          <ac:chgData name="Max Melcher" userId="7924b20e-426e-4276-a710-d9ed98b152d5" providerId="ADAL" clId="{55542455-972B-4BA6-A724-77B8B6A3311E}" dt="2019-04-16T12:41:58.418" v="63" actId="26606"/>
          <ac:spMkLst>
            <pc:docMk/>
            <pc:sldMk cId="292143274" sldId="467"/>
            <ac:spMk id="194" creationId="{1E32D174-F8A9-4FF0-8888-1B4F5E184961}"/>
          </ac:spMkLst>
        </pc:spChg>
        <pc:spChg chg="add del">
          <ac:chgData name="Max Melcher" userId="7924b20e-426e-4276-a710-d9ed98b152d5" providerId="ADAL" clId="{55542455-972B-4BA6-A724-77B8B6A3311E}" dt="2019-04-16T12:41:58.418" v="63" actId="26606"/>
          <ac:spMkLst>
            <pc:docMk/>
            <pc:sldMk cId="292143274" sldId="467"/>
            <ac:spMk id="195" creationId="{769201C5-687E-46FB-BA72-23BA40BFEE1E}"/>
          </ac:spMkLst>
        </pc:spChg>
        <pc:spChg chg="add del">
          <ac:chgData name="Max Melcher" userId="7924b20e-426e-4276-a710-d9ed98b152d5" providerId="ADAL" clId="{55542455-972B-4BA6-A724-77B8B6A3311E}" dt="2019-04-16T12:41:58.418" v="63" actId="26606"/>
          <ac:spMkLst>
            <pc:docMk/>
            <pc:sldMk cId="292143274" sldId="467"/>
            <ac:spMk id="196" creationId="{339141A8-FDFD-4ABE-A499-72C9669F4BE6}"/>
          </ac:spMkLst>
        </pc:spChg>
        <pc:spChg chg="add del">
          <ac:chgData name="Max Melcher" userId="7924b20e-426e-4276-a710-d9ed98b152d5" providerId="ADAL" clId="{55542455-972B-4BA6-A724-77B8B6A3311E}" dt="2019-04-16T12:41:58.418" v="63" actId="26606"/>
          <ac:spMkLst>
            <pc:docMk/>
            <pc:sldMk cId="292143274" sldId="467"/>
            <ac:spMk id="197" creationId="{8A439E11-755A-4258-859D-56A6B6AFCB66}"/>
          </ac:spMkLst>
        </pc:spChg>
        <pc:spChg chg="add del">
          <ac:chgData name="Max Melcher" userId="7924b20e-426e-4276-a710-d9ed98b152d5" providerId="ADAL" clId="{55542455-972B-4BA6-A724-77B8B6A3311E}" dt="2019-04-16T12:41:58.418" v="63" actId="26606"/>
          <ac:spMkLst>
            <pc:docMk/>
            <pc:sldMk cId="292143274" sldId="467"/>
            <ac:spMk id="198" creationId="{E916EF49-F958-4F28-A999-F8FA8D09AF86}"/>
          </ac:spMkLst>
        </pc:spChg>
        <pc:spChg chg="add del">
          <ac:chgData name="Max Melcher" userId="7924b20e-426e-4276-a710-d9ed98b152d5" providerId="ADAL" clId="{55542455-972B-4BA6-A724-77B8B6A3311E}" dt="2019-04-16T12:41:58.418" v="63" actId="26606"/>
          <ac:spMkLst>
            <pc:docMk/>
            <pc:sldMk cId="292143274" sldId="467"/>
            <ac:spMk id="199" creationId="{A7665D74-DFEA-412C-928C-F090E67084F3}"/>
          </ac:spMkLst>
        </pc:spChg>
        <pc:spChg chg="add del">
          <ac:chgData name="Max Melcher" userId="7924b20e-426e-4276-a710-d9ed98b152d5" providerId="ADAL" clId="{55542455-972B-4BA6-A724-77B8B6A3311E}" dt="2019-04-16T12:41:58.418" v="63" actId="26606"/>
          <ac:spMkLst>
            <pc:docMk/>
            <pc:sldMk cId="292143274" sldId="467"/>
            <ac:spMk id="200" creationId="{3E84BD56-679D-4E0C-9C9B-D694ABF07373}"/>
          </ac:spMkLst>
        </pc:spChg>
        <pc:spChg chg="add del">
          <ac:chgData name="Max Melcher" userId="7924b20e-426e-4276-a710-d9ed98b152d5" providerId="ADAL" clId="{55542455-972B-4BA6-A724-77B8B6A3311E}" dt="2019-04-16T12:41:58.418" v="63" actId="26606"/>
          <ac:spMkLst>
            <pc:docMk/>
            <pc:sldMk cId="292143274" sldId="467"/>
            <ac:spMk id="201" creationId="{2335FEDF-EF88-4E68-9CF7-5A72EF32AFC2}"/>
          </ac:spMkLst>
        </pc:spChg>
        <pc:spChg chg="add del">
          <ac:chgData name="Max Melcher" userId="7924b20e-426e-4276-a710-d9ed98b152d5" providerId="ADAL" clId="{55542455-972B-4BA6-A724-77B8B6A3311E}" dt="2019-04-16T12:41:58.418" v="63" actId="26606"/>
          <ac:spMkLst>
            <pc:docMk/>
            <pc:sldMk cId="292143274" sldId="467"/>
            <ac:spMk id="202" creationId="{837A7BE2-DF08-4ECE-A520-13927DBF4C5E}"/>
          </ac:spMkLst>
        </pc:spChg>
        <pc:picChg chg="del mod">
          <ac:chgData name="Max Melcher" userId="7924b20e-426e-4276-a710-d9ed98b152d5" providerId="ADAL" clId="{55542455-972B-4BA6-A724-77B8B6A3311E}" dt="2019-04-16T12:41:09.361" v="52" actId="478"/>
          <ac:picMkLst>
            <pc:docMk/>
            <pc:sldMk cId="292143274" sldId="467"/>
            <ac:picMk id="3" creationId="{00000000-0000-0000-0000-000000000000}"/>
          </ac:picMkLst>
        </pc:picChg>
        <pc:picChg chg="mod ord">
          <ac:chgData name="Max Melcher" userId="7924b20e-426e-4276-a710-d9ed98b152d5" providerId="ADAL" clId="{55542455-972B-4BA6-A724-77B8B6A3311E}" dt="2019-04-16T12:44:00.093" v="95" actId="26606"/>
          <ac:picMkLst>
            <pc:docMk/>
            <pc:sldMk cId="292143274" sldId="467"/>
            <ac:picMk id="4" creationId="{54CDABE2-2B6A-4AB8-9636-25733536F814}"/>
          </ac:picMkLst>
        </pc:picChg>
        <pc:picChg chg="mod ord">
          <ac:chgData name="Max Melcher" userId="7924b20e-426e-4276-a710-d9ed98b152d5" providerId="ADAL" clId="{55542455-972B-4BA6-A724-77B8B6A3311E}" dt="2019-04-16T12:44:00.093" v="95" actId="26606"/>
          <ac:picMkLst>
            <pc:docMk/>
            <pc:sldMk cId="292143274" sldId="467"/>
            <ac:picMk id="7" creationId="{00000000-0000-0000-0000-000000000000}"/>
          </ac:picMkLst>
        </pc:picChg>
        <pc:picChg chg="add del mod ord">
          <ac:chgData name="Max Melcher" userId="7924b20e-426e-4276-a710-d9ed98b152d5" providerId="ADAL" clId="{55542455-972B-4BA6-A724-77B8B6A3311E}" dt="2019-04-16T12:43:22.026" v="80" actId="478"/>
          <ac:picMkLst>
            <pc:docMk/>
            <pc:sldMk cId="292143274" sldId="467"/>
            <ac:picMk id="9" creationId="{32619306-5EDF-4D33-ABAC-DC1A97431CA7}"/>
          </ac:picMkLst>
        </pc:picChg>
        <pc:picChg chg="del mod">
          <ac:chgData name="Max Melcher" userId="7924b20e-426e-4276-a710-d9ed98b152d5" providerId="ADAL" clId="{55542455-972B-4BA6-A724-77B8B6A3311E}" dt="2019-04-16T12:41:41.928" v="62" actId="478"/>
          <ac:picMkLst>
            <pc:docMk/>
            <pc:sldMk cId="292143274" sldId="467"/>
            <ac:picMk id="11" creationId="{00000000-0000-0000-0000-000000000000}"/>
          </ac:picMkLst>
        </pc:picChg>
        <pc:picChg chg="add del">
          <ac:chgData name="Max Melcher" userId="7924b20e-426e-4276-a710-d9ed98b152d5" providerId="ADAL" clId="{55542455-972B-4BA6-A724-77B8B6A3311E}" dt="2019-04-16T12:42:47.484" v="73" actId="26606"/>
          <ac:picMkLst>
            <pc:docMk/>
            <pc:sldMk cId="292143274" sldId="467"/>
            <ac:picMk id="81" creationId="{DA6861EE-7660-46C9-80BD-173B8F7454B8}"/>
          </ac:picMkLst>
        </pc:picChg>
        <pc:picChg chg="add del">
          <ac:chgData name="Max Melcher" userId="7924b20e-426e-4276-a710-d9ed98b152d5" providerId="ADAL" clId="{55542455-972B-4BA6-A724-77B8B6A3311E}" dt="2019-04-16T12:44:00.093" v="95" actId="26606"/>
          <ac:picMkLst>
            <pc:docMk/>
            <pc:sldMk cId="292143274" sldId="467"/>
            <ac:picMk id="94" creationId="{2CD1987F-8813-4F4A-BE57-BB00FB4F081B}"/>
          </ac:picMkLst>
        </pc:picChg>
        <pc:picChg chg="add del">
          <ac:chgData name="Max Melcher" userId="7924b20e-426e-4276-a710-d9ed98b152d5" providerId="ADAL" clId="{55542455-972B-4BA6-A724-77B8B6A3311E}" dt="2019-04-16T12:43:33.572" v="82" actId="26606"/>
          <ac:picMkLst>
            <pc:docMk/>
            <pc:sldMk cId="292143274" sldId="467"/>
            <ac:picMk id="105" creationId="{3B37BAF8-EA97-496B-9DF6-3D53B6A19978}"/>
          </ac:picMkLst>
        </pc:picChg>
        <pc:picChg chg="add del">
          <ac:chgData name="Max Melcher" userId="7924b20e-426e-4276-a710-d9ed98b152d5" providerId="ADAL" clId="{55542455-972B-4BA6-A724-77B8B6A3311E}" dt="2019-04-16T12:43:34.050" v="84" actId="26606"/>
          <ac:picMkLst>
            <pc:docMk/>
            <pc:sldMk cId="292143274" sldId="467"/>
            <ac:picMk id="107" creationId="{22901FED-4FC9-4ED5-8123-C98BCD1616BA}"/>
          </ac:picMkLst>
        </pc:picChg>
        <pc:picChg chg="add del">
          <ac:chgData name="Max Melcher" userId="7924b20e-426e-4276-a710-d9ed98b152d5" providerId="ADAL" clId="{55542455-972B-4BA6-A724-77B8B6A3311E}" dt="2019-04-16T12:43:34.780" v="86" actId="26606"/>
          <ac:picMkLst>
            <pc:docMk/>
            <pc:sldMk cId="292143274" sldId="467"/>
            <ac:picMk id="112" creationId="{2EE1BDFD-564B-44A4-841A-50D6A8E75CB4}"/>
          </ac:picMkLst>
        </pc:picChg>
        <pc:picChg chg="add del">
          <ac:chgData name="Max Melcher" userId="7924b20e-426e-4276-a710-d9ed98b152d5" providerId="ADAL" clId="{55542455-972B-4BA6-A724-77B8B6A3311E}" dt="2019-04-16T12:43:37.024" v="88" actId="26606"/>
          <ac:picMkLst>
            <pc:docMk/>
            <pc:sldMk cId="292143274" sldId="467"/>
            <ac:picMk id="114" creationId="{D41E2C02-494F-4A6B-A67B-1D965948F9D3}"/>
          </ac:picMkLst>
        </pc:picChg>
        <pc:picChg chg="add del">
          <ac:chgData name="Max Melcher" userId="7924b20e-426e-4276-a710-d9ed98b152d5" providerId="ADAL" clId="{55542455-972B-4BA6-A724-77B8B6A3311E}" dt="2019-04-16T12:43:46.454" v="90" actId="26606"/>
          <ac:picMkLst>
            <pc:docMk/>
            <pc:sldMk cId="292143274" sldId="467"/>
            <ac:picMk id="117" creationId="{24FB90F3-DFB9-42D4-B851-120249962A25}"/>
          </ac:picMkLst>
        </pc:picChg>
        <pc:picChg chg="add del">
          <ac:chgData name="Max Melcher" userId="7924b20e-426e-4276-a710-d9ed98b152d5" providerId="ADAL" clId="{55542455-972B-4BA6-A724-77B8B6A3311E}" dt="2019-04-16T12:44:00.045" v="94" actId="26606"/>
          <ac:picMkLst>
            <pc:docMk/>
            <pc:sldMk cId="292143274" sldId="467"/>
            <ac:picMk id="126" creationId="{2EE1BDFD-564B-44A4-841A-50D6A8E75CB4}"/>
          </ac:picMkLst>
        </pc:picChg>
        <pc:picChg chg="add">
          <ac:chgData name="Max Melcher" userId="7924b20e-426e-4276-a710-d9ed98b152d5" providerId="ADAL" clId="{55542455-972B-4BA6-A724-77B8B6A3311E}" dt="2019-04-16T12:44:00.093" v="95" actId="26606"/>
          <ac:picMkLst>
            <pc:docMk/>
            <pc:sldMk cId="292143274" sldId="467"/>
            <ac:picMk id="130" creationId="{3B37BAF8-EA97-496B-9DF6-3D53B6A19978}"/>
          </ac:picMkLst>
        </pc:picChg>
        <pc:picChg chg="del mod">
          <ac:chgData name="Max Melcher" userId="7924b20e-426e-4276-a710-d9ed98b152d5" providerId="ADAL" clId="{55542455-972B-4BA6-A724-77B8B6A3311E}" dt="2019-04-16T12:41:40.954" v="61" actId="478"/>
          <ac:picMkLst>
            <pc:docMk/>
            <pc:sldMk cId="292143274" sldId="467"/>
            <ac:picMk id="1026" creationId="{00000000-0000-0000-0000-000000000000}"/>
          </ac:picMkLst>
        </pc:picChg>
        <pc:cxnChg chg="add del">
          <ac:chgData name="Max Melcher" userId="7924b20e-426e-4276-a710-d9ed98b152d5" providerId="ADAL" clId="{55542455-972B-4BA6-A724-77B8B6A3311E}" dt="2019-04-16T12:41:14.121" v="54" actId="26606"/>
          <ac:cxnSpMkLst>
            <pc:docMk/>
            <pc:sldMk cId="292143274" sldId="467"/>
            <ac:cxnSpMk id="71" creationId="{822A5670-0F7B-4199-AEAB-33FBA9CEA44D}"/>
          </ac:cxnSpMkLst>
        </pc:cxnChg>
        <pc:cxnChg chg="add del">
          <ac:chgData name="Max Melcher" userId="7924b20e-426e-4276-a710-d9ed98b152d5" providerId="ADAL" clId="{55542455-972B-4BA6-A724-77B8B6A3311E}" dt="2019-04-16T12:41:14.121" v="54" actId="26606"/>
          <ac:cxnSpMkLst>
            <pc:docMk/>
            <pc:sldMk cId="292143274" sldId="467"/>
            <ac:cxnSpMk id="73" creationId="{8BB1744D-A7DF-4B65-B6E3-DCF12BB2D869}"/>
          </ac:cxnSpMkLst>
        </pc:cxnChg>
        <pc:cxnChg chg="add del">
          <ac:chgData name="Max Melcher" userId="7924b20e-426e-4276-a710-d9ed98b152d5" providerId="ADAL" clId="{55542455-972B-4BA6-A724-77B8B6A3311E}" dt="2019-04-16T12:41:14.121" v="54" actId="26606"/>
          <ac:cxnSpMkLst>
            <pc:docMk/>
            <pc:sldMk cId="292143274" sldId="467"/>
            <ac:cxnSpMk id="75" creationId="{882DD753-EA38-4E86-91FB-05041A44A28E}"/>
          </ac:cxnSpMkLst>
        </pc:cxnChg>
        <pc:cxnChg chg="add del">
          <ac:chgData name="Max Melcher" userId="7924b20e-426e-4276-a710-d9ed98b152d5" providerId="ADAL" clId="{55542455-972B-4BA6-A724-77B8B6A3311E}" dt="2019-04-16T12:41:14.121" v="54" actId="26606"/>
          <ac:cxnSpMkLst>
            <pc:docMk/>
            <pc:sldMk cId="292143274" sldId="467"/>
            <ac:cxnSpMk id="77" creationId="{6DA63E78-7704-45EF-B5D3-EADDF5D82674}"/>
          </ac:cxnSpMkLst>
        </pc:cxnChg>
        <pc:cxnChg chg="add del">
          <ac:chgData name="Max Melcher" userId="7924b20e-426e-4276-a710-d9ed98b152d5" providerId="ADAL" clId="{55542455-972B-4BA6-A724-77B8B6A3311E}" dt="2019-04-16T12:41:33.649" v="60" actId="26606"/>
          <ac:cxnSpMkLst>
            <pc:docMk/>
            <pc:sldMk cId="292143274" sldId="467"/>
            <ac:cxnSpMk id="135" creationId="{822A5670-0F7B-4199-AEAB-33FBA9CEA44D}"/>
          </ac:cxnSpMkLst>
        </pc:cxnChg>
        <pc:cxnChg chg="add del">
          <ac:chgData name="Max Melcher" userId="7924b20e-426e-4276-a710-d9ed98b152d5" providerId="ADAL" clId="{55542455-972B-4BA6-A724-77B8B6A3311E}" dt="2019-04-16T12:41:33.649" v="60" actId="26606"/>
          <ac:cxnSpMkLst>
            <pc:docMk/>
            <pc:sldMk cId="292143274" sldId="467"/>
            <ac:cxnSpMk id="137" creationId="{8BB1744D-A7DF-4B65-B6E3-DCF12BB2D869}"/>
          </ac:cxnSpMkLst>
        </pc:cxnChg>
        <pc:cxnChg chg="add del">
          <ac:chgData name="Max Melcher" userId="7924b20e-426e-4276-a710-d9ed98b152d5" providerId="ADAL" clId="{55542455-972B-4BA6-A724-77B8B6A3311E}" dt="2019-04-16T12:41:33.649" v="60" actId="26606"/>
          <ac:cxnSpMkLst>
            <pc:docMk/>
            <pc:sldMk cId="292143274" sldId="467"/>
            <ac:cxnSpMk id="139" creationId="{882DD753-EA38-4E86-91FB-05041A44A28E}"/>
          </ac:cxnSpMkLst>
        </pc:cxnChg>
        <pc:cxnChg chg="add del">
          <ac:chgData name="Max Melcher" userId="7924b20e-426e-4276-a710-d9ed98b152d5" providerId="ADAL" clId="{55542455-972B-4BA6-A724-77B8B6A3311E}" dt="2019-04-16T12:41:33.649" v="60" actId="26606"/>
          <ac:cxnSpMkLst>
            <pc:docMk/>
            <pc:sldMk cId="292143274" sldId="467"/>
            <ac:cxnSpMk id="141" creationId="{6DA63E78-7704-45EF-B5D3-EADDF5D82674}"/>
          </ac:cxnSpMkLst>
        </pc:cxnChg>
      </pc:sldChg>
      <pc:sldChg chg="del">
        <pc:chgData name="Max Melcher" userId="7924b20e-426e-4276-a710-d9ed98b152d5" providerId="ADAL" clId="{55542455-972B-4BA6-A724-77B8B6A3311E}" dt="2019-04-16T12:58:03.782" v="369" actId="2696"/>
        <pc:sldMkLst>
          <pc:docMk/>
          <pc:sldMk cId="1070757884" sldId="472"/>
        </pc:sldMkLst>
      </pc:sldChg>
      <pc:sldChg chg="del">
        <pc:chgData name="Max Melcher" userId="7924b20e-426e-4276-a710-d9ed98b152d5" providerId="ADAL" clId="{55542455-972B-4BA6-A724-77B8B6A3311E}" dt="2019-04-16T12:56:23.343" v="352" actId="2696"/>
        <pc:sldMkLst>
          <pc:docMk/>
          <pc:sldMk cId="2660040201" sldId="479"/>
        </pc:sldMkLst>
      </pc:sldChg>
      <pc:sldChg chg="addSp delSp modSp">
        <pc:chgData name="Max Melcher" userId="7924b20e-426e-4276-a710-d9ed98b152d5" providerId="ADAL" clId="{55542455-972B-4BA6-A724-77B8B6A3311E}" dt="2019-04-16T12:54:08.934" v="295"/>
        <pc:sldMkLst>
          <pc:docMk/>
          <pc:sldMk cId="1935401609" sldId="480"/>
        </pc:sldMkLst>
        <pc:spChg chg="add mod">
          <ac:chgData name="Max Melcher" userId="7924b20e-426e-4276-a710-d9ed98b152d5" providerId="ADAL" clId="{55542455-972B-4BA6-A724-77B8B6A3311E}" dt="2019-04-16T12:54:07.593" v="293" actId="20577"/>
          <ac:spMkLst>
            <pc:docMk/>
            <pc:sldMk cId="1935401609" sldId="480"/>
            <ac:spMk id="2" creationId="{36DF0AC2-1814-49AF-B125-6EFB7BCB027B}"/>
          </ac:spMkLst>
        </pc:spChg>
        <pc:spChg chg="del mod">
          <ac:chgData name="Max Melcher" userId="7924b20e-426e-4276-a710-d9ed98b152d5" providerId="ADAL" clId="{55542455-972B-4BA6-A724-77B8B6A3311E}" dt="2019-04-16T12:54:08.934" v="295"/>
          <ac:spMkLst>
            <pc:docMk/>
            <pc:sldMk cId="1935401609" sldId="480"/>
            <ac:spMk id="9" creationId="{8EA4227A-35BA-4779-A75A-4F33FBFC7841}"/>
          </ac:spMkLst>
        </pc:spChg>
        <pc:grpChg chg="del">
          <ac:chgData name="Max Melcher" userId="7924b20e-426e-4276-a710-d9ed98b152d5" providerId="ADAL" clId="{55542455-972B-4BA6-A724-77B8B6A3311E}" dt="2019-04-16T12:53:59.282" v="288" actId="478"/>
          <ac:grpSpMkLst>
            <pc:docMk/>
            <pc:sldMk cId="1935401609" sldId="480"/>
            <ac:grpSpMk id="7" creationId="{6FD62455-B742-406A-B243-D1B22D4C7730}"/>
          </ac:grpSpMkLst>
        </pc:grpChg>
      </pc:sldChg>
      <pc:sldChg chg="modSp modTransition">
        <pc:chgData name="Max Melcher" userId="7924b20e-426e-4276-a710-d9ed98b152d5" providerId="ADAL" clId="{55542455-972B-4BA6-A724-77B8B6A3311E}" dt="2019-04-16T13:07:45.022" v="407" actId="1036"/>
        <pc:sldMkLst>
          <pc:docMk/>
          <pc:sldMk cId="1062099772" sldId="484"/>
        </pc:sldMkLst>
        <pc:picChg chg="mod">
          <ac:chgData name="Max Melcher" userId="7924b20e-426e-4276-a710-d9ed98b152d5" providerId="ADAL" clId="{55542455-972B-4BA6-A724-77B8B6A3311E}" dt="2019-04-16T13:07:45.022" v="407" actId="1036"/>
          <ac:picMkLst>
            <pc:docMk/>
            <pc:sldMk cId="1062099772" sldId="484"/>
            <ac:picMk id="5" creationId="{7FD2E9C0-80CA-4417-BA31-350F95572E2B}"/>
          </ac:picMkLst>
        </pc:picChg>
      </pc:sldChg>
      <pc:sldChg chg="del">
        <pc:chgData name="Max Melcher" userId="7924b20e-426e-4276-a710-d9ed98b152d5" providerId="ADAL" clId="{55542455-972B-4BA6-A724-77B8B6A3311E}" dt="2019-04-16T12:54:29.993" v="296" actId="2696"/>
        <pc:sldMkLst>
          <pc:docMk/>
          <pc:sldMk cId="4230759385" sldId="489"/>
        </pc:sldMkLst>
      </pc:sldChg>
      <pc:sldChg chg="del">
        <pc:chgData name="Max Melcher" userId="7924b20e-426e-4276-a710-d9ed98b152d5" providerId="ADAL" clId="{55542455-972B-4BA6-A724-77B8B6A3311E}" dt="2019-04-16T13:03:16.368" v="388" actId="2696"/>
        <pc:sldMkLst>
          <pc:docMk/>
          <pc:sldMk cId="2407245381" sldId="490"/>
        </pc:sldMkLst>
      </pc:sldChg>
      <pc:sldChg chg="del">
        <pc:chgData name="Max Melcher" userId="7924b20e-426e-4276-a710-d9ed98b152d5" providerId="ADAL" clId="{55542455-972B-4BA6-A724-77B8B6A3311E}" dt="2019-04-16T12:57:57.417" v="368" actId="2696"/>
        <pc:sldMkLst>
          <pc:docMk/>
          <pc:sldMk cId="2113781566" sldId="491"/>
        </pc:sldMkLst>
      </pc:sldChg>
      <pc:sldChg chg="addSp delSp modSp modTransition">
        <pc:chgData name="Max Melcher" userId="7924b20e-426e-4276-a710-d9ed98b152d5" providerId="ADAL" clId="{55542455-972B-4BA6-A724-77B8B6A3311E}" dt="2019-04-16T13:00:20.821" v="386"/>
        <pc:sldMkLst>
          <pc:docMk/>
          <pc:sldMk cId="639323523" sldId="492"/>
        </pc:sldMkLst>
        <pc:spChg chg="add mod">
          <ac:chgData name="Max Melcher" userId="7924b20e-426e-4276-a710-d9ed98b152d5" providerId="ADAL" clId="{55542455-972B-4BA6-A724-77B8B6A3311E}" dt="2019-04-16T13:00:20.821" v="386"/>
          <ac:spMkLst>
            <pc:docMk/>
            <pc:sldMk cId="639323523" sldId="492"/>
            <ac:spMk id="2" creationId="{6922CC2A-1B35-41E1-A3ED-DFB0CE0B958B}"/>
          </ac:spMkLst>
        </pc:spChg>
        <pc:spChg chg="del">
          <ac:chgData name="Max Melcher" userId="7924b20e-426e-4276-a710-d9ed98b152d5" providerId="ADAL" clId="{55542455-972B-4BA6-A724-77B8B6A3311E}" dt="2019-04-16T13:00:20.821" v="386"/>
          <ac:spMkLst>
            <pc:docMk/>
            <pc:sldMk cId="639323523" sldId="492"/>
            <ac:spMk id="6" creationId="{F8CCA469-6BD0-7B42-99A8-A553D74FDDA3}"/>
          </ac:spMkLst>
        </pc:spChg>
      </pc:sldChg>
      <pc:sldChg chg="addSp delSp modSp">
        <pc:chgData name="Max Melcher" userId="7924b20e-426e-4276-a710-d9ed98b152d5" providerId="ADAL" clId="{55542455-972B-4BA6-A724-77B8B6A3311E}" dt="2019-04-16T13:05:54.990" v="405" actId="478"/>
        <pc:sldMkLst>
          <pc:docMk/>
          <pc:sldMk cId="8687704" sldId="547"/>
        </pc:sldMkLst>
        <pc:spChg chg="add del mod">
          <ac:chgData name="Max Melcher" userId="7924b20e-426e-4276-a710-d9ed98b152d5" providerId="ADAL" clId="{55542455-972B-4BA6-A724-77B8B6A3311E}" dt="2019-04-16T13:05:54.990" v="405" actId="478"/>
          <ac:spMkLst>
            <pc:docMk/>
            <pc:sldMk cId="8687704" sldId="547"/>
            <ac:spMk id="11" creationId="{00000000-0000-0000-0000-000000000000}"/>
          </ac:spMkLst>
        </pc:spChg>
      </pc:sldChg>
      <pc:sldChg chg="add">
        <pc:chgData name="Max Melcher" userId="7924b20e-426e-4276-a710-d9ed98b152d5" providerId="ADAL" clId="{55542455-972B-4BA6-A724-77B8B6A3311E}" dt="2019-04-16T13:13:10.229" v="408"/>
        <pc:sldMkLst>
          <pc:docMk/>
          <pc:sldMk cId="936529231" sldId="548"/>
        </pc:sldMkLst>
      </pc:sldChg>
      <pc:sldChg chg="del">
        <pc:chgData name="Max Melcher" userId="7924b20e-426e-4276-a710-d9ed98b152d5" providerId="ADAL" clId="{55542455-972B-4BA6-A724-77B8B6A3311E}" dt="2019-04-16T12:44:11.565" v="98" actId="2696"/>
        <pc:sldMkLst>
          <pc:docMk/>
          <pc:sldMk cId="4268345819" sldId="1917"/>
        </pc:sldMkLst>
      </pc:sldChg>
      <pc:sldMasterChg chg="delSldLayout">
        <pc:chgData name="Max Melcher" userId="7924b20e-426e-4276-a710-d9ed98b152d5" providerId="ADAL" clId="{55542455-972B-4BA6-A724-77B8B6A3311E}" dt="2019-04-16T13:04:46.288" v="393" actId="2696"/>
        <pc:sldMasterMkLst>
          <pc:docMk/>
          <pc:sldMasterMk cId="1576285885" sldId="2147483648"/>
        </pc:sldMasterMkLst>
        <pc:sldLayoutChg chg="del">
          <pc:chgData name="Max Melcher" userId="7924b20e-426e-4276-a710-d9ed98b152d5" providerId="ADAL" clId="{55542455-972B-4BA6-A724-77B8B6A3311E}" dt="2019-04-16T12:56:27.812" v="356" actId="2696"/>
          <pc:sldLayoutMkLst>
            <pc:docMk/>
            <pc:sldMasterMk cId="1576285885" sldId="2147483648"/>
            <pc:sldLayoutMk cId="3652768395" sldId="2147483664"/>
          </pc:sldLayoutMkLst>
        </pc:sldLayoutChg>
        <pc:sldLayoutChg chg="del">
          <pc:chgData name="Max Melcher" userId="7924b20e-426e-4276-a710-d9ed98b152d5" providerId="ADAL" clId="{55542455-972B-4BA6-A724-77B8B6A3311E}" dt="2019-04-16T13:04:46.288" v="393" actId="2696"/>
          <pc:sldLayoutMkLst>
            <pc:docMk/>
            <pc:sldMasterMk cId="1576285885" sldId="2147483648"/>
            <pc:sldLayoutMk cId="93621247" sldId="2147483665"/>
          </pc:sldLayoutMkLst>
        </pc:sldLayoutChg>
      </pc:sldMasterChg>
      <pc:sldMasterChg chg="delSldLayout">
        <pc:chgData name="Max Melcher" userId="7924b20e-426e-4276-a710-d9ed98b152d5" providerId="ADAL" clId="{55542455-972B-4BA6-A724-77B8B6A3311E}" dt="2019-04-16T12:44:11.570" v="99" actId="2696"/>
        <pc:sldMasterMkLst>
          <pc:docMk/>
          <pc:sldMasterMk cId="2192974035" sldId="2147483666"/>
        </pc:sldMasterMkLst>
        <pc:sldLayoutChg chg="del">
          <pc:chgData name="Max Melcher" userId="7924b20e-426e-4276-a710-d9ed98b152d5" providerId="ADAL" clId="{55542455-972B-4BA6-A724-77B8B6A3311E}" dt="2019-04-16T12:44:11.570" v="99" actId="2696"/>
          <pc:sldLayoutMkLst>
            <pc:docMk/>
            <pc:sldMasterMk cId="2192974035" sldId="2147483666"/>
            <pc:sldLayoutMk cId="88948063" sldId="21474836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D2DB5-ACE6-432A-B63E-02130332A432}" type="datetimeFigureOut">
              <a:rPr lang="de-DE" smtClean="0"/>
              <a:t>26.04.2019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E563C-9492-4B17-8C44-C9E52822E2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52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D3B629-ABE3-4545-9E80-4ED2B88B106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83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39738" y="1231900"/>
            <a:ext cx="5915025" cy="3327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92575-77C1-439B-B47E-3F39C06F0E1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004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192 slides =&gt; 10</a:t>
            </a:r>
          </a:p>
          <a:p>
            <a:endParaRPr lang="en-US" dirty="0"/>
          </a:p>
          <a:p>
            <a:r>
              <a:rPr lang="en-US" dirty="0"/>
              <a:t>Basics to get you going</a:t>
            </a:r>
          </a:p>
          <a:p>
            <a:r>
              <a:rPr lang="en-US" dirty="0"/>
              <a:t>Not included is CI/CD – that’s homework for you guys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2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Created/maintained by </a:t>
            </a:r>
            <a:r>
              <a:rPr lang="en-US" dirty="0" err="1"/>
              <a:t>Hashicorp</a:t>
            </a:r>
            <a:r>
              <a:rPr lang="en-US" dirty="0"/>
              <a:t> </a:t>
            </a:r>
          </a:p>
          <a:p>
            <a:r>
              <a:rPr lang="en-US" dirty="0"/>
              <a:t>OSS, hosted on </a:t>
            </a:r>
            <a:r>
              <a:rPr lang="en-US" dirty="0" err="1"/>
              <a:t>Github</a:t>
            </a:r>
            <a:endParaRPr lang="en-US" dirty="0"/>
          </a:p>
          <a:p>
            <a:br>
              <a:rPr lang="en-US" dirty="0"/>
            </a:br>
            <a:r>
              <a:rPr lang="en-US" dirty="0" err="1"/>
              <a:t>GoLang</a:t>
            </a:r>
            <a:r>
              <a:rPr lang="en-US" dirty="0"/>
              <a:t> – single executable</a:t>
            </a:r>
          </a:p>
          <a:p>
            <a:endParaRPr lang="en-US" dirty="0"/>
          </a:p>
          <a:p>
            <a:r>
              <a:rPr lang="en-US" dirty="0"/>
              <a:t>I am a BIG fan</a:t>
            </a:r>
          </a:p>
        </p:txBody>
      </p:sp>
    </p:spTree>
    <p:extLst>
      <p:ext uri="{BB962C8B-B14F-4D97-AF65-F5344CB8AC3E}">
        <p14:creationId xmlns:p14="http://schemas.microsoft.com/office/powerpoint/2010/main" val="620227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 documentation – two times.</a:t>
            </a:r>
          </a:p>
          <a:p>
            <a:r>
              <a:rPr lang="en-US" dirty="0"/>
              <a:t>Constantly being updated – accepts pull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02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thing of it - </a:t>
            </a:r>
          </a:p>
        </p:txBody>
      </p:sp>
    </p:spTree>
    <p:extLst>
      <p:ext uri="{BB962C8B-B14F-4D97-AF65-F5344CB8AC3E}">
        <p14:creationId xmlns:p14="http://schemas.microsoft.com/office/powerpoint/2010/main" val="638721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Terraform Providers are in their own </a:t>
            </a:r>
            <a:r>
              <a:rPr lang="en-US" dirty="0" err="1"/>
              <a:t>Github</a:t>
            </a:r>
            <a:r>
              <a:rPr lang="en-US" dirty="0"/>
              <a:t> Organization</a:t>
            </a:r>
          </a:p>
          <a:p>
            <a:endParaRPr lang="en-US" dirty="0"/>
          </a:p>
          <a:p>
            <a:r>
              <a:rPr lang="en-US" dirty="0"/>
              <a:t>Terraform only pulls in what is needed based on your configuration `terraform </a:t>
            </a:r>
            <a:r>
              <a:rPr lang="en-US" dirty="0" err="1"/>
              <a:t>init</a:t>
            </a:r>
            <a:r>
              <a:rPr lang="en-US" dirty="0"/>
              <a:t>`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Aka.ms</a:t>
            </a:r>
            <a:r>
              <a:rPr lang="en-US" dirty="0"/>
              <a:t>/terraform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20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100+ resources, more added every week.</a:t>
            </a:r>
          </a:p>
          <a:p>
            <a:endParaRPr lang="en-US" dirty="0"/>
          </a:p>
          <a:p>
            <a:r>
              <a:rPr lang="en-US" dirty="0"/>
              <a:t>Active code base – 47 Merged PR in 1 month</a:t>
            </a:r>
          </a:p>
          <a:p>
            <a:endParaRPr lang="en-US" dirty="0"/>
          </a:p>
          <a:p>
            <a:r>
              <a:rPr lang="en-US" dirty="0"/>
              <a:t>Frequent releases - 10 official releases in 5 months</a:t>
            </a:r>
          </a:p>
          <a:p>
            <a:endParaRPr lang="en-US" dirty="0"/>
          </a:p>
          <a:p>
            <a:r>
              <a:rPr lang="en-US" dirty="0"/>
              <a:t>Actively see what is being progress (Submit an Issue if you have a problem)</a:t>
            </a:r>
          </a:p>
          <a:p>
            <a:endParaRPr lang="en-US" dirty="0"/>
          </a:p>
          <a:p>
            <a:r>
              <a:rPr lang="en-US" dirty="0"/>
              <a:t>Tom Harvey =&gt; Azure Saturday</a:t>
            </a:r>
          </a:p>
        </p:txBody>
      </p:sp>
    </p:spTree>
    <p:extLst>
      <p:ext uri="{BB962C8B-B14F-4D97-AF65-F5344CB8AC3E}">
        <p14:creationId xmlns:p14="http://schemas.microsoft.com/office/powerpoint/2010/main" val="337427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E563C-9492-4B17-8C44-C9E52822E20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4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1856-C1D1-4DD1-9BFB-E6701E769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46D06-A173-4DCE-ADFB-E52C5E563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6BC58-5B8F-48C7-8E31-73C30640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6DF5-C7F9-471E-8D55-83CA1BA3278A}" type="datetimeFigureOut">
              <a:rPr lang="de-DE" smtClean="0"/>
              <a:t>26.04.2019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215D3-17EF-4118-984B-9E9BA322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EC257-3E59-415B-8738-1CA34EA7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9F4D-3665-444A-8E1D-7EFC1D1C1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94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7EF2-A674-4B3A-BEF1-5ADF560D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F0655-3406-4B7D-9034-CED888714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8E000-0E36-4DC5-8B31-69DC35EF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6DF5-C7F9-471E-8D55-83CA1BA3278A}" type="datetimeFigureOut">
              <a:rPr lang="de-DE" smtClean="0"/>
              <a:t>26.04.2019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B4FB8-9459-4DFA-92E5-07EF4332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8E3A-DD20-4BD2-AAB9-53133BC0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9F4D-3665-444A-8E1D-7EFC1D1C1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72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AC781-68AD-429A-8DFE-A4E2E8C49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EE686-38CC-4E0F-B079-4E8AFA319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E56D6-8B88-4EC0-BD7D-F5B8002D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6DF5-C7F9-471E-8D55-83CA1BA3278A}" type="datetimeFigureOut">
              <a:rPr lang="de-DE" smtClean="0"/>
              <a:t>26.04.2019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06AF6-4319-406C-AE22-EE27C9B1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4B3BD-C804-462F-B2DB-E304272C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9F4D-3665-444A-8E1D-7EFC1D1C1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599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 w/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image18.jpg"/>
          <p:cNvPicPr>
            <a:picLocks noChangeAspect="1"/>
          </p:cNvPicPr>
          <p:nvPr/>
        </p:nvPicPr>
        <p:blipFill>
          <a:blip r:embed="rId2">
            <a:alphaModFix amt="34000"/>
            <a:extLst/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692" name="Shape 692"/>
          <p:cNvSpPr/>
          <p:nvPr/>
        </p:nvSpPr>
        <p:spPr>
          <a:xfrm>
            <a:off x="587587" y="391886"/>
            <a:ext cx="11011747" cy="64353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0960" tIns="60960" rIns="60960" bIns="6096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3400" b="0">
                <a:latin typeface="Verdana"/>
                <a:ea typeface="Verdana"/>
                <a:cs typeface="Verdana"/>
                <a:sym typeface="Verdana"/>
              </a:defRPr>
            </a:pPr>
            <a:endParaRPr sz="1700"/>
          </a:p>
        </p:txBody>
      </p:sp>
      <p:sp>
        <p:nvSpPr>
          <p:cNvPr id="693" name="Shape 693"/>
          <p:cNvSpPr/>
          <p:nvPr/>
        </p:nvSpPr>
        <p:spPr>
          <a:xfrm flipH="1">
            <a:off x="520697" y="-1"/>
            <a:ext cx="66887" cy="68580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60960" tIns="60960" rIns="60960" bIns="6096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600" b="0">
                <a:latin typeface="Verdana"/>
                <a:ea typeface="Verdana"/>
                <a:cs typeface="Verdana"/>
                <a:sym typeface="Verdana"/>
              </a:defRPr>
            </a:pPr>
            <a:endParaRPr sz="1300"/>
          </a:p>
        </p:txBody>
      </p:sp>
      <p:sp>
        <p:nvSpPr>
          <p:cNvPr id="694" name="Shape 694"/>
          <p:cNvSpPr>
            <a:spLocks noGrp="1"/>
          </p:cNvSpPr>
          <p:nvPr>
            <p:ph type="title"/>
          </p:nvPr>
        </p:nvSpPr>
        <p:spPr>
          <a:xfrm>
            <a:off x="725935" y="391787"/>
            <a:ext cx="10873399" cy="1103762"/>
          </a:xfrm>
          <a:prstGeom prst="rect">
            <a:avLst/>
          </a:prstGeom>
        </p:spPr>
        <p:txBody>
          <a:bodyPr lIns="127000" tIns="127000" rIns="127000" bIns="127000" anchor="t">
            <a:normAutofit/>
          </a:bodyPr>
          <a:lstStyle>
            <a:lvl1pPr defTabSz="914400">
              <a:lnSpc>
                <a:spcPct val="100000"/>
              </a:lnSpc>
              <a:spcBef>
                <a:spcPts val="900"/>
              </a:spcBef>
              <a:defRPr sz="3700" spc="-79"/>
            </a:lvl1pPr>
          </a:lstStyle>
          <a:p>
            <a:r>
              <a:t>Title Text</a:t>
            </a:r>
          </a:p>
        </p:txBody>
      </p:sp>
      <p:sp>
        <p:nvSpPr>
          <p:cNvPr id="695" name="Shape 695"/>
          <p:cNvSpPr/>
          <p:nvPr/>
        </p:nvSpPr>
        <p:spPr>
          <a:xfrm flipH="1">
            <a:off x="520698" y="391788"/>
            <a:ext cx="66886" cy="89226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60960" tIns="60960" rIns="60960" bIns="6096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600" b="0">
                <a:latin typeface="Verdana"/>
                <a:ea typeface="Verdana"/>
                <a:cs typeface="Verdana"/>
                <a:sym typeface="Verdana"/>
              </a:defRPr>
            </a:pPr>
            <a:endParaRPr sz="1300"/>
          </a:p>
        </p:txBody>
      </p:sp>
      <p:grpSp>
        <p:nvGrpSpPr>
          <p:cNvPr id="699" name="Group 699"/>
          <p:cNvGrpSpPr/>
          <p:nvPr/>
        </p:nvGrpSpPr>
        <p:grpSpPr>
          <a:xfrm>
            <a:off x="11301930" y="6396530"/>
            <a:ext cx="297403" cy="314739"/>
            <a:chOff x="0" y="0"/>
            <a:chExt cx="594805" cy="629477"/>
          </a:xfrm>
        </p:grpSpPr>
        <p:sp>
          <p:nvSpPr>
            <p:cNvPr id="696" name="Shape 696"/>
            <p:cNvSpPr/>
            <p:nvPr/>
          </p:nvSpPr>
          <p:spPr>
            <a:xfrm>
              <a:off x="0" y="0"/>
              <a:ext cx="247689" cy="539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5718"/>
                  </a:lnTo>
                  <a:lnTo>
                    <a:pt x="0" y="19448"/>
                  </a:lnTo>
                  <a:lnTo>
                    <a:pt x="8115" y="21600"/>
                  </a:lnTo>
                  <a:lnTo>
                    <a:pt x="8115" y="7870"/>
                  </a:lnTo>
                  <a:lnTo>
                    <a:pt x="21600" y="430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 sz="3400" b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 sz="1700"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4628" y="0"/>
              <a:ext cx="285550" cy="62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34" y="0"/>
                  </a:moveTo>
                  <a:lnTo>
                    <a:pt x="14534" y="9379"/>
                  </a:lnTo>
                  <a:lnTo>
                    <a:pt x="7039" y="9379"/>
                  </a:lnTo>
                  <a:lnTo>
                    <a:pt x="7039" y="5892"/>
                  </a:lnTo>
                  <a:lnTo>
                    <a:pt x="0" y="7739"/>
                  </a:lnTo>
                  <a:lnTo>
                    <a:pt x="0" y="19753"/>
                  </a:lnTo>
                  <a:lnTo>
                    <a:pt x="7039" y="21600"/>
                  </a:lnTo>
                  <a:lnTo>
                    <a:pt x="7039" y="12246"/>
                  </a:lnTo>
                  <a:lnTo>
                    <a:pt x="14534" y="12246"/>
                  </a:lnTo>
                  <a:lnTo>
                    <a:pt x="14534" y="15720"/>
                  </a:lnTo>
                  <a:lnTo>
                    <a:pt x="21600" y="13874"/>
                  </a:lnTo>
                  <a:lnTo>
                    <a:pt x="21600" y="1847"/>
                  </a:lnTo>
                  <a:lnTo>
                    <a:pt x="14534" y="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 sz="3400" b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 sz="1700"/>
            </a:p>
          </p:txBody>
        </p:sp>
        <p:sp>
          <p:nvSpPr>
            <p:cNvPr id="698" name="Shape 698"/>
            <p:cNvSpPr/>
            <p:nvPr/>
          </p:nvSpPr>
          <p:spPr>
            <a:xfrm>
              <a:off x="346763" y="89167"/>
              <a:ext cx="248043" cy="540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5885"/>
                  </a:lnTo>
                  <a:lnTo>
                    <a:pt x="21600" y="2150"/>
                  </a:lnTo>
                  <a:lnTo>
                    <a:pt x="13496" y="0"/>
                  </a:lnTo>
                  <a:lnTo>
                    <a:pt x="13496" y="13735"/>
                  </a:lnTo>
                  <a:lnTo>
                    <a:pt x="0" y="173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 sz="3400" b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 sz="1700"/>
            </a:p>
          </p:txBody>
        </p:sp>
      </p:grpSp>
      <p:sp>
        <p:nvSpPr>
          <p:cNvPr id="700" name="Shape 700"/>
          <p:cNvSpPr/>
          <p:nvPr/>
        </p:nvSpPr>
        <p:spPr>
          <a:xfrm>
            <a:off x="725935" y="6469140"/>
            <a:ext cx="1628331" cy="2462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0960" tIns="60960" rIns="60960" bIns="6096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rgbClr val="AFABAB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sz="800"/>
              <a:t>Copyright © 2017 HashiCorp</a:t>
            </a:r>
          </a:p>
        </p:txBody>
      </p:sp>
      <p:sp>
        <p:nvSpPr>
          <p:cNvPr id="701" name="Shape 701"/>
          <p:cNvSpPr>
            <a:spLocks noGrp="1"/>
          </p:cNvSpPr>
          <p:nvPr>
            <p:ph type="sldNum" sz="quarter" idx="2"/>
          </p:nvPr>
        </p:nvSpPr>
        <p:spPr>
          <a:xfrm>
            <a:off x="11728450" y="6472791"/>
            <a:ext cx="257453" cy="242571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AFABA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394519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fo-CodeBox-Terra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14.png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60" y="0"/>
            <a:ext cx="3679081" cy="68582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9" name="Group 249"/>
          <p:cNvGrpSpPr/>
          <p:nvPr/>
        </p:nvGrpSpPr>
        <p:grpSpPr>
          <a:xfrm>
            <a:off x="329679" y="388333"/>
            <a:ext cx="906769" cy="1030345"/>
            <a:chOff x="0" y="0"/>
            <a:chExt cx="1813536" cy="2060688"/>
          </a:xfrm>
        </p:grpSpPr>
        <p:sp>
          <p:nvSpPr>
            <p:cNvPr id="245" name="Shape 245"/>
            <p:cNvSpPr/>
            <p:nvPr/>
          </p:nvSpPr>
          <p:spPr>
            <a:xfrm>
              <a:off x="627168" y="358380"/>
              <a:ext cx="553023" cy="97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7200"/>
                  </a:lnTo>
                  <a:lnTo>
                    <a:pt x="21600" y="21600"/>
                  </a:lnTo>
                  <a:lnTo>
                    <a:pt x="0" y="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 sz="3400" b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 sz="170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1257426" y="358380"/>
              <a:ext cx="556111" cy="97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7200"/>
                  </a:lnTo>
                  <a:lnTo>
                    <a:pt x="0" y="21600"/>
                  </a:lnTo>
                  <a:lnTo>
                    <a:pt x="21600" y="144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 sz="3400" b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 sz="170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-1" y="-1"/>
              <a:ext cx="556111" cy="967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4354"/>
                  </a:lnTo>
                  <a:lnTo>
                    <a:pt x="21600" y="21600"/>
                  </a:lnTo>
                  <a:lnTo>
                    <a:pt x="21600" y="7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 sz="3400" b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 sz="170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627168" y="1093678"/>
              <a:ext cx="553023" cy="967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354"/>
                  </a:moveTo>
                  <a:lnTo>
                    <a:pt x="21600" y="21600"/>
                  </a:lnTo>
                  <a:lnTo>
                    <a:pt x="21600" y="7108"/>
                  </a:lnTo>
                  <a:lnTo>
                    <a:pt x="0" y="0"/>
                  </a:lnTo>
                  <a:lnTo>
                    <a:pt x="0" y="1435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 sz="3400" b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 sz="1700"/>
            </a:p>
          </p:txBody>
        </p:sp>
      </p:grpSp>
      <p:sp>
        <p:nvSpPr>
          <p:cNvPr id="250" name="Shape 250"/>
          <p:cNvSpPr/>
          <p:nvPr/>
        </p:nvSpPr>
        <p:spPr>
          <a:xfrm>
            <a:off x="4262781" y="1465527"/>
            <a:ext cx="7338669" cy="4244650"/>
          </a:xfrm>
          <a:prstGeom prst="rect">
            <a:avLst/>
          </a:prstGeom>
          <a:solidFill>
            <a:srgbClr val="CCCCCC">
              <a:alpha val="10000"/>
            </a:srgbClr>
          </a:solidFill>
          <a:ln w="25400">
            <a:solidFill>
              <a:srgbClr val="ADB9CA"/>
            </a:solidFill>
          </a:ln>
        </p:spPr>
        <p:txBody>
          <a:bodyPr lIns="60960" tIns="60960" rIns="60960" bIns="60960"/>
          <a:lstStyle/>
          <a:p>
            <a:pPr defTabSz="1219200">
              <a:lnSpc>
                <a:spcPct val="100000"/>
              </a:lnSpc>
              <a:spcBef>
                <a:spcPts val="0"/>
              </a:spcBef>
              <a:defRPr sz="240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200"/>
          </a:p>
        </p:txBody>
      </p:sp>
      <p:sp>
        <p:nvSpPr>
          <p:cNvPr id="251" name="Shape 251"/>
          <p:cNvSpPr/>
          <p:nvPr/>
        </p:nvSpPr>
        <p:spPr>
          <a:xfrm>
            <a:off x="4261865" y="1239777"/>
            <a:ext cx="7339585" cy="365761"/>
          </a:xfrm>
          <a:prstGeom prst="rect">
            <a:avLst/>
          </a:prstGeom>
          <a:solidFill>
            <a:srgbClr val="ADB9CA"/>
          </a:solidFill>
          <a:ln w="25400">
            <a:solidFill>
              <a:srgbClr val="ADB9CA"/>
            </a:solidFill>
            <a:miter/>
          </a:ln>
        </p:spPr>
        <p:txBody>
          <a:bodyPr lIns="60960" tIns="60960" rIns="60960" bIns="6096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3400" b="0">
                <a:latin typeface="Verdana"/>
                <a:ea typeface="Verdana"/>
                <a:cs typeface="Verdana"/>
                <a:sym typeface="Verdana"/>
              </a:defRPr>
            </a:pPr>
            <a:endParaRPr sz="1700"/>
          </a:p>
        </p:txBody>
      </p:sp>
      <p:sp>
        <p:nvSpPr>
          <p:cNvPr id="252" name="Shape 252"/>
          <p:cNvSpPr>
            <a:spLocks noGrp="1"/>
          </p:cNvSpPr>
          <p:nvPr>
            <p:ph type="body" sz="half" idx="13"/>
          </p:nvPr>
        </p:nvSpPr>
        <p:spPr>
          <a:xfrm>
            <a:off x="4406116" y="1735492"/>
            <a:ext cx="7048964" cy="3844732"/>
          </a:xfrm>
          <a:prstGeom prst="rect">
            <a:avLst/>
          </a:prstGeom>
          <a:ln w="12700"/>
        </p:spPr>
        <p:txBody>
          <a:bodyPr>
            <a:normAutofit/>
          </a:bodyPr>
          <a:lstStyle>
            <a:lvl1pPr marL="0" indent="0" defTabSz="914400">
              <a:spcBef>
                <a:spcPts val="400"/>
              </a:spcBef>
              <a:buSzTx/>
              <a:buFontTx/>
              <a:buNone/>
              <a:defRPr sz="1800">
                <a:latin typeface="Menlo"/>
                <a:sym typeface="Menlo"/>
              </a:defRPr>
            </a:lvl1pPr>
          </a:lstStyle>
          <a:p>
            <a:pPr marL="0" indent="0" defTabSz="1828800">
              <a:spcBef>
                <a:spcPts val="800"/>
              </a:spcBef>
              <a:buSzTx/>
              <a:buFontTx/>
              <a:buNone/>
              <a:defRPr sz="18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body" sz="quarter" idx="14"/>
          </p:nvPr>
        </p:nvSpPr>
        <p:spPr>
          <a:xfrm>
            <a:off x="4406116" y="1240278"/>
            <a:ext cx="6966880" cy="364760"/>
          </a:xfrm>
          <a:prstGeom prst="rect">
            <a:avLst/>
          </a:prstGeom>
          <a:ln w="12700"/>
        </p:spPr>
        <p:txBody>
          <a:bodyPr anchor="ctr">
            <a:normAutofit/>
          </a:bodyPr>
          <a:lstStyle>
            <a:lvl1pPr marL="0" indent="0" algn="ctr" defTabSz="914400">
              <a:spcBef>
                <a:spcPts val="4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Menlo"/>
                <a:sym typeface="Menlo"/>
              </a:defRPr>
            </a:lvl1pPr>
          </a:lstStyle>
          <a:p>
            <a:pPr marL="0" indent="0" algn="ctr" defTabSz="1828800">
              <a:spcBef>
                <a:spcPts val="8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sldNum" sz="quarter" idx="2"/>
          </p:nvPr>
        </p:nvSpPr>
        <p:spPr>
          <a:xfrm>
            <a:off x="11801796" y="6578387"/>
            <a:ext cx="257453" cy="242571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AFABA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9722665" y="6570643"/>
            <a:ext cx="1628331" cy="2462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0960" tIns="60960" rIns="60960" bIns="6096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rgbClr val="AFABAB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sz="800"/>
              <a:t>Copyright © 2017 HashiCorp</a:t>
            </a:r>
          </a:p>
        </p:txBody>
      </p:sp>
      <p:sp>
        <p:nvSpPr>
          <p:cNvPr id="256" name="Shape 256"/>
          <p:cNvSpPr/>
          <p:nvPr/>
        </p:nvSpPr>
        <p:spPr>
          <a:xfrm>
            <a:off x="3015" y="2047499"/>
            <a:ext cx="3386668" cy="3657601"/>
          </a:xfrm>
          <a:prstGeom prst="rect">
            <a:avLst/>
          </a:prstGeom>
          <a:solidFill>
            <a:srgbClr val="5933C3"/>
          </a:solidFill>
          <a:ln w="12700">
            <a:miter lim="400000"/>
          </a:ln>
        </p:spPr>
        <p:txBody>
          <a:bodyPr lIns="60960" tIns="60960" rIns="60960" bIns="60960">
            <a:normAutofit/>
          </a:bodyPr>
          <a:lstStyle/>
          <a:p>
            <a:pPr defTabSz="1219200">
              <a:lnSpc>
                <a:spcPts val="2000"/>
              </a:lnSpc>
              <a:spcBef>
                <a:spcPts val="0"/>
              </a:spcBef>
              <a:defRPr sz="3600" b="0">
                <a:latin typeface="Verdana"/>
                <a:ea typeface="Verdana"/>
                <a:cs typeface="Verdana"/>
                <a:sym typeface="Verdana"/>
              </a:defRPr>
            </a:pPr>
            <a:endParaRPr sz="1800"/>
          </a:p>
        </p:txBody>
      </p:sp>
      <p:sp>
        <p:nvSpPr>
          <p:cNvPr id="257" name="Shape 257"/>
          <p:cNvSpPr>
            <a:spLocks noGrp="1"/>
          </p:cNvSpPr>
          <p:nvPr>
            <p:ph type="body" sz="quarter" idx="15"/>
          </p:nvPr>
        </p:nvSpPr>
        <p:spPr>
          <a:xfrm>
            <a:off x="-1" y="3828571"/>
            <a:ext cx="3292694" cy="1682751"/>
          </a:xfrm>
          <a:prstGeom prst="rect">
            <a:avLst/>
          </a:prstGeom>
          <a:ln w="12700"/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1pPr>
          </a:lstStyle>
          <a:p>
            <a:pPr marL="0" indent="0">
              <a:lnSpc>
                <a:spcPts val="4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-1" y="2276063"/>
            <a:ext cx="3308351" cy="1485901"/>
          </a:xfrm>
          <a:prstGeom prst="rect">
            <a:avLst/>
          </a:prstGeom>
        </p:spPr>
        <p:txBody>
          <a:bodyPr anchor="b"/>
          <a:lstStyle>
            <a:lvl1pPr>
              <a:lnSpc>
                <a:spcPts val="2500"/>
              </a:lnSpc>
              <a:defRPr sz="24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5810299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146304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9240" y="354826"/>
            <a:ext cx="11655840" cy="899665"/>
          </a:xfrm>
        </p:spPr>
        <p:txBody>
          <a:bodyPr/>
          <a:lstStyle>
            <a:lvl1pPr>
              <a:defRPr sz="40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351230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1463040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9240" y="354826"/>
            <a:ext cx="11655840" cy="899665"/>
          </a:xfrm>
        </p:spPr>
        <p:txBody>
          <a:bodyPr/>
          <a:lstStyle>
            <a:lvl1pPr>
              <a:defRPr sz="40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3576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1463040"/>
          </a:xfrm>
          <a:prstGeom prst="rect">
            <a:avLst/>
          </a:prstGeom>
          <a:solidFill>
            <a:srgbClr val="001F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9240" y="354826"/>
            <a:ext cx="11655840" cy="899665"/>
          </a:xfrm>
        </p:spPr>
        <p:txBody>
          <a:bodyPr/>
          <a:lstStyle>
            <a:lvl1pPr>
              <a:defRPr sz="40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172262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97595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Accent Color 1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96324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07024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C39E-5AE7-44B8-BBC1-0713AE2F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B304-CB9F-4A34-8D7E-8465A13C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57B3-010B-49EA-B3DC-ADFD8C6C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6DF5-C7F9-471E-8D55-83CA1BA3278A}" type="datetimeFigureOut">
              <a:rPr lang="de-DE" smtClean="0"/>
              <a:t>26.04.2019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EB83-2AFA-49D2-9875-4606BCED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AFC4B-F855-493B-87D0-A95D8CD7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9F4D-3665-444A-8E1D-7EFC1D1C1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891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354826"/>
            <a:ext cx="11655840" cy="8996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27952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354826"/>
            <a:ext cx="11655840" cy="8996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476171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354826"/>
            <a:ext cx="11655840" cy="899665"/>
          </a:xfrm>
        </p:spPr>
        <p:txBody>
          <a:bodyPr/>
          <a:lstStyle>
            <a:lvl1pPr>
              <a:defRPr sz="40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724966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962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46767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395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053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5330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0" name="Rectangle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4" name="Rectangle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1" name="Rectangle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7" name="Rectangle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8" name="Rectangle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30" name="Rectangle 29"/>
          <p:cNvSpPr/>
          <p:nvPr userDrawn="1"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285430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5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3F0F27-6B90-4485-A3C5-1C1E05E189E8}"/>
              </a:ext>
            </a:extLst>
          </p:cNvPr>
          <p:cNvGrpSpPr/>
          <p:nvPr userDrawn="1"/>
        </p:nvGrpSpPr>
        <p:grpSpPr>
          <a:xfrm>
            <a:off x="436378" y="6431031"/>
            <a:ext cx="11326085" cy="95058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9C5276-7B68-429C-9DA6-E4F27E0CA047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686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784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F457BA-782B-49BA-97AD-00B8135A75A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05405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6071-EDAB-4BEB-8C41-2DF69FF7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1E9CB-A124-4C61-93BC-C670A7838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B2D0-81EC-4D66-9739-1D85BD86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6DF5-C7F9-471E-8D55-83CA1BA3278A}" type="datetimeFigureOut">
              <a:rPr lang="de-DE" smtClean="0"/>
              <a:t>26.04.2019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FE754-5102-4942-BA5F-95217B1E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DF840-54BC-4BFE-BB38-B5720098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9F4D-3665-444A-8E1D-7EFC1D1C1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851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909" y="6491639"/>
            <a:ext cx="12203909" cy="366496"/>
          </a:xfrm>
          <a:prstGeom prst="rect">
            <a:avLst/>
          </a:prstGeom>
        </p:spPr>
      </p:pic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9110133" y="6483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347698" y="6513085"/>
            <a:ext cx="1635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898"/>
            <a:r>
              <a:rPr lang="de-DE" sz="1200" dirty="0">
                <a:solidFill>
                  <a:srgbClr val="BEBEBE"/>
                </a:solidFill>
              </a:rPr>
              <a:t>All </a:t>
            </a:r>
            <a:r>
              <a:rPr lang="de-DE" sz="1200" dirty="0" err="1">
                <a:solidFill>
                  <a:srgbClr val="BEBEBE"/>
                </a:solidFill>
              </a:rPr>
              <a:t>rights</a:t>
            </a:r>
            <a:r>
              <a:rPr lang="de-DE" sz="1200" dirty="0">
                <a:solidFill>
                  <a:srgbClr val="BEBEBE"/>
                </a:solidFill>
              </a:rPr>
              <a:t> </a:t>
            </a:r>
            <a:r>
              <a:rPr lang="de-DE" sz="1200" dirty="0" err="1">
                <a:solidFill>
                  <a:srgbClr val="BEBEBE"/>
                </a:solidFill>
              </a:rPr>
              <a:t>reserved</a:t>
            </a:r>
            <a:endParaRPr lang="en-US" sz="1200" dirty="0">
              <a:solidFill>
                <a:srgbClr val="BEBEBE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3"/>
          <a:srcRect r="4192" b="8574"/>
          <a:stretch/>
        </p:blipFill>
        <p:spPr>
          <a:xfrm>
            <a:off x="0" y="597425"/>
            <a:ext cx="12192000" cy="1114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754466" y="121032"/>
            <a:ext cx="8669028" cy="399901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>
                <a:solidFill>
                  <a:srgbClr val="13365E"/>
                </a:solidFill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pic>
        <p:nvPicPr>
          <p:cNvPr id="10" name="Picture 2" descr="Bild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53" y="116483"/>
            <a:ext cx="1187368" cy="4452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11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663D-32EA-45D9-97F5-76E54C9E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0F07-E48E-441F-8092-61299093B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5DD55-CBE0-40E0-9A45-9F7C3BF8F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80CEC-634D-49B5-ADCD-B0F05FDB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6DF5-C7F9-471E-8D55-83CA1BA3278A}" type="datetimeFigureOut">
              <a:rPr lang="de-DE" smtClean="0"/>
              <a:t>26.04.2019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12F68-A284-4337-9007-9515D90A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6D4C0-9D5D-4296-AF11-8A817E26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9F4D-3665-444A-8E1D-7EFC1D1C1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34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C28D-ED51-4D60-8C86-1FBE8238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C489D-74F9-4163-81D3-ABE652DAB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7DA2D-5FCC-45A2-81E0-42C6CDFF1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4D36A-467A-4B83-9516-F418CB1FF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49D78-2E9F-4254-A447-BB0933A48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1146F-7503-4C4D-A99A-ADE96944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6DF5-C7F9-471E-8D55-83CA1BA3278A}" type="datetimeFigureOut">
              <a:rPr lang="de-DE" smtClean="0"/>
              <a:t>26.04.2019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1CEB9-0337-471D-B847-0A8AA988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8E066-C084-4807-99B5-A1A10AAA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9F4D-3665-444A-8E1D-7EFC1D1C1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42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8A36-2AC6-4C7B-B3E4-AE401FF0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B7A67-0CC4-4AF8-9BC9-5D81C6BE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6DF5-C7F9-471E-8D55-83CA1BA3278A}" type="datetimeFigureOut">
              <a:rPr lang="de-DE" smtClean="0"/>
              <a:t>26.04.2019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B1D6E-A8BB-436F-8C9E-4AC33506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DDEE1-7983-4517-8C1A-A36587DB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9F4D-3665-444A-8E1D-7EFC1D1C1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02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998E2-AF59-42B6-B91F-151B02B5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6DF5-C7F9-471E-8D55-83CA1BA3278A}" type="datetimeFigureOut">
              <a:rPr lang="de-DE" smtClean="0"/>
              <a:t>26.04.2019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1A791-DDD2-4E29-BF74-E8807A9F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905DA-639B-4173-9328-2AC3478D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9F4D-3665-444A-8E1D-7EFC1D1C1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10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6DD9-49D3-4579-898D-E1AD8C43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2223-96D6-4040-AC29-CC1DCA595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0D16-6E90-477C-80ED-1E1F5F9E1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C7919-9629-4090-9074-20B70067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6DF5-C7F9-471E-8D55-83CA1BA3278A}" type="datetimeFigureOut">
              <a:rPr lang="de-DE" smtClean="0"/>
              <a:t>26.04.2019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F0FC0-C473-49D4-A662-33AA3813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97DDA-6157-4F29-A52F-FF6C669D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9F4D-3665-444A-8E1D-7EFC1D1C1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95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EB92-61E4-48AE-A46C-0302D584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D22D9-E151-4747-9A61-4D51D2B44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E0DF2-DB4C-4A01-A6AD-0893FFDAC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93046-5141-4291-AD49-B1E92D10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6DF5-C7F9-471E-8D55-83CA1BA3278A}" type="datetimeFigureOut">
              <a:rPr lang="de-DE" smtClean="0"/>
              <a:t>26.04.2019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79634-3A3A-433F-A35F-5F9C014E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925FF-806C-4F74-9AA4-EFC2FEC7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9F4D-3665-444A-8E1D-7EFC1D1C1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6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CFABE-19EC-4A33-B312-6B5793AB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6800E-E471-4604-9F96-3400819FC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F2456-067B-4128-8FF3-DB511DD56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06DF5-C7F9-471E-8D55-83CA1BA3278A}" type="datetimeFigureOut">
              <a:rPr lang="de-DE" smtClean="0"/>
              <a:t>26.04.2019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52E46-71AB-4A2E-BC89-141CFDEBA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94280-3B25-4C1A-9A79-E169CD9E8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19F4D-3665-444A-8E1D-7EFC1D1C1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28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97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Max.Melcher@Microsoft.com" TargetMode="External"/><Relationship Id="rId3" Type="http://schemas.openxmlformats.org/officeDocument/2006/relationships/image" Target="../media/image8.jpeg"/><Relationship Id="rId7" Type="http://schemas.openxmlformats.org/officeDocument/2006/relationships/hyperlink" Target="https://melcher.i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witter.com/maxmelcher" TargetMode="External"/><Relationship Id="rId5" Type="http://schemas.openxmlformats.org/officeDocument/2006/relationships/hyperlink" Target="http://alegri.de/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://www.microsoft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erraform-providers/terraform-provider-azurerm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github.com/hashicorp/terrafor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terraform.io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12.jpeg"/><Relationship Id="rId9" Type="http://schemas.openxmlformats.org/officeDocument/2006/relationships/hyperlink" Target="https://golang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docs.microsoft.com/en-us/azure/terrafor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hicorp/hc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0" y="-77057"/>
            <a:ext cx="12213772" cy="6865884"/>
          </a:xfrm>
          <a:prstGeom prst="rect">
            <a:avLst/>
          </a:prstGeom>
          <a:gradFill flip="none" rotWithShape="1">
            <a:gsLst>
              <a:gs pos="0">
                <a:srgbClr val="271D1F">
                  <a:alpha val="0"/>
                </a:srgbClr>
              </a:gs>
              <a:gs pos="99000">
                <a:srgbClr val="271D1F"/>
              </a:gs>
            </a:gsLst>
            <a:lin ang="81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ltGray">
          <a:xfrm>
            <a:off x="685800" y="3530415"/>
            <a:ext cx="6850856" cy="914401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100" baseline="0">
                <a:ln w="3175"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 defTabSz="914192">
              <a:lnSpc>
                <a:spcPts val="2940"/>
              </a:lnSpc>
              <a:defRPr/>
            </a:pPr>
            <a:r>
              <a:rPr lang="en-US" sz="2200" b="1" spc="20" dirty="0">
                <a:solidFill>
                  <a:schemeClr val="bg1"/>
                </a:solidFill>
                <a:latin typeface="Segoe UI"/>
              </a:rPr>
              <a:t>27</a:t>
            </a:r>
            <a:r>
              <a:rPr kumimoji="0" lang="en-US" sz="2200" b="1" i="0" u="none" strike="noStrike" kern="1200" cap="none" spc="2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.04.2019</a:t>
            </a:r>
          </a:p>
        </p:txBody>
      </p:sp>
      <p:sp>
        <p:nvSpPr>
          <p:cNvPr id="37" name="Title 1"/>
          <p:cNvSpPr txBox="1">
            <a:spLocks/>
          </p:cNvSpPr>
          <p:nvPr/>
        </p:nvSpPr>
        <p:spPr bwMode="ltGray">
          <a:xfrm>
            <a:off x="685799" y="2384788"/>
            <a:ext cx="9342783" cy="1228217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100" baseline="0">
                <a:ln w="3175"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lnSpc>
                <a:spcPts val="8440"/>
              </a:lnSpc>
              <a:defRPr/>
            </a:pPr>
            <a:r>
              <a:rPr lang="en-US" sz="6400" dirty="0">
                <a:solidFill>
                  <a:schemeClr val="bg1"/>
                </a:solidFill>
              </a:rPr>
              <a:t>Terraform – A Primer</a:t>
            </a:r>
            <a:endParaRPr kumimoji="0" lang="en-US" sz="6400" b="0" i="0" u="none" strike="noStrike" kern="1200" cap="none" spc="-10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Segoe UI Ligh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643231" y="6209727"/>
            <a:ext cx="986067" cy="19126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812F9945-81F1-4688-B71E-5584CB8607E1}"/>
              </a:ext>
            </a:extLst>
          </p:cNvPr>
          <p:cNvSpPr txBox="1">
            <a:spLocks/>
          </p:cNvSpPr>
          <p:nvPr/>
        </p:nvSpPr>
        <p:spPr>
          <a:xfrm>
            <a:off x="685799" y="4686869"/>
            <a:ext cx="9935660" cy="1892835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192" rtl="0" eaLnBrk="1" fontAlgn="auto" latinLnBrk="0" hangingPunct="1">
              <a:lnSpc>
                <a:spcPts val="242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-29" dirty="0">
                <a:solidFill>
                  <a:schemeClr val="bg1"/>
                </a:solidFill>
                <a:latin typeface="Segoe Pro Display" panose="020B0502040504020203" pitchFamily="34" charset="0"/>
              </a:rPr>
              <a:t>Max Melcher</a:t>
            </a:r>
            <a:endParaRPr kumimoji="0" lang="en-US" sz="1600" b="0" i="0" u="none" strike="noStrike" kern="1200" cap="none" spc="-29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Segoe Pro Display" panose="020B0502040504020203" pitchFamily="34" charset="0"/>
            </a:endParaRPr>
          </a:p>
          <a:p>
            <a:pPr marL="0" marR="0" lvl="0" indent="0" algn="l" defTabSz="914192" rtl="0" eaLnBrk="1" fontAlgn="auto" latinLnBrk="0" hangingPunct="1">
              <a:lnSpc>
                <a:spcPts val="242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29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Pro Display" panose="020B0502040504020203" pitchFamily="34" charset="0"/>
              </a:rPr>
              <a:t>Cloud Solution Architect, Microsoft</a:t>
            </a:r>
          </a:p>
        </p:txBody>
      </p:sp>
    </p:spTree>
    <p:extLst>
      <p:ext uri="{BB962C8B-B14F-4D97-AF65-F5344CB8AC3E}">
        <p14:creationId xmlns:p14="http://schemas.microsoft.com/office/powerpoint/2010/main" val="868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3061E9-C065-4C44-94AD-E2B590D2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in 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E0F7E-4BC2-41D4-B182-F187862C6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982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5645-DB6D-4ADE-BCE0-F533DEFF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ADF0-C403-41BD-A355-2E69F1054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/>
              <a:t>Azure </a:t>
            </a:r>
            <a:r>
              <a:rPr lang="de-DE" dirty="0"/>
              <a:t>Saturday 2019, May, 18th </a:t>
            </a:r>
            <a:r>
              <a:rPr lang="de-DE" u="sng" dirty="0">
                <a:solidFill>
                  <a:srgbClr val="FF0000"/>
                </a:solidFill>
              </a:rPr>
              <a:t>azuresaturday.de   </a:t>
            </a:r>
          </a:p>
        </p:txBody>
      </p:sp>
    </p:spTree>
    <p:extLst>
      <p:ext uri="{BB962C8B-B14F-4D97-AF65-F5344CB8AC3E}">
        <p14:creationId xmlns:p14="http://schemas.microsoft.com/office/powerpoint/2010/main" val="316481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73">
            <a:extLst>
              <a:ext uri="{FF2B5EF4-FFF2-40B4-BE49-F238E27FC236}">
                <a16:creationId xmlns:a16="http://schemas.microsoft.com/office/drawing/2014/main" id="{EB181E26-89C4-4A14-92DE-0F4C4B0E9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8" r="-1" b="38907"/>
          <a:stretch/>
        </p:blipFill>
        <p:spPr>
          <a:xfrm>
            <a:off x="6564433" y="3062975"/>
            <a:ext cx="2898098" cy="1293666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4" name="Picture 2" descr="Image result for azure logo">
            <a:extLst>
              <a:ext uri="{FF2B5EF4-FFF2-40B4-BE49-F238E27FC236}">
                <a16:creationId xmlns:a16="http://schemas.microsoft.com/office/drawing/2014/main" id="{54CDABE2-2B6A-4AB8-9636-25733536F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67" r="-1" b="23594"/>
          <a:stretch/>
        </p:blipFill>
        <p:spPr bwMode="auto">
          <a:xfrm>
            <a:off x="4791075" y="4357117"/>
            <a:ext cx="7400925" cy="2500884"/>
          </a:xfrm>
          <a:custGeom>
            <a:avLst/>
            <a:gdLst>
              <a:gd name="connsiteX0" fmla="*/ 1717230 w 7400925"/>
              <a:gd name="connsiteY0" fmla="*/ 0 h 2500884"/>
              <a:gd name="connsiteX1" fmla="*/ 7400925 w 7400925"/>
              <a:gd name="connsiteY1" fmla="*/ 0 h 2500884"/>
              <a:gd name="connsiteX2" fmla="*/ 7400925 w 7400925"/>
              <a:gd name="connsiteY2" fmla="*/ 2500884 h 2500884"/>
              <a:gd name="connsiteX3" fmla="*/ 0 w 7400925"/>
              <a:gd name="connsiteY3" fmla="*/ 2500884 h 2500884"/>
              <a:gd name="connsiteX4" fmla="*/ 0 w 7400925"/>
              <a:gd name="connsiteY4" fmla="*/ 2500883 h 2500884"/>
              <a:gd name="connsiteX5" fmla="*/ 552186 w 7400925"/>
              <a:gd name="connsiteY5" fmla="*/ 2500883 h 2500884"/>
              <a:gd name="connsiteX6" fmla="*/ 558423 w 7400925"/>
              <a:gd name="connsiteY6" fmla="*/ 2500883 h 25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00925" h="2500884">
                <a:moveTo>
                  <a:pt x="1717230" y="0"/>
                </a:moveTo>
                <a:lnTo>
                  <a:pt x="7400925" y="0"/>
                </a:lnTo>
                <a:lnTo>
                  <a:pt x="7400925" y="2500884"/>
                </a:lnTo>
                <a:lnTo>
                  <a:pt x="0" y="2500884"/>
                </a:lnTo>
                <a:lnTo>
                  <a:pt x="0" y="2500883"/>
                </a:lnTo>
                <a:lnTo>
                  <a:pt x="552186" y="2500883"/>
                </a:lnTo>
                <a:lnTo>
                  <a:pt x="558423" y="25008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Freeform 37">
            <a:extLst>
              <a:ext uri="{FF2B5EF4-FFF2-40B4-BE49-F238E27FC236}">
                <a16:creationId xmlns:a16="http://schemas.microsoft.com/office/drawing/2014/main" id="{13958066-7CBD-4B89-8F46-614C4F28B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1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6A33953-8D5A-4573-A6E6-1DD780F5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Maximilian Melcher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38200" y="2015406"/>
            <a:ext cx="5097779" cy="4065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Max is a Cloud Solution Architect working at 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hlinkClick r:id="rId5" tooltip="Alegri.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 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in Munich, Germany. Max is a specialist in Azure focused on Application Development. In the entire DACH region he consults large enterprise customers and helps them succeed on their digital journey. 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Twitter: 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kumimoji="0" lang="en-US" sz="2000" b="0" i="0" u="none" strike="noStrike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maxmelcher</a:t>
            </a:r>
            <a:b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</a:b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Blog: 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melcher.it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b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</a:b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Email: 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Max.Melcher@microsoft.com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www.microsoft.com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496550" y="6356350"/>
            <a:ext cx="8572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b="0" i="0" u="none" strike="noStrike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2143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72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D57491D-6899-6345-A901-FD0AB3D1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Terraform – A Primer</a:t>
            </a:r>
            <a:endParaRPr lang="en-US" sz="40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2245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olang.org/doc/gopher/frontpage.png">
            <a:extLst>
              <a:ext uri="{FF2B5EF4-FFF2-40B4-BE49-F238E27FC236}">
                <a16:creationId xmlns:a16="http://schemas.microsoft.com/office/drawing/2014/main" id="{C6592850-1915-4B43-B9F2-4C3CF38A6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12" b="41328"/>
          <a:stretch/>
        </p:blipFill>
        <p:spPr bwMode="auto">
          <a:xfrm>
            <a:off x="6083786" y="-168318"/>
            <a:ext cx="6261330" cy="3932313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ithub.">
            <a:extLst>
              <a:ext uri="{FF2B5EF4-FFF2-40B4-BE49-F238E27FC236}">
                <a16:creationId xmlns:a16="http://schemas.microsoft.com/office/drawing/2014/main" id="{1817AE06-C2E2-B041-83FD-3B3CAA454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869" r="-2" b="18830"/>
          <a:stretch/>
        </p:blipFill>
        <p:spPr bwMode="auto">
          <a:xfrm>
            <a:off x="6089904" y="2487168"/>
            <a:ext cx="6263640" cy="4215384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72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D57491D-6899-6345-A901-FD0AB3D1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Terraform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5C34FA-10A3-5B4D-BBCB-5CF24EB1315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04997" y="2272143"/>
            <a:ext cx="4803637" cy="378883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linkClick r:id="rId6"/>
              </a:rPr>
              <a:t>https://www.terraform.io/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HashiCorp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Open Source Software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linkClick r:id="rId7"/>
              </a:rPr>
              <a:t>https://github.com/hashicorp/terraform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linkClick r:id="rId8"/>
              </a:rPr>
              <a:t>https://github.com/terraform-providers/terraform-provider-azurerm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Written in GO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linkClick r:id="rId9"/>
              </a:rPr>
              <a:t>https://golang.org/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marL="0"/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51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017296-B609-684D-9F5E-E2639B47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Docs / Azure Docs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E31B7B-8E63-7C42-A2DD-6DA8DD4833A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19213" y="1674813"/>
            <a:ext cx="10872787" cy="462121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521D0-00C4-484A-B182-821294CEE5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26847" y="6391633"/>
            <a:ext cx="6338887" cy="273050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hlinkClick r:id="rId3"/>
              </a:rPr>
              <a:t>https://www.terraform.io/docs</a:t>
            </a:r>
            <a:endParaRPr lang="en-US" dirty="0"/>
          </a:p>
          <a:p>
            <a:r>
              <a:rPr lang="de-DE" dirty="0">
                <a:hlinkClick r:id="rId4"/>
              </a:rPr>
              <a:t>https://docs.microsoft.com/en-us/azure/terraform/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585EB-0EC3-CB4D-ABD1-E2B5101A006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847" y="2404186"/>
            <a:ext cx="4975730" cy="23710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85CCBB-CA88-4CBF-9968-C2D1EBFC9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425" y="2350721"/>
            <a:ext cx="4787475" cy="338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2E22C0-8245-E74C-8EA5-CE6BDBCF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Hashicorp</a:t>
            </a:r>
            <a:r>
              <a:rPr lang="en-US" dirty="0"/>
              <a:t> Configuration Language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8F65D3-C2F9-8D4E-9D00-9CD357A2A0A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19213" y="1674813"/>
            <a:ext cx="10872787" cy="46212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Human-readable configuration (HCL) is designed for human consumption so users can quickly interpret and understand their infrastructure configuration.</a:t>
            </a:r>
          </a:p>
          <a:p>
            <a:pPr marL="0" indent="0">
              <a:buNone/>
            </a:pPr>
            <a:r>
              <a:rPr lang="en-US" b="1" dirty="0"/>
              <a:t>&lt;filename&gt;.</a:t>
            </a:r>
            <a:r>
              <a:rPr lang="en-US" b="1" dirty="0" err="1"/>
              <a:t>tf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HCL includes a full JSON parser for machine-generated configurations.</a:t>
            </a:r>
          </a:p>
          <a:p>
            <a:pPr marL="0" indent="0">
              <a:buNone/>
            </a:pPr>
            <a:r>
              <a:rPr lang="en-US" b="1" dirty="0"/>
              <a:t>&lt;filename&gt;.</a:t>
            </a:r>
            <a:r>
              <a:rPr lang="en-US" b="1" dirty="0" err="1"/>
              <a:t>tf.json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9A5231-3721-9B4D-8B16-083AE6DF42A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19213" y="6091238"/>
            <a:ext cx="6338887" cy="274637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hlinkClick r:id="rId3"/>
              </a:rPr>
              <a:t>https://www.terraform.io/docs/configuration/syntax.html</a:t>
            </a:r>
          </a:p>
          <a:p>
            <a:r>
              <a:rPr lang="en-US" dirty="0">
                <a:hlinkClick r:id="rId3"/>
              </a:rPr>
              <a:t>https://github.com/hashicorp/hcl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9BA18-FA49-DF49-98B8-9AE9B1106021}"/>
              </a:ext>
            </a:extLst>
          </p:cNvPr>
          <p:cNvSpPr txBox="1"/>
          <p:nvPr/>
        </p:nvSpPr>
        <p:spPr>
          <a:xfrm>
            <a:off x="9358746" y="5043207"/>
            <a:ext cx="123175" cy="45704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0960" tIns="60960" rIns="60960" bIns="60960" numCol="1" spcCol="38100" rtlCol="0" anchor="b">
            <a:spAutoFit/>
          </a:bodyPr>
          <a:lstStyle/>
          <a:p>
            <a:pPr hangingPunct="0">
              <a:lnSpc>
                <a:spcPct val="80000"/>
              </a:lnSpc>
              <a:spcBef>
                <a:spcPts val="250"/>
              </a:spcBef>
            </a:pPr>
            <a:endParaRPr lang="en-US" sz="2400" b="1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9164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100C92-5CD3-4838-A1BD-5C56DF23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HCL   vs    JSON 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2E9C0-80CA-4417-BA31-350F95572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91" y="1369298"/>
            <a:ext cx="3548354" cy="423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C7133D-1D19-44C5-82D7-DFD3C3F28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411" y="1369298"/>
            <a:ext cx="3989259" cy="548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9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BF261A-7D9B-264B-9982-58EDBFD06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2556547"/>
            <a:ext cx="5571009" cy="284730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79576EB-A140-5D48-9A84-5AE68D4C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Terraform Providers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CA9D1-5BA5-43E9-80E5-CAEE6DB66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954" y="1193006"/>
            <a:ext cx="5028492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1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A16E3C-F810-824A-9BFB-C46B1FED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Provider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9C9191-E43D-574C-8A52-F2118C7C6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100+ resources</a:t>
            </a:r>
          </a:p>
          <a:p>
            <a:pPr marL="0" indent="0">
              <a:buNone/>
            </a:pPr>
            <a:r>
              <a:rPr lang="en-US" dirty="0"/>
              <a:t>Very active code 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Frequent releases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Jan  2018 -&gt; </a:t>
            </a:r>
            <a:r>
              <a:rPr lang="en-US" b="1" dirty="0"/>
              <a:t>v1.0.0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May 2018 -&gt; </a:t>
            </a:r>
            <a:r>
              <a:rPr lang="en-US" b="1" dirty="0"/>
              <a:t>v1.4.0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b="1" dirty="0"/>
              <a:t>May 2019 -&gt; v1.23.0</a:t>
            </a:r>
            <a:endParaRPr lang="en-US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April 2019 -&gt; </a:t>
            </a:r>
            <a:r>
              <a:rPr lang="de-DE" dirty="0"/>
              <a:t>v1.24.0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1F2F7-5092-1F4B-8D04-70C0ECC9978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53113" y="6442075"/>
            <a:ext cx="6338887" cy="27305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/terraform-providers/terraform-provider-</a:t>
            </a:r>
            <a:r>
              <a:rPr lang="en-US" dirty="0" err="1"/>
              <a:t>azurerm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C005B-ADE4-4DFD-AF72-3FBA003E2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955800"/>
            <a:ext cx="5960296" cy="34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0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BC_2017">
  <a:themeElements>
    <a:clrScheme name="Custom 29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13B3"/>
      </a:accent2>
      <a:accent3>
        <a:srgbClr val="C6CFCF"/>
      </a:accent3>
      <a:accent4>
        <a:srgbClr val="00A4B3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LIGHT_Oct_2014.potx" id="{8D89426A-98D9-452E-82D2-38C97A5E7430}" vid="{43CB4C6F-FCEB-4846-9678-AF1F381D6EF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Widescreen</PresentationFormat>
  <Paragraphs>90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Menlo</vt:lpstr>
      <vt:lpstr>Segoe Pro Display</vt:lpstr>
      <vt:lpstr>Segoe UI</vt:lpstr>
      <vt:lpstr>Segoe UI Light</vt:lpstr>
      <vt:lpstr>Tahoma</vt:lpstr>
      <vt:lpstr>Verdana</vt:lpstr>
      <vt:lpstr>Office Theme</vt:lpstr>
      <vt:lpstr>EBC_2017</vt:lpstr>
      <vt:lpstr>PowerPoint Presentation</vt:lpstr>
      <vt:lpstr>Maximilian Melcher</vt:lpstr>
      <vt:lpstr>Terraform – A Primer</vt:lpstr>
      <vt:lpstr>Terraform</vt:lpstr>
      <vt:lpstr>Terraform Docs / Azure Docs</vt:lpstr>
      <vt:lpstr>Hashicorp Configuration Language</vt:lpstr>
      <vt:lpstr>Terraform HCL   vs    JSON Syntax</vt:lpstr>
      <vt:lpstr>Terraform Providers</vt:lpstr>
      <vt:lpstr>Azure Provider</vt:lpstr>
      <vt:lpstr>Terraform in Action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Melcher</dc:creator>
  <cp:lastModifiedBy>Max Melcher</cp:lastModifiedBy>
  <cp:revision>1</cp:revision>
  <dcterms:created xsi:type="dcterms:W3CDTF">2019-04-26T14:32:21Z</dcterms:created>
  <dcterms:modified xsi:type="dcterms:W3CDTF">2019-04-26T19:24:43Z</dcterms:modified>
</cp:coreProperties>
</file>