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4EE9-BC62-4157-B46F-F3B8F85B9F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FE3AC-CFB1-42F4-B580-46997156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FE3AC-CFB1-42F4-B580-46997156E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423D-5BBC-4A38-9EEC-A29618DC73D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410" y="1619189"/>
            <a:ext cx="4876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01677" y="1769812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19802" y="1884480"/>
            <a:ext cx="1483869" cy="196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8" idx="1"/>
          </p:cNvCxnSpPr>
          <p:nvPr/>
        </p:nvCxnSpPr>
        <p:spPr>
          <a:xfrm>
            <a:off x="1304068" y="1879934"/>
            <a:ext cx="1460527" cy="69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1264992" y="1984629"/>
            <a:ext cx="1436685" cy="54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9" idx="2"/>
          </p:cNvCxnSpPr>
          <p:nvPr/>
        </p:nvCxnSpPr>
        <p:spPr>
          <a:xfrm flipV="1">
            <a:off x="1411110" y="4035123"/>
            <a:ext cx="1290567" cy="26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304068" y="1832730"/>
            <a:ext cx="1460527" cy="4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2"/>
          </p:cNvCxnSpPr>
          <p:nvPr/>
        </p:nvCxnSpPr>
        <p:spPr>
          <a:xfrm>
            <a:off x="1264992" y="2525589"/>
            <a:ext cx="1436685" cy="20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3"/>
          </p:cNvCxnSpPr>
          <p:nvPr/>
        </p:nvCxnSpPr>
        <p:spPr>
          <a:xfrm flipV="1">
            <a:off x="1411110" y="2136528"/>
            <a:ext cx="1353485" cy="216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9" idx="1"/>
          </p:cNvCxnSpPr>
          <p:nvPr/>
        </p:nvCxnSpPr>
        <p:spPr>
          <a:xfrm>
            <a:off x="1264992" y="2516646"/>
            <a:ext cx="1499603" cy="136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8" idx="3"/>
          </p:cNvCxnSpPr>
          <p:nvPr/>
        </p:nvCxnSpPr>
        <p:spPr>
          <a:xfrm flipV="1">
            <a:off x="1411110" y="2883361"/>
            <a:ext cx="1353485" cy="141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1677" y="2516645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1677" y="3820306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22661" y="2544558"/>
            <a:ext cx="2263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488921" y="1650286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921" y="1650286"/>
                <a:ext cx="202876" cy="164404"/>
              </a:xfrm>
              <a:prstGeom prst="rect">
                <a:avLst/>
              </a:prstGeom>
              <a:blipFill rotWithShape="0">
                <a:blip r:embed="rId3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18222" y="2338712"/>
                <a:ext cx="202876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22" y="2338712"/>
                <a:ext cx="202876" cy="164532"/>
              </a:xfrm>
              <a:prstGeom prst="rect">
                <a:avLst/>
              </a:prstGeom>
              <a:blipFill rotWithShape="0">
                <a:blip r:embed="rId4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42394" y="3536055"/>
                <a:ext cx="255198" cy="169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94" y="3536055"/>
                <a:ext cx="255198" cy="169662"/>
              </a:xfrm>
              <a:prstGeom prst="rect">
                <a:avLst/>
              </a:prstGeom>
              <a:blipFill rotWithShape="0">
                <a:blip r:embed="rId5"/>
                <a:stretch>
                  <a:fillRect l="-238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406160" y="1853403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60" y="1853403"/>
                <a:ext cx="202876" cy="164404"/>
              </a:xfrm>
              <a:prstGeom prst="rect">
                <a:avLst/>
              </a:prstGeom>
              <a:blipFill rotWithShape="0">
                <a:blip r:embed="rId6"/>
                <a:stretch>
                  <a:fillRect l="-9091" r="-121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26825" y="2718956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" y="2718956"/>
                <a:ext cx="202876" cy="164404"/>
              </a:xfrm>
              <a:prstGeom prst="rect">
                <a:avLst/>
              </a:prstGeom>
              <a:blipFill rotWithShape="0">
                <a:blip r:embed="rId7"/>
                <a:stretch>
                  <a:fillRect l="-6061" r="-121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34526" y="3756537"/>
                <a:ext cx="236410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6" y="3756537"/>
                <a:ext cx="236410" cy="169662"/>
              </a:xfrm>
              <a:prstGeom prst="rect">
                <a:avLst/>
              </a:prstGeom>
              <a:blipFill rotWithShape="0">
                <a:blip r:embed="rId8"/>
                <a:stretch>
                  <a:fillRect l="-5128" r="-512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426825" y="2131938"/>
                <a:ext cx="247375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" y="2131938"/>
                <a:ext cx="247375" cy="164404"/>
              </a:xfrm>
              <a:prstGeom prst="rect">
                <a:avLst/>
              </a:prstGeom>
              <a:blipFill rotWithShape="0">
                <a:blip r:embed="rId9"/>
                <a:stretch>
                  <a:fillRect l="-4878" t="-3704" r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606155" y="3004103"/>
                <a:ext cx="249748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55" y="3004103"/>
                <a:ext cx="249748" cy="164532"/>
              </a:xfrm>
              <a:prstGeom prst="rect">
                <a:avLst/>
              </a:prstGeom>
              <a:blipFill rotWithShape="0">
                <a:blip r:embed="rId10"/>
                <a:stretch>
                  <a:fillRect l="-7500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34526" y="4103528"/>
                <a:ext cx="288092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6" y="4103528"/>
                <a:ext cx="288092" cy="169662"/>
              </a:xfrm>
              <a:prstGeom prst="rect">
                <a:avLst/>
              </a:prstGeom>
              <a:blipFill rotWithShape="0">
                <a:blip r:embed="rId11"/>
                <a:stretch>
                  <a:fillRect l="-416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058831" y="1733731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83" idx="6"/>
          </p:cNvCxnSpPr>
          <p:nvPr/>
        </p:nvCxnSpPr>
        <p:spPr>
          <a:xfrm>
            <a:off x="4689748" y="1784410"/>
            <a:ext cx="1490898" cy="199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3" idx="6"/>
            <a:endCxn id="72" idx="1"/>
          </p:cNvCxnSpPr>
          <p:nvPr/>
        </p:nvCxnSpPr>
        <p:spPr>
          <a:xfrm>
            <a:off x="4689748" y="1784410"/>
            <a:ext cx="1432001" cy="75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4" idx="6"/>
            <a:endCxn id="62" idx="2"/>
          </p:cNvCxnSpPr>
          <p:nvPr/>
        </p:nvCxnSpPr>
        <p:spPr>
          <a:xfrm flipV="1">
            <a:off x="4743384" y="1948548"/>
            <a:ext cx="1315447" cy="56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5" idx="6"/>
            <a:endCxn id="73" idx="2"/>
          </p:cNvCxnSpPr>
          <p:nvPr/>
        </p:nvCxnSpPr>
        <p:spPr>
          <a:xfrm flipV="1">
            <a:off x="4743384" y="3999042"/>
            <a:ext cx="1315447" cy="1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3" idx="6"/>
            <a:endCxn id="62" idx="1"/>
          </p:cNvCxnSpPr>
          <p:nvPr/>
        </p:nvCxnSpPr>
        <p:spPr>
          <a:xfrm>
            <a:off x="4689748" y="1784410"/>
            <a:ext cx="1432001" cy="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6"/>
            <a:endCxn id="72" idx="2"/>
          </p:cNvCxnSpPr>
          <p:nvPr/>
        </p:nvCxnSpPr>
        <p:spPr>
          <a:xfrm>
            <a:off x="4743384" y="2517222"/>
            <a:ext cx="1315447" cy="178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5" idx="6"/>
            <a:endCxn id="62" idx="3"/>
          </p:cNvCxnSpPr>
          <p:nvPr/>
        </p:nvCxnSpPr>
        <p:spPr>
          <a:xfrm flipV="1">
            <a:off x="4743384" y="2100447"/>
            <a:ext cx="1378365" cy="191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6"/>
            <a:endCxn id="73" idx="1"/>
          </p:cNvCxnSpPr>
          <p:nvPr/>
        </p:nvCxnSpPr>
        <p:spPr>
          <a:xfrm>
            <a:off x="4743384" y="2517222"/>
            <a:ext cx="1378365" cy="132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5" idx="6"/>
            <a:endCxn id="72" idx="3"/>
          </p:cNvCxnSpPr>
          <p:nvPr/>
        </p:nvCxnSpPr>
        <p:spPr>
          <a:xfrm flipV="1">
            <a:off x="4743384" y="2847280"/>
            <a:ext cx="1378365" cy="116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058831" y="2480564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58831" y="3784225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848307" y="1619189"/>
                <a:ext cx="206659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07" y="1619189"/>
                <a:ext cx="206659" cy="164404"/>
              </a:xfrm>
              <a:prstGeom prst="rect">
                <a:avLst/>
              </a:prstGeom>
              <a:blipFill rotWithShape="0">
                <a:blip r:embed="rId12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75376" y="2302631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76" y="2302631"/>
                <a:ext cx="206659" cy="164532"/>
              </a:xfrm>
              <a:prstGeom prst="rect">
                <a:avLst/>
              </a:prstGeom>
              <a:blipFill rotWithShape="0">
                <a:blip r:embed="rId13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12500" y="3436046"/>
                <a:ext cx="255198" cy="170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00" y="3436046"/>
                <a:ext cx="255198" cy="170881"/>
              </a:xfrm>
              <a:prstGeom prst="rect">
                <a:avLst/>
              </a:prstGeom>
              <a:blipFill rotWithShape="0">
                <a:blip r:embed="rId14"/>
                <a:stretch>
                  <a:fillRect l="-2381" t="-3571" r="-238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63314" y="1817322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14" y="1817322"/>
                <a:ext cx="206659" cy="164532"/>
              </a:xfrm>
              <a:prstGeom prst="rect">
                <a:avLst/>
              </a:prstGeom>
              <a:blipFill rotWithShape="0">
                <a:blip r:embed="rId15"/>
                <a:stretch>
                  <a:fillRect l="-5882" r="-882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99553" y="2683062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53" y="2683062"/>
                <a:ext cx="206659" cy="164532"/>
              </a:xfrm>
              <a:prstGeom prst="rect">
                <a:avLst/>
              </a:prstGeom>
              <a:blipFill rotWithShape="0">
                <a:blip r:embed="rId16"/>
                <a:stretch>
                  <a:fillRect l="-5882" r="-882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791680" y="3720456"/>
                <a:ext cx="239616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80" y="3720456"/>
                <a:ext cx="239616" cy="170881"/>
              </a:xfrm>
              <a:prstGeom prst="rect">
                <a:avLst/>
              </a:prstGeom>
              <a:blipFill rotWithShape="0">
                <a:blip r:embed="rId17"/>
                <a:stretch>
                  <a:fillRect l="-5128" r="-512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747492" y="2019926"/>
                <a:ext cx="320601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92" y="2019926"/>
                <a:ext cx="320601" cy="170881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63309" y="2968022"/>
                <a:ext cx="322974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09" y="2968022"/>
                <a:ext cx="322974" cy="170881"/>
              </a:xfrm>
              <a:prstGeom prst="rect">
                <a:avLst/>
              </a:prstGeom>
              <a:blipFill rotWithShape="0">
                <a:blip r:embed="rId19"/>
                <a:stretch>
                  <a:fillRect l="-3774" r="-188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53482" y="4070963"/>
                <a:ext cx="364523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82" y="4070963"/>
                <a:ext cx="364523" cy="170881"/>
              </a:xfrm>
              <a:prstGeom prst="rect">
                <a:avLst/>
              </a:prstGeom>
              <a:blipFill rotWithShape="0">
                <a:blip r:embed="rId20"/>
                <a:stretch>
                  <a:fillRect l="-5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4150211" y="1514641"/>
            <a:ext cx="539537" cy="539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51326" y="2221193"/>
            <a:ext cx="592058" cy="592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50211" y="3719686"/>
            <a:ext cx="593173" cy="593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5" idx="0"/>
            <a:endCxn id="5" idx="4"/>
          </p:cNvCxnSpPr>
          <p:nvPr/>
        </p:nvCxnSpPr>
        <p:spPr>
          <a:xfrm>
            <a:off x="2916494" y="1769812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16494" y="2516645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20160" y="3816066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740916" y="1884084"/>
                <a:ext cx="175946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16" y="1884084"/>
                <a:ext cx="175946" cy="154273"/>
              </a:xfrm>
              <a:prstGeom prst="rect">
                <a:avLst/>
              </a:prstGeom>
              <a:blipFill rotWithShape="0">
                <a:blip r:embed="rId21"/>
                <a:stretch>
                  <a:fillRect l="-10714" r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745396" y="2641692"/>
                <a:ext cx="175946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96" y="2641692"/>
                <a:ext cx="175946" cy="159852"/>
              </a:xfrm>
              <a:prstGeom prst="rect">
                <a:avLst/>
              </a:prstGeom>
              <a:blipFill rotWithShape="0">
                <a:blip r:embed="rId22"/>
                <a:stretch>
                  <a:fillRect l="-6897" r="-1034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753006" y="3946716"/>
                <a:ext cx="175946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06" y="3946716"/>
                <a:ext cx="175946" cy="174791"/>
              </a:xfrm>
              <a:prstGeom prst="rect">
                <a:avLst/>
              </a:prstGeom>
              <a:blipFill rotWithShape="0">
                <a:blip r:embed="rId23"/>
                <a:stretch>
                  <a:fillRect l="-10714" r="-1428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83" idx="0"/>
          </p:cNvCxnSpPr>
          <p:nvPr/>
        </p:nvCxnSpPr>
        <p:spPr>
          <a:xfrm>
            <a:off x="4419980" y="1514641"/>
            <a:ext cx="13658" cy="53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4" idx="0"/>
            <a:endCxn id="84" idx="4"/>
          </p:cNvCxnSpPr>
          <p:nvPr/>
        </p:nvCxnSpPr>
        <p:spPr>
          <a:xfrm>
            <a:off x="4447355" y="2221193"/>
            <a:ext cx="0" cy="592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5" idx="0"/>
          </p:cNvCxnSpPr>
          <p:nvPr/>
        </p:nvCxnSpPr>
        <p:spPr>
          <a:xfrm>
            <a:off x="4446798" y="3719686"/>
            <a:ext cx="8955" cy="593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286283" y="1734161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74425" y="2480564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71443" y="3784225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53841" y="1701391"/>
                <a:ext cx="277512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1" y="1701391"/>
                <a:ext cx="277512" cy="154273"/>
              </a:xfrm>
              <a:prstGeom prst="rect">
                <a:avLst/>
              </a:prstGeom>
              <a:blipFill rotWithShape="0">
                <a:blip r:embed="rId24"/>
                <a:stretch>
                  <a:fillRect l="-4348" r="-65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173539" y="2426107"/>
                <a:ext cx="277512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39" y="2426107"/>
                <a:ext cx="277512" cy="159852"/>
              </a:xfrm>
              <a:prstGeom prst="rect">
                <a:avLst/>
              </a:prstGeom>
              <a:blipFill rotWithShape="0">
                <a:blip r:embed="rId25"/>
                <a:stretch>
                  <a:fillRect l="-6667" r="-888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178241" y="3946716"/>
                <a:ext cx="277512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241" y="3946716"/>
                <a:ext cx="277512" cy="174791"/>
              </a:xfrm>
              <a:prstGeom prst="rect">
                <a:avLst/>
              </a:prstGeom>
              <a:blipFill rotWithShape="0">
                <a:blip r:embed="rId26"/>
                <a:stretch>
                  <a:fillRect l="-4348" r="-652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095220" y="1846708"/>
                <a:ext cx="179729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20" y="1846708"/>
                <a:ext cx="179729" cy="154273"/>
              </a:xfrm>
              <a:prstGeom prst="rect">
                <a:avLst/>
              </a:prstGeom>
              <a:blipFill rotWithShape="0">
                <a:blip r:embed="rId27"/>
                <a:stretch>
                  <a:fillRect l="-10345" r="-137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098044" y="2612725"/>
                <a:ext cx="179729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44" y="2612725"/>
                <a:ext cx="179729" cy="159852"/>
              </a:xfrm>
              <a:prstGeom prst="rect">
                <a:avLst/>
              </a:prstGeom>
              <a:blipFill rotWithShape="0">
                <a:blip r:embed="rId28"/>
                <a:stretch>
                  <a:fillRect l="-6667" t="-3846" r="-1000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087970" y="3920690"/>
                <a:ext cx="179728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970" y="3920690"/>
                <a:ext cx="179728" cy="174791"/>
              </a:xfrm>
              <a:prstGeom prst="rect">
                <a:avLst/>
              </a:prstGeom>
              <a:blipFill rotWithShape="0">
                <a:blip r:embed="rId29"/>
                <a:stretch>
                  <a:fillRect l="-10345" r="-1379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/>
          <p:cNvSpPr txBox="1"/>
          <p:nvPr/>
        </p:nvSpPr>
        <p:spPr>
          <a:xfrm>
            <a:off x="3371616" y="1732488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345945" y="2417669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66888" y="3139980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340363" y="3841368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935367" y="1886697"/>
                <a:ext cx="181460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67" y="1886697"/>
                <a:ext cx="181460" cy="154273"/>
              </a:xfrm>
              <a:prstGeom prst="rect">
                <a:avLst/>
              </a:prstGeom>
              <a:blipFill rotWithShape="0">
                <a:blip r:embed="rId30"/>
                <a:stretch>
                  <a:fillRect l="-10345" r="-1379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2923765" y="2637545"/>
                <a:ext cx="181460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65" y="2637545"/>
                <a:ext cx="181460" cy="159852"/>
              </a:xfrm>
              <a:prstGeom prst="rect">
                <a:avLst/>
              </a:prstGeom>
              <a:blipFill rotWithShape="0">
                <a:blip r:embed="rId31"/>
                <a:stretch>
                  <a:fillRect l="-10345" t="-3846" r="-1379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2938124" y="3949371"/>
                <a:ext cx="181460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24" y="3949371"/>
                <a:ext cx="181460" cy="169662"/>
              </a:xfrm>
              <a:prstGeom prst="rect">
                <a:avLst/>
              </a:prstGeom>
              <a:blipFill rotWithShape="0">
                <a:blip r:embed="rId32"/>
                <a:stretch>
                  <a:fillRect l="-10000" r="-1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4422937" y="1695241"/>
                <a:ext cx="283026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37" y="1695241"/>
                <a:ext cx="283026" cy="154273"/>
              </a:xfrm>
              <a:prstGeom prst="rect">
                <a:avLst/>
              </a:prstGeom>
              <a:blipFill rotWithShape="0">
                <a:blip r:embed="rId33"/>
                <a:stretch>
                  <a:fillRect l="-6522" r="-869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4471512" y="2419245"/>
                <a:ext cx="283026" cy="154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512" y="2419245"/>
                <a:ext cx="283026" cy="154401"/>
              </a:xfrm>
              <a:prstGeom prst="rect">
                <a:avLst/>
              </a:prstGeom>
              <a:blipFill rotWithShape="0">
                <a:blip r:embed="rId34"/>
                <a:stretch>
                  <a:fillRect l="-6522" r="-869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454934" y="3954996"/>
                <a:ext cx="283026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34" y="3954996"/>
                <a:ext cx="283026" cy="170881"/>
              </a:xfrm>
              <a:prstGeom prst="rect">
                <a:avLst/>
              </a:prstGeom>
              <a:blipFill rotWithShape="0">
                <a:blip r:embed="rId35"/>
                <a:stretch>
                  <a:fillRect l="-6522" r="-869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302056" y="1853403"/>
                <a:ext cx="185243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56" y="1853403"/>
                <a:ext cx="185243" cy="154273"/>
              </a:xfrm>
              <a:prstGeom prst="rect">
                <a:avLst/>
              </a:prstGeom>
              <a:blipFill rotWithShape="0">
                <a:blip r:embed="rId36"/>
                <a:stretch>
                  <a:fillRect l="-10000" r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6298376" y="2620726"/>
                <a:ext cx="185243" cy="154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76" y="2620726"/>
                <a:ext cx="185243" cy="154401"/>
              </a:xfrm>
              <a:prstGeom prst="rect">
                <a:avLst/>
              </a:prstGeom>
              <a:blipFill rotWithShape="0">
                <a:blip r:embed="rId37"/>
                <a:stretch>
                  <a:fillRect l="-6452" r="-64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295233" y="3920261"/>
                <a:ext cx="185243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33" y="3920261"/>
                <a:ext cx="185243" cy="170881"/>
              </a:xfrm>
              <a:prstGeom prst="rect">
                <a:avLst/>
              </a:prstGeom>
              <a:blipFill rotWithShape="0">
                <a:blip r:embed="rId38"/>
                <a:stretch>
                  <a:fillRect l="-10000" r="-10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/>
          <p:nvPr/>
        </p:nvCxnSpPr>
        <p:spPr>
          <a:xfrm>
            <a:off x="6493372" y="1923844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493372" y="2660383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493372" y="4023344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928112" y="248365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906944" y="171944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906944" y="3848064"/>
            <a:ext cx="40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6943612" y="2962296"/>
            <a:ext cx="309158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773569" y="1317122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023760" y="1278746"/>
            <a:ext cx="74988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3377" y="2745044"/>
            <a:ext cx="615233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532752" y="2660383"/>
            <a:ext cx="721672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177834" y="1138890"/>
                <a:ext cx="280654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34" y="1138890"/>
                <a:ext cx="280654" cy="192617"/>
              </a:xfrm>
              <a:prstGeom prst="rect">
                <a:avLst/>
              </a:prstGeom>
              <a:blipFill rotWithShape="0">
                <a:blip r:embed="rId39"/>
                <a:stretch>
                  <a:fillRect l="-13043" t="-6452" r="-869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326407" y="929573"/>
                <a:ext cx="428131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07" y="929573"/>
                <a:ext cx="428131" cy="192617"/>
              </a:xfrm>
              <a:prstGeom prst="rect">
                <a:avLst/>
              </a:prstGeom>
              <a:blipFill rotWithShape="0">
                <a:blip r:embed="rId40"/>
                <a:stretch>
                  <a:fillRect l="-10000" t="-3125" r="-571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822135" y="1136480"/>
                <a:ext cx="275781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1136480"/>
                <a:ext cx="275781" cy="192617"/>
              </a:xfrm>
              <a:prstGeom prst="rect">
                <a:avLst/>
              </a:prstGeom>
              <a:blipFill rotWithShape="0">
                <a:blip r:embed="rId41"/>
                <a:stretch>
                  <a:fillRect l="-15556" t="-3125" r="-1111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/>
          <p:cNvCxnSpPr/>
          <p:nvPr/>
        </p:nvCxnSpPr>
        <p:spPr>
          <a:xfrm flipH="1">
            <a:off x="2917428" y="1345267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4393441" y="1106648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6277555" y="1349744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286448" y="200213"/>
            <a:ext cx="314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81961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650" y="981075"/>
                <a:ext cx="3421257" cy="912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981075"/>
                <a:ext cx="3421257" cy="9120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975" y="1971675"/>
                <a:ext cx="5508751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1971675"/>
                <a:ext cx="5508751" cy="686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0975" y="2828343"/>
                <a:ext cx="5936625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2828343"/>
                <a:ext cx="5936625" cy="848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650" y="3943586"/>
                <a:ext cx="4064446" cy="23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𝑛𝑒𝑟𝑢𝑜𝑛𝑠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943586"/>
                <a:ext cx="4064446" cy="233654"/>
              </a:xfrm>
              <a:prstGeom prst="rect">
                <a:avLst/>
              </a:prstGeom>
              <a:blipFill rotWithShape="0">
                <a:blip r:embed="rId5"/>
                <a:stretch>
                  <a:fillRect l="-601" r="-901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4775" y="971550"/>
                <a:ext cx="3490699" cy="936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971550"/>
                <a:ext cx="3490699" cy="9361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650" y="4343400"/>
                <a:ext cx="4064381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343400"/>
                <a:ext cx="4064381" cy="225383"/>
              </a:xfrm>
              <a:prstGeom prst="rect">
                <a:avLst/>
              </a:prstGeom>
              <a:blipFill rotWithShape="0">
                <a:blip r:embed="rId7"/>
                <a:stretch>
                  <a:fillRect l="-751" t="-8333" r="-105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448" y="200213"/>
            <a:ext cx="225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7E8FCC-8956-4B08-A4A9-79B0077EA337}"/>
              </a:ext>
            </a:extLst>
          </p:cNvPr>
          <p:cNvSpPr txBox="1"/>
          <p:nvPr/>
        </p:nvSpPr>
        <p:spPr>
          <a:xfrm>
            <a:off x="6647935" y="2990335"/>
            <a:ext cx="13530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Note: </a:t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network with k layers</a:t>
            </a:r>
          </a:p>
        </p:txBody>
      </p:sp>
    </p:spTree>
    <p:extLst>
      <p:ext uri="{BB962C8B-B14F-4D97-AF65-F5344CB8AC3E}">
        <p14:creationId xmlns:p14="http://schemas.microsoft.com/office/powerpoint/2010/main" val="19877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448" y="200213"/>
            <a:ext cx="2511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324" y="790575"/>
                <a:ext cx="1578124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790575"/>
                <a:ext cx="1578124" cy="225383"/>
              </a:xfrm>
              <a:prstGeom prst="rect">
                <a:avLst/>
              </a:prstGeom>
              <a:blipFill rotWithShape="0">
                <a:blip r:embed="rId2"/>
                <a:stretch>
                  <a:fillRect l="-2317" t="-8108" r="-193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324" y="1095375"/>
                <a:ext cx="1161344" cy="23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095375"/>
                <a:ext cx="1161344" cy="231154"/>
              </a:xfrm>
              <a:prstGeom prst="rect">
                <a:avLst/>
              </a:prstGeom>
              <a:blipFill rotWithShape="0">
                <a:blip r:embed="rId3"/>
                <a:stretch>
                  <a:fillRect l="-1047" t="-5263" r="-41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8625" y="4914900"/>
            <a:ext cx="714439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Note: 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(z) is the activation function of choice applied to z.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sigmoid,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Relu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8324" y="1396421"/>
                <a:ext cx="1739515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396421"/>
                <a:ext cx="1739515" cy="225383"/>
              </a:xfrm>
              <a:prstGeom prst="rect">
                <a:avLst/>
              </a:prstGeom>
              <a:blipFill rotWithShape="0">
                <a:blip r:embed="rId4"/>
                <a:stretch>
                  <a:fillRect l="-1748" t="-5405" r="-139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324" y="1691696"/>
                <a:ext cx="1191801" cy="234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691696"/>
                <a:ext cx="1191801" cy="234680"/>
              </a:xfrm>
              <a:prstGeom prst="rect">
                <a:avLst/>
              </a:prstGeom>
              <a:blipFill rotWithShape="0">
                <a:blip r:embed="rId5"/>
                <a:stretch>
                  <a:fillRect t="-5263" r="-255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9446" y="1856328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198" y="2648855"/>
                <a:ext cx="1871282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8" y="2648855"/>
                <a:ext cx="1871282" cy="225383"/>
              </a:xfrm>
              <a:prstGeom prst="rect">
                <a:avLst/>
              </a:prstGeom>
              <a:blipFill rotWithShape="0">
                <a:blip r:embed="rId6"/>
                <a:stretch>
                  <a:fillRect l="-1629" t="-8333" r="-130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0970" y="2953427"/>
                <a:ext cx="1127040" cy="23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2953427"/>
                <a:ext cx="1127040" cy="231154"/>
              </a:xfrm>
              <a:prstGeom prst="rect">
                <a:avLst/>
              </a:prstGeom>
              <a:blipFill rotWithShape="0">
                <a:blip r:embed="rId7"/>
                <a:stretch>
                  <a:fillRect l="-2162" t="-2632" r="-432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4940" y="3047459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0970" y="3751803"/>
                <a:ext cx="1945661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3751803"/>
                <a:ext cx="1945661" cy="225383"/>
              </a:xfrm>
              <a:prstGeom prst="rect">
                <a:avLst/>
              </a:prstGeom>
              <a:blipFill rotWithShape="0">
                <a:blip r:embed="rId8"/>
                <a:stretch>
                  <a:fillRect l="-1567" t="-5405" r="-125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8324" y="3992659"/>
                <a:ext cx="1617430" cy="238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cy-GB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3992659"/>
                <a:ext cx="1617430" cy="238591"/>
              </a:xfrm>
              <a:prstGeom prst="rect">
                <a:avLst/>
              </a:prstGeom>
              <a:blipFill rotWithShape="0">
                <a:blip r:embed="rId9"/>
                <a:stretch>
                  <a:fillRect l="-3008" t="-2564" r="-1880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/>
          <p:cNvSpPr/>
          <p:nvPr/>
        </p:nvSpPr>
        <p:spPr>
          <a:xfrm>
            <a:off x="2726945" y="748019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2718493" y="1390422"/>
            <a:ext cx="150746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2729598" y="2592885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2724045" y="3695296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</p:cNvCxnSpPr>
          <p:nvPr/>
        </p:nvCxnSpPr>
        <p:spPr>
          <a:xfrm flipV="1">
            <a:off x="2866586" y="1015958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82736" y="1658361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82736" y="2874238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82736" y="3977186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6127" y="841163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0522" y="1500618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65021" y="2720029"/>
            <a:ext cx="70339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9115" y="3822977"/>
            <a:ext cx="184569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k/Output Layer</a:t>
            </a:r>
          </a:p>
        </p:txBody>
      </p:sp>
    </p:spTree>
    <p:extLst>
      <p:ext uri="{BB962C8B-B14F-4D97-AF65-F5344CB8AC3E}">
        <p14:creationId xmlns:p14="http://schemas.microsoft.com/office/powerpoint/2010/main" val="419435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448" y="200213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568" y="839973"/>
            <a:ext cx="711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Let L(</a:t>
            </a:r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ŷ, y) be the loss function of the nerual network, and C(ŷ, y) be the cost function of the</a:t>
            </a:r>
          </a:p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 defined as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568" y="1396793"/>
                <a:ext cx="225324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cy-GB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ŷ, </m:t>
                      </m:r>
                      <m:r>
                        <m:rPr>
                          <m:nor/>
                        </m:rPr>
                        <a:rPr lang="cy-GB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cy-GB" sz="16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cy-GB" sz="16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cy-GB" sz="1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1396793"/>
                <a:ext cx="2253246" cy="672172"/>
              </a:xfrm>
              <a:prstGeom prst="rect">
                <a:avLst/>
              </a:prstGeom>
              <a:blipFill rotWithShape="0">
                <a:blip r:embed="rId2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6568" y="2353340"/>
            <a:ext cx="7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epoch of training samples we want to update the weights and bias of each layer as follows 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</a:t>
            </a:r>
            <a:r>
              <a:rPr lang="el-G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is the learning rate.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6568" y="2904903"/>
                <a:ext cx="2120068" cy="5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2904903"/>
                <a:ext cx="2120068" cy="507190"/>
              </a:xfrm>
              <a:prstGeom prst="rect">
                <a:avLst/>
              </a:prstGeom>
              <a:blipFill rotWithShape="0"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6568" y="3468233"/>
                <a:ext cx="1882118" cy="5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3468233"/>
                <a:ext cx="1882118" cy="507190"/>
              </a:xfrm>
              <a:prstGeom prst="rect">
                <a:avLst/>
              </a:prstGeom>
              <a:blipFill rotWithShape="0"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206" y="105906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3FD6548F-0CE4-43E4-B0AA-D418081DDF31}"/>
                  </a:ext>
                </a:extLst>
              </p:cNvPr>
              <p:cNvSpPr/>
              <p:nvPr/>
            </p:nvSpPr>
            <p:spPr>
              <a:xfrm>
                <a:off x="-310582" y="921765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D6548F-0CE4-43E4-B0AA-D418081D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582" y="921765"/>
                <a:ext cx="3651421" cy="538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B96BF045-F75F-467B-8376-CA9A9158041C}"/>
                  </a:ext>
                </a:extLst>
              </p:cNvPr>
              <p:cNvSpPr/>
              <p:nvPr/>
            </p:nvSpPr>
            <p:spPr>
              <a:xfrm>
                <a:off x="86497" y="1564315"/>
                <a:ext cx="4053017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BF045-F75F-467B-8376-CA9A91580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7" y="1564315"/>
                <a:ext cx="4053017" cy="538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B480C23F-5A53-4B61-98F2-DB21998D664B}"/>
                  </a:ext>
                </a:extLst>
              </p:cNvPr>
              <p:cNvSpPr/>
              <p:nvPr/>
            </p:nvSpPr>
            <p:spPr>
              <a:xfrm>
                <a:off x="185350" y="2213044"/>
                <a:ext cx="5016845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80C23F-5A53-4B61-98F2-DB21998D6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0" y="2213044"/>
                <a:ext cx="5016845" cy="538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AE3C8C-39E1-436C-A815-F6AC8E164EFF}"/>
              </a:ext>
            </a:extLst>
          </p:cNvPr>
          <p:cNvSpPr/>
          <p:nvPr/>
        </p:nvSpPr>
        <p:spPr>
          <a:xfrm>
            <a:off x="1217142" y="921765"/>
            <a:ext cx="830734" cy="193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CD70713-A18C-488A-826C-6133047649F7}"/>
              </a:ext>
            </a:extLst>
          </p:cNvPr>
          <p:cNvSpPr/>
          <p:nvPr/>
        </p:nvSpPr>
        <p:spPr>
          <a:xfrm>
            <a:off x="1217141" y="1564315"/>
            <a:ext cx="1995165" cy="12931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B948A3-3A39-4888-BCC0-8FD874CDF61E}"/>
              </a:ext>
            </a:extLst>
          </p:cNvPr>
          <p:cNvSpPr/>
          <p:nvPr/>
        </p:nvSpPr>
        <p:spPr>
          <a:xfrm>
            <a:off x="1217141" y="2171699"/>
            <a:ext cx="3156249" cy="685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7956414D-5231-4984-90B2-D2F728B24FFB}"/>
                  </a:ext>
                </a:extLst>
              </p:cNvPr>
              <p:cNvSpPr txBox="1"/>
              <p:nvPr/>
            </p:nvSpPr>
            <p:spPr>
              <a:xfrm>
                <a:off x="1515128" y="2883790"/>
                <a:ext cx="238335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6414D-5231-4984-90B2-D2F728B2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28" y="2883790"/>
                <a:ext cx="238335" cy="219997"/>
              </a:xfrm>
              <a:prstGeom prst="rect">
                <a:avLst/>
              </a:prstGeom>
              <a:blipFill>
                <a:blip r:embed="rId5"/>
                <a:stretch>
                  <a:fillRect l="-20513" t="-2778" r="-5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3D2A3F5-C83A-46AE-B3DE-475B7B3EC388}"/>
                  </a:ext>
                </a:extLst>
              </p:cNvPr>
              <p:cNvSpPr txBox="1"/>
              <p:nvPr/>
            </p:nvSpPr>
            <p:spPr>
              <a:xfrm>
                <a:off x="2513304" y="2868444"/>
                <a:ext cx="409856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D2A3F5-C83A-46AE-B3DE-475B7B3E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4" y="2868444"/>
                <a:ext cx="409856" cy="219997"/>
              </a:xfrm>
              <a:prstGeom prst="rect">
                <a:avLst/>
              </a:prstGeom>
              <a:blipFill>
                <a:blip r:embed="rId6"/>
                <a:stretch>
                  <a:fillRect l="-8824" t="-2778" r="-14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5D46CFC-BE8E-4F5D-9C1C-7A1235CE2B13}"/>
                  </a:ext>
                </a:extLst>
              </p:cNvPr>
              <p:cNvSpPr txBox="1"/>
              <p:nvPr/>
            </p:nvSpPr>
            <p:spPr>
              <a:xfrm>
                <a:off x="3683001" y="2883790"/>
                <a:ext cx="409856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D46CFC-BE8E-4F5D-9C1C-7A1235CE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1" y="2883790"/>
                <a:ext cx="409856" cy="219997"/>
              </a:xfrm>
              <a:prstGeom prst="rect">
                <a:avLst/>
              </a:prstGeom>
              <a:blipFill>
                <a:blip r:embed="rId7"/>
                <a:stretch>
                  <a:fillRect l="-8955" t="-2778" r="-29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1C8203EE-14DB-4E90-B4A9-996B69C97C95}"/>
                  </a:ext>
                </a:extLst>
              </p:cNvPr>
              <p:cNvSpPr/>
              <p:nvPr/>
            </p:nvSpPr>
            <p:spPr>
              <a:xfrm>
                <a:off x="-807180" y="3523225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7180" y="3523225"/>
                <a:ext cx="3651421" cy="53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1956AC6-0735-4E5D-9100-2228E356A202}"/>
              </a:ext>
            </a:extLst>
          </p:cNvPr>
          <p:cNvSpPr txBox="1"/>
          <p:nvPr/>
        </p:nvSpPr>
        <p:spPr>
          <a:xfrm>
            <a:off x="2359161" y="3634471"/>
            <a:ext cx="66922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6DEF7A01-61E1-442A-B48A-BD8C2FF4D651}"/>
                  </a:ext>
                </a:extLst>
              </p:cNvPr>
              <p:cNvSpPr/>
              <p:nvPr/>
            </p:nvSpPr>
            <p:spPr>
              <a:xfrm>
                <a:off x="2693772" y="3519536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EF7A01-61E1-442A-B48A-BD8C2FF4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72" y="3519536"/>
                <a:ext cx="3651421" cy="53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C836A-90A9-47E8-A8A3-79D416EFF95E}"/>
              </a:ext>
            </a:extLst>
          </p:cNvPr>
          <p:cNvSpPr txBox="1"/>
          <p:nvPr/>
        </p:nvSpPr>
        <p:spPr>
          <a:xfrm>
            <a:off x="513168" y="2765141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DB1C97C-8912-465A-8AFE-648E80E9C03E}"/>
              </a:ext>
            </a:extLst>
          </p:cNvPr>
          <p:cNvSpPr txBox="1"/>
          <p:nvPr/>
        </p:nvSpPr>
        <p:spPr>
          <a:xfrm>
            <a:off x="6034026" y="991596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k’th</a:t>
            </a:r>
            <a: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layer </a:t>
            </a:r>
            <a:b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2368ADC-9CD5-48D3-9BD4-E1E1C77287B7}"/>
              </a:ext>
            </a:extLst>
          </p:cNvPr>
          <p:cNvSpPr txBox="1"/>
          <p:nvPr/>
        </p:nvSpPr>
        <p:spPr>
          <a:xfrm>
            <a:off x="6034026" y="1674188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k-1’th layer </a:t>
            </a:r>
            <a:b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539A682-186E-485A-A9B9-A5B99832DC6D}"/>
              </a:ext>
            </a:extLst>
          </p:cNvPr>
          <p:cNvSpPr txBox="1"/>
          <p:nvPr/>
        </p:nvSpPr>
        <p:spPr>
          <a:xfrm>
            <a:off x="6010934" y="2255566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k-2’th layer </a:t>
            </a:r>
            <a:b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4" name="Right Bracket 23">
            <a:extLst>
              <a:ext uri="{FF2B5EF4-FFF2-40B4-BE49-F238E27FC236}">
                <a16:creationId xmlns="" xmlns:a16="http://schemas.microsoft.com/office/drawing/2014/main" id="{C27A111E-271F-4E00-B987-3C19C3039CE1}"/>
              </a:ext>
            </a:extLst>
          </p:cNvPr>
          <p:cNvSpPr/>
          <p:nvPr/>
        </p:nvSpPr>
        <p:spPr>
          <a:xfrm>
            <a:off x="2644796" y="935424"/>
            <a:ext cx="150469" cy="52761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="" xmlns:a16="http://schemas.microsoft.com/office/drawing/2014/main" id="{526E445B-9E28-491A-BC67-C8D361569FEE}"/>
              </a:ext>
            </a:extLst>
          </p:cNvPr>
          <p:cNvSpPr/>
          <p:nvPr/>
        </p:nvSpPr>
        <p:spPr>
          <a:xfrm>
            <a:off x="3942388" y="1563188"/>
            <a:ext cx="150469" cy="527614"/>
          </a:xfrm>
          <a:prstGeom prst="righ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="" xmlns:a16="http://schemas.microsoft.com/office/drawing/2014/main" id="{B4E20F1F-FF77-4D88-B9F4-ED72D56C6AA4}"/>
              </a:ext>
            </a:extLst>
          </p:cNvPr>
          <p:cNvSpPr/>
          <p:nvPr/>
        </p:nvSpPr>
        <p:spPr>
          <a:xfrm>
            <a:off x="5083519" y="2237527"/>
            <a:ext cx="150469" cy="527614"/>
          </a:xfrm>
          <a:prstGeom prst="righ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1EE7FD56-96A6-4D45-90A9-01011F21E24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2795265" y="1199231"/>
            <a:ext cx="3101038" cy="7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C8449DD-CCE7-48C6-9F7D-C983847AE772}"/>
              </a:ext>
            </a:extLst>
          </p:cNvPr>
          <p:cNvCxnSpPr>
            <a:cxnSpLocks/>
          </p:cNvCxnSpPr>
          <p:nvPr/>
        </p:nvCxnSpPr>
        <p:spPr>
          <a:xfrm flipH="1">
            <a:off x="4092857" y="1826995"/>
            <a:ext cx="1803446" cy="64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B216471-6BEC-49D0-AF52-A4D5DBE4B521}"/>
              </a:ext>
            </a:extLst>
          </p:cNvPr>
          <p:cNvCxnSpPr>
            <a:cxnSpLocks/>
          </p:cNvCxnSpPr>
          <p:nvPr/>
        </p:nvCxnSpPr>
        <p:spPr>
          <a:xfrm flipH="1">
            <a:off x="5248416" y="2471009"/>
            <a:ext cx="647887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1C8203EE-14DB-4E90-B4A9-996B69C97C95}"/>
                  </a:ext>
                </a:extLst>
              </p:cNvPr>
              <p:cNvSpPr/>
              <p:nvPr/>
            </p:nvSpPr>
            <p:spPr>
              <a:xfrm>
                <a:off x="0" y="4152313"/>
                <a:ext cx="4583114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2313"/>
                <a:ext cx="4583114" cy="5382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9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172</Words>
  <Application>Microsoft Office PowerPoint</Application>
  <PresentationFormat>On-screen Show (16:10)</PresentationFormat>
  <Paragraphs>121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Menenberg</dc:creator>
  <cp:lastModifiedBy>Max Menenberg</cp:lastModifiedBy>
  <cp:revision>27</cp:revision>
  <dcterms:created xsi:type="dcterms:W3CDTF">2020-09-04T02:52:46Z</dcterms:created>
  <dcterms:modified xsi:type="dcterms:W3CDTF">2020-09-06T01:08:12Z</dcterms:modified>
</cp:coreProperties>
</file>