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79150" autoAdjust="0"/>
  </p:normalViewPr>
  <p:slideViewPr>
    <p:cSldViewPr showGuides="1">
      <p:cViewPr varScale="1">
        <p:scale>
          <a:sx n="65" d="100"/>
          <a:sy n="65" d="100"/>
        </p:scale>
        <p:origin x="1072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 funny example of output add –R </a:t>
            </a:r>
            <a:r>
              <a:rPr lang="en-US" dirty="0" err="1" smtClean="0"/>
              <a:t>nyan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reference: </a:t>
            </a:r>
            <a:r>
              <a:rPr lang="en-US" dirty="0" err="1" smtClean="0"/>
              <a:t>Nyan</a:t>
            </a:r>
            <a:r>
              <a:rPr lang="en-US" dirty="0" smtClean="0"/>
              <a:t> cat 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=QH2-TGUlwu4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43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and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919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operate in either a behavior-driven development (BDD) style or test-driven development (TDD) but defaults to BDD</a:t>
            </a:r>
          </a:p>
          <a:p>
            <a:pPr lvl="1"/>
            <a:r>
              <a:rPr lang="en-US" dirty="0" smtClean="0"/>
              <a:t>BDD interface provides </a:t>
            </a:r>
            <a:r>
              <a:rPr lang="en-US" sz="1600" dirty="0" smtClean="0">
                <a:latin typeface="Monaco"/>
                <a:cs typeface="Monaco"/>
              </a:rPr>
              <a:t>describe()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it()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before()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after()</a:t>
            </a:r>
            <a:r>
              <a:rPr lang="en-US" dirty="0" smtClean="0"/>
              <a:t>, </a:t>
            </a:r>
            <a:r>
              <a:rPr lang="en-US" sz="1600" dirty="0" err="1">
                <a:latin typeface="Monaco"/>
                <a:cs typeface="Monaco"/>
              </a:rPr>
              <a:t>beforeEach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dirty="0" smtClean="0"/>
              <a:t>, and </a:t>
            </a:r>
            <a:r>
              <a:rPr lang="en-US" sz="1600" dirty="0" err="1">
                <a:latin typeface="Monaco"/>
                <a:cs typeface="Monaco"/>
              </a:rPr>
              <a:t>afterEach</a:t>
            </a:r>
            <a:r>
              <a:rPr lang="en-US" sz="1600" dirty="0"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/>
              <a:t>TDD interface provides </a:t>
            </a:r>
            <a:r>
              <a:rPr lang="en-US" sz="1600" dirty="0">
                <a:latin typeface="Monaco"/>
                <a:cs typeface="Monaco"/>
              </a:rPr>
              <a:t>suite()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test()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setup()</a:t>
            </a:r>
            <a:r>
              <a:rPr lang="en-US" dirty="0" smtClean="0"/>
              <a:t>, </a:t>
            </a:r>
            <a:r>
              <a:rPr lang="en-US" sz="1600" dirty="0">
                <a:latin typeface="Monaco"/>
                <a:cs typeface="Monaco"/>
              </a:rPr>
              <a:t>teardown()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would be run with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mocha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exampleMocha.js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–u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tdd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 smtClean="0"/>
              <a:t>it follows the TDD format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387" y="2710634"/>
            <a:ext cx="4513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assert = require(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'assert'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suite(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'awesome test suite'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 + 1 should equal 2'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(2, 1+1);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'string equality'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'foo'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'foo'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'bar'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3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baz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1439" y="2527515"/>
            <a:ext cx="2819972" cy="707886"/>
          </a:xfrm>
          <a:prstGeom prst="wedgeRectCallout">
            <a:avLst>
              <a:gd name="adj1" fmla="val -82340"/>
              <a:gd name="adj2" fmla="val -71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Must import the Node </a:t>
            </a:r>
            <a:r>
              <a:rPr lang="en-US" sz="18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assert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module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53705" y="4572000"/>
            <a:ext cx="2871095" cy="1015663"/>
          </a:xfrm>
          <a:prstGeom prst="wedgeRectCallout">
            <a:avLst>
              <a:gd name="adj1" fmla="val -85360"/>
              <a:gd name="adj2" fmla="val -476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test case will fail and mocha will report the actual vs. expected values </a:t>
            </a:r>
          </a:p>
        </p:txBody>
      </p:sp>
    </p:spTree>
    <p:extLst>
      <p:ext uri="{BB962C8B-B14F-4D97-AF65-F5344CB8AC3E}">
        <p14:creationId xmlns:p14="http://schemas.microsoft.com/office/powerpoint/2010/main" val="8133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Other BDD unit testing frameworks</a:t>
            </a:r>
          </a:p>
          <a:p>
            <a:pPr lvl="1"/>
            <a:r>
              <a:rPr lang="en-US" dirty="0" smtClean="0"/>
              <a:t>Vows</a:t>
            </a:r>
          </a:p>
          <a:p>
            <a:pPr lvl="2"/>
            <a:r>
              <a:rPr lang="en-US" dirty="0" smtClean="0"/>
              <a:t>Large focus on </a:t>
            </a:r>
            <a:r>
              <a:rPr lang="en-US" dirty="0" err="1" smtClean="0"/>
              <a:t>async</a:t>
            </a:r>
            <a:r>
              <a:rPr lang="en-US" dirty="0" smtClean="0"/>
              <a:t> testing ease</a:t>
            </a:r>
            <a:endParaRPr lang="en-US" dirty="0"/>
          </a:p>
          <a:p>
            <a:pPr lvl="1"/>
            <a:r>
              <a:rPr lang="en-US" dirty="0" err="1" smtClean="0"/>
              <a:t>should.js</a:t>
            </a:r>
            <a:endParaRPr lang="en-US" dirty="0" smtClean="0"/>
          </a:p>
          <a:p>
            <a:pPr lvl="2"/>
            <a:r>
              <a:rPr lang="en-US" dirty="0" smtClean="0"/>
              <a:t>Main goals are to be expressive and provide helpful </a:t>
            </a:r>
            <a:r>
              <a:rPr lang="en-US" smtClean="0"/>
              <a:t>error messages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Functional Testing frameworks</a:t>
            </a:r>
          </a:p>
          <a:p>
            <a:pPr lvl="1"/>
            <a:r>
              <a:rPr lang="en-US" dirty="0" smtClean="0"/>
              <a:t>Tobi</a:t>
            </a:r>
          </a:p>
          <a:p>
            <a:pPr lvl="1"/>
            <a:r>
              <a:rPr lang="en-US" dirty="0" smtClean="0"/>
              <a:t>Soda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Unit testing in Node: extra care must be taken with asynchronous testing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Assert module: core module in Node for writing unit tests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/>
              <a:t>Nodeunit</a:t>
            </a:r>
            <a:r>
              <a:rPr lang="en-US" sz="2000" dirty="0" smtClean="0"/>
              <a:t>: unit test framework that uses TDD</a:t>
            </a:r>
          </a:p>
          <a:p>
            <a:r>
              <a:rPr lang="en-US" sz="2000" dirty="0" smtClean="0"/>
              <a:t>Mocha: unit test framework that can operate in BDD or TDD mode</a:t>
            </a:r>
          </a:p>
          <a:p>
            <a:r>
              <a:rPr lang="en-US" sz="2000" dirty="0" smtClean="0"/>
              <a:t>Other testing frameworks:</a:t>
            </a:r>
          </a:p>
          <a:p>
            <a:pPr lvl="1"/>
            <a:r>
              <a:rPr lang="en-US" sz="2000" dirty="0" smtClean="0"/>
              <a:t>BDD: Vows, </a:t>
            </a:r>
            <a:r>
              <a:rPr lang="en-US" sz="2000" dirty="0" err="1" smtClean="0"/>
              <a:t>should.js</a:t>
            </a:r>
            <a:endParaRPr lang="en-US" sz="2000" dirty="0" smtClean="0"/>
          </a:p>
          <a:p>
            <a:pPr lvl="1"/>
            <a:r>
              <a:rPr lang="en-US" sz="2000" dirty="0" smtClean="0"/>
              <a:t>Functional</a:t>
            </a:r>
            <a:r>
              <a:rPr lang="en-US" sz="2000" smtClean="0"/>
              <a:t>: Tobi, Soda</a:t>
            </a:r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Unit testing in Node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Assert module</a:t>
            </a:r>
          </a:p>
          <a:p>
            <a:r>
              <a:rPr lang="en-US" dirty="0" err="1" smtClean="0"/>
              <a:t>Nodeunit</a:t>
            </a:r>
            <a:endParaRPr lang="en-US" dirty="0" smtClean="0"/>
          </a:p>
          <a:p>
            <a:r>
              <a:rPr lang="en-US" dirty="0" smtClean="0"/>
              <a:t>Mocha</a:t>
            </a:r>
          </a:p>
          <a:p>
            <a:r>
              <a:rPr lang="en-US" dirty="0" smtClean="0"/>
              <a:t>Other testing frameworks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Hopefully we don't need to cover </a:t>
            </a:r>
            <a:r>
              <a:rPr lang="en-US" b="1" dirty="0" smtClean="0"/>
              <a:t>why</a:t>
            </a:r>
            <a:r>
              <a:rPr lang="en-US" dirty="0" smtClean="0"/>
              <a:t> unit testing is an important best practice!</a:t>
            </a:r>
          </a:p>
          <a:p>
            <a:r>
              <a:rPr lang="en-US" dirty="0" smtClean="0"/>
              <a:t>Unit testing can be tricky and the asynchronous nature of Node adds a new layer of complexity</a:t>
            </a:r>
          </a:p>
          <a:p>
            <a:r>
              <a:rPr lang="en-US" dirty="0" smtClean="0"/>
              <a:t>Extra care must be taken to make sure tests do not interfere with each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 is built into Node</a:t>
            </a:r>
          </a:p>
          <a:p>
            <a:pPr lvl="1"/>
            <a:r>
              <a:rPr lang="en-US" dirty="0" smtClean="0"/>
              <a:t>You can access it with </a:t>
            </a:r>
            <a:r>
              <a:rPr lang="en-US" sz="2000" dirty="0" smtClean="0">
                <a:latin typeface="Monaco"/>
                <a:cs typeface="Monaco"/>
              </a:rPr>
              <a:t>require('assert')</a:t>
            </a:r>
          </a:p>
          <a:p>
            <a:r>
              <a:rPr lang="en-US" dirty="0" smtClean="0"/>
              <a:t>Tests a condition and, if the condition isn't met, throws an error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assert.fail</a:t>
            </a:r>
            <a:r>
              <a:rPr lang="en-US" dirty="0" smtClean="0">
                <a:latin typeface="Monaco"/>
                <a:cs typeface="Monaco"/>
              </a:rPr>
              <a:t>(actual, expected, message, operator)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assert.equal</a:t>
            </a:r>
            <a:r>
              <a:rPr lang="en-US" dirty="0" smtClean="0">
                <a:latin typeface="Monaco"/>
                <a:cs typeface="Monaco"/>
              </a:rPr>
              <a:t>(actual, expected, [message])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assert.notEqual</a:t>
            </a:r>
            <a:r>
              <a:rPr lang="en-US" dirty="0" smtClean="0">
                <a:latin typeface="Monaco"/>
                <a:cs typeface="Monaco"/>
              </a:rPr>
              <a:t>(actual, expected, [message])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assert.ifError</a:t>
            </a:r>
            <a:r>
              <a:rPr lang="en-US" dirty="0" smtClean="0">
                <a:latin typeface="Monaco"/>
                <a:cs typeface="Monaco"/>
              </a:rPr>
              <a:t>(value)</a:t>
            </a:r>
          </a:p>
          <a:p>
            <a:pPr lvl="1"/>
            <a:r>
              <a:rPr lang="en-US" dirty="0" smtClean="0"/>
              <a:t>and more…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set up a suite of tests with the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 like the following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2765763"/>
            <a:ext cx="701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 = require(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'./product'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Product();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addProductTest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product.deleteAll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product.add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'washing machine'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assert.equal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product.getCount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(), 1,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 product should exist'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2895600"/>
            <a:ext cx="3781763" cy="707886"/>
          </a:xfrm>
          <a:prstGeom prst="wedgeRectCallout">
            <a:avLst>
              <a:gd name="adj1" fmla="val -87765"/>
              <a:gd name="adj2" fmla="val 649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existing products are removed—clean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slate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32619" y="4778514"/>
            <a:ext cx="3288901" cy="707886"/>
          </a:xfrm>
          <a:prstGeom prst="wedgeRectCallout">
            <a:avLst>
              <a:gd name="adj1" fmla="val -128038"/>
              <a:gd name="adj2" fmla="val -1195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 assert to ensure only 1 item exists</a:t>
            </a:r>
          </a:p>
        </p:txBody>
      </p:sp>
    </p:spTree>
    <p:extLst>
      <p:ext uri="{BB962C8B-B14F-4D97-AF65-F5344CB8AC3E}">
        <p14:creationId xmlns:p14="http://schemas.microsoft.com/office/powerpoint/2010/main" val="11197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potential disadvantage of using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is that test harness code will need to be written</a:t>
            </a:r>
          </a:p>
          <a:p>
            <a:pPr lvl="1"/>
            <a:r>
              <a:rPr lang="en-US" dirty="0" smtClean="0"/>
              <a:t>keeping track of tests completed</a:t>
            </a:r>
          </a:p>
          <a:p>
            <a:pPr lvl="1"/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order in which tests run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where other test frameworks have stepped in…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Allows for multiple test cases running in parallel</a:t>
            </a:r>
          </a:p>
          <a:p>
            <a:r>
              <a:rPr lang="en-US" dirty="0" smtClean="0"/>
              <a:t>Supports mocks and stubs</a:t>
            </a:r>
          </a:p>
          <a:p>
            <a:r>
              <a:rPr lang="en-US" dirty="0" smtClean="0"/>
              <a:t>Supports custom output with support for HTML and </a:t>
            </a:r>
            <a:r>
              <a:rPr lang="en-US" dirty="0" err="1" smtClean="0"/>
              <a:t>jUnit</a:t>
            </a:r>
            <a:r>
              <a:rPr lang="en-US" dirty="0" smtClean="0"/>
              <a:t> XML</a:t>
            </a:r>
            <a:endParaRPr lang="en-US" dirty="0"/>
          </a:p>
          <a:p>
            <a:r>
              <a:rPr lang="en-US" dirty="0" smtClean="0"/>
              <a:t>Helps avoid common pitfalls when testing asynchronous code</a:t>
            </a:r>
          </a:p>
          <a:p>
            <a:r>
              <a:rPr lang="en-US" dirty="0" smtClean="0"/>
              <a:t>Uses the functions available from Node's </a:t>
            </a:r>
            <a:r>
              <a:rPr lang="en-US" sz="2000" dirty="0" smtClean="0">
                <a:latin typeface="Monaco"/>
                <a:cs typeface="Monaco"/>
              </a:rPr>
              <a:t>assert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You can define a </a:t>
            </a:r>
            <a:r>
              <a:rPr lang="en-US" sz="2000" dirty="0" err="1" smtClean="0">
                <a:latin typeface="Monaco"/>
                <a:cs typeface="Monaco"/>
              </a:rPr>
              <a:t>setUp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tearDown</a:t>
            </a:r>
            <a:r>
              <a:rPr lang="en-US" dirty="0" smtClean="0"/>
              <a:t> function which </a:t>
            </a:r>
            <a:r>
              <a:rPr lang="en-US" dirty="0" err="1" smtClean="0"/>
              <a:t>nodeunit</a:t>
            </a:r>
            <a:r>
              <a:rPr lang="en-US" dirty="0" smtClean="0"/>
              <a:t> will use for initialization and cleanup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Tests are exported from a module</a:t>
            </a:r>
          </a:p>
          <a:p>
            <a:r>
              <a:rPr lang="en-US" dirty="0" smtClean="0"/>
              <a:t>Tests are run in the order they are defined</a:t>
            </a:r>
          </a:p>
          <a:p>
            <a:r>
              <a:rPr lang="en-US" dirty="0" smtClean="0"/>
              <a:t>You can also define groups of tests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587" y="3086689"/>
            <a:ext cx="35992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exports.test1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exports.group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test2: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test3: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...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93136" y="3788009"/>
            <a:ext cx="3061427" cy="1508105"/>
          </a:xfrm>
          <a:prstGeom prst="wedgeRectCallout">
            <a:avLst>
              <a:gd name="adj1" fmla="val -90183"/>
              <a:gd name="adj2" fmla="val -179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would be executed as: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test1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group – test2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group – test3</a:t>
            </a:r>
          </a:p>
        </p:txBody>
      </p:sp>
    </p:spTree>
    <p:extLst>
      <p:ext uri="{BB962C8B-B14F-4D97-AF65-F5344CB8AC3E}">
        <p14:creationId xmlns:p14="http://schemas.microsoft.com/office/powerpoint/2010/main" val="32256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Nodeunit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987" y="2698736"/>
            <a:ext cx="8247413" cy="245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exports.testHasCoffee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test.expect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(1);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test.ok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"we have coffee"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test.done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exports.testHasEspresso = 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(test</a:t>
            </a:r>
            <a:r>
              <a:rPr lang="en-US" sz="13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  <a:endParaRPr lang="en-US" sz="13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test.ok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3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3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"we have espresso"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test.done</a:t>
            </a:r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281813" y="1694143"/>
            <a:ext cx="1810317" cy="707886"/>
          </a:xfrm>
          <a:prstGeom prst="wedgeRectCallout">
            <a:avLst>
              <a:gd name="adj1" fmla="val -42823"/>
              <a:gd name="adj2" fmla="val 932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Test cases must be exported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62600" y="2310166"/>
            <a:ext cx="2590800" cy="1015663"/>
          </a:xfrm>
          <a:prstGeom prst="wedgeRectCallout">
            <a:avLst>
              <a:gd name="adj1" fmla="val -156059"/>
              <a:gd name="adj2" fmla="val 224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Specify the number of assertions that are expected to execute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37481" y="4470737"/>
            <a:ext cx="3061427" cy="1015663"/>
          </a:xfrm>
          <a:prstGeom prst="wedgeRectCallout">
            <a:avLst>
              <a:gd name="adj1" fmla="val -151483"/>
              <a:gd name="adj2" fmla="val -476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All tests should call done to indicate the next test can be run</a:t>
            </a:r>
          </a:p>
        </p:txBody>
      </p:sp>
    </p:spTree>
    <p:extLst>
      <p:ext uri="{BB962C8B-B14F-4D97-AF65-F5344CB8AC3E}">
        <p14:creationId xmlns:p14="http://schemas.microsoft.com/office/powerpoint/2010/main" val="30302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3358</TotalTime>
  <Words>695</Words>
  <Application>Microsoft Macintosh PowerPoint</Application>
  <PresentationFormat>On-screen Show (4:3)</PresentationFormat>
  <Paragraphs>138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Testing and Test Driven Development</vt:lpstr>
      <vt:lpstr>Overview</vt:lpstr>
      <vt:lpstr>Unit Testing with Node</vt:lpstr>
      <vt:lpstr>Assert</vt:lpstr>
      <vt:lpstr>Assert Example</vt:lpstr>
      <vt:lpstr>Assert (continued)</vt:lpstr>
      <vt:lpstr>Nodeunit</vt:lpstr>
      <vt:lpstr>Nodeunit (continued)</vt:lpstr>
      <vt:lpstr>Nodeunit Example</vt:lpstr>
      <vt:lpstr>Mocha</vt:lpstr>
      <vt:lpstr>Mocha Example</vt:lpstr>
      <vt:lpstr>Other Frameworks</vt:lpstr>
      <vt:lpstr>Summary</vt:lpstr>
    </vt:vector>
  </TitlesOfParts>
  <Company>eBay, Inc.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843</cp:revision>
  <cp:lastPrinted>2011-10-12T18:09:11Z</cp:lastPrinted>
  <dcterms:created xsi:type="dcterms:W3CDTF">2013-02-07T04:33:41Z</dcterms:created>
  <dcterms:modified xsi:type="dcterms:W3CDTF">2016-05-13T18:05:19Z</dcterms:modified>
</cp:coreProperties>
</file>