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8" r:id="rId2"/>
    <p:sldId id="299" r:id="rId3"/>
    <p:sldId id="300" r:id="rId4"/>
    <p:sldId id="301" r:id="rId5"/>
    <p:sldId id="302" r:id="rId6"/>
    <p:sldId id="303" r:id="rId7"/>
    <p:sldId id="318" r:id="rId8"/>
    <p:sldId id="319" r:id="rId9"/>
    <p:sldId id="304" r:id="rId10"/>
    <p:sldId id="305" r:id="rId11"/>
    <p:sldId id="320" r:id="rId12"/>
    <p:sldId id="306" r:id="rId13"/>
    <p:sldId id="307" r:id="rId14"/>
    <p:sldId id="308" r:id="rId15"/>
    <p:sldId id="321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96" d="100"/>
          <a:sy n="96" d="100"/>
        </p:scale>
        <p:origin x="-2168" y="-2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247D4-4E68-E844-97C1-6B3B0237F58D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95394C-CC0C-4C45-9BC3-3D14487D43D7}">
      <dgm:prSet phldrT="[Text]"/>
      <dgm:spPr/>
      <dgm:t>
        <a:bodyPr/>
        <a:lstStyle/>
        <a:p>
          <a:r>
            <a:rPr lang="en-US" dirty="0" smtClean="0"/>
            <a:t>View Page</a:t>
          </a:r>
          <a:endParaRPr lang="en-US" dirty="0"/>
        </a:p>
      </dgm:t>
    </dgm:pt>
    <dgm:pt modelId="{BD5477EB-AF86-E345-8CC0-3113A93224BA}" type="parTrans" cxnId="{F00635F3-7719-5849-948F-F511CF1D92D6}">
      <dgm:prSet/>
      <dgm:spPr/>
      <dgm:t>
        <a:bodyPr/>
        <a:lstStyle/>
        <a:p>
          <a:endParaRPr lang="en-US"/>
        </a:p>
      </dgm:t>
    </dgm:pt>
    <dgm:pt modelId="{6EA70B3E-504B-E442-8860-8E95BB3232DF}" type="sibTrans" cxnId="{F00635F3-7719-5849-948F-F511CF1D92D6}">
      <dgm:prSet/>
      <dgm:spPr/>
      <dgm:t>
        <a:bodyPr/>
        <a:lstStyle/>
        <a:p>
          <a:endParaRPr lang="en-US"/>
        </a:p>
      </dgm:t>
    </dgm:pt>
    <dgm:pt modelId="{0CA5753E-F26B-7940-B475-18FBC684E80D}">
      <dgm:prSet phldrT="[Text]"/>
      <dgm:spPr/>
      <dgm:t>
        <a:bodyPr/>
        <a:lstStyle/>
        <a:p>
          <a:r>
            <a:rPr lang="en-US" dirty="0" smtClean="0"/>
            <a:t>Node Router</a:t>
          </a:r>
          <a:endParaRPr lang="en-US" dirty="0"/>
        </a:p>
      </dgm:t>
    </dgm:pt>
    <dgm:pt modelId="{6A9D020A-DE35-2B4D-8A4B-5B0FDAEDF1FE}" type="parTrans" cxnId="{5CB7CC7C-49C0-594A-B14F-14CF596860C6}">
      <dgm:prSet/>
      <dgm:spPr/>
      <dgm:t>
        <a:bodyPr/>
        <a:lstStyle/>
        <a:p>
          <a:endParaRPr lang="en-US"/>
        </a:p>
      </dgm:t>
    </dgm:pt>
    <dgm:pt modelId="{ABE6747D-96BA-634F-8645-4242FB2DC0AA}" type="sibTrans" cxnId="{5CB7CC7C-49C0-594A-B14F-14CF596860C6}">
      <dgm:prSet/>
      <dgm:spPr/>
      <dgm:t>
        <a:bodyPr/>
        <a:lstStyle/>
        <a:p>
          <a:endParaRPr lang="en-US"/>
        </a:p>
      </dgm:t>
    </dgm:pt>
    <dgm:pt modelId="{886B5A59-F980-4A44-B8CA-C7E99F199883}">
      <dgm:prSet phldrT="[Text]"/>
      <dgm:spPr/>
      <dgm:t>
        <a:bodyPr/>
        <a:lstStyle/>
        <a:p>
          <a:r>
            <a:rPr lang="en-US" dirty="0" smtClean="0"/>
            <a:t>Controller Calls Business Logic</a:t>
          </a:r>
          <a:endParaRPr lang="en-US" dirty="0"/>
        </a:p>
      </dgm:t>
    </dgm:pt>
    <dgm:pt modelId="{9799F985-2B43-4A4C-AFCE-1C1A2EA0084C}" type="parTrans" cxnId="{C1580816-48A6-F242-990D-52CE1724961E}">
      <dgm:prSet/>
      <dgm:spPr/>
      <dgm:t>
        <a:bodyPr/>
        <a:lstStyle/>
        <a:p>
          <a:endParaRPr lang="en-US"/>
        </a:p>
      </dgm:t>
    </dgm:pt>
    <dgm:pt modelId="{0D1C108C-6484-7840-9E4F-D90698EC24F2}" type="sibTrans" cxnId="{C1580816-48A6-F242-990D-52CE1724961E}">
      <dgm:prSet/>
      <dgm:spPr/>
      <dgm:t>
        <a:bodyPr/>
        <a:lstStyle/>
        <a:p>
          <a:endParaRPr lang="en-US"/>
        </a:p>
      </dgm:t>
    </dgm:pt>
    <dgm:pt modelId="{26715518-B6E2-BF42-A9DB-C2F534B51D8E}">
      <dgm:prSet phldrT="[Text]"/>
      <dgm:spPr/>
      <dgm:t>
        <a:bodyPr/>
        <a:lstStyle/>
        <a:p>
          <a:r>
            <a:rPr lang="en-US" dirty="0" smtClean="0"/>
            <a:t>Builds Model for Next Page</a:t>
          </a:r>
          <a:endParaRPr lang="en-US" dirty="0"/>
        </a:p>
      </dgm:t>
    </dgm:pt>
    <dgm:pt modelId="{D61760B7-8ED3-384B-85DE-BEC30AFB63D3}" type="parTrans" cxnId="{990D135D-1725-A641-8020-DD32C8731800}">
      <dgm:prSet/>
      <dgm:spPr/>
      <dgm:t>
        <a:bodyPr/>
        <a:lstStyle/>
        <a:p>
          <a:endParaRPr lang="en-US"/>
        </a:p>
      </dgm:t>
    </dgm:pt>
    <dgm:pt modelId="{0CBB903A-4223-904E-8938-D201EB212F7E}" type="sibTrans" cxnId="{990D135D-1725-A641-8020-DD32C8731800}">
      <dgm:prSet/>
      <dgm:spPr/>
      <dgm:t>
        <a:bodyPr/>
        <a:lstStyle/>
        <a:p>
          <a:endParaRPr lang="en-US"/>
        </a:p>
      </dgm:t>
    </dgm:pt>
    <dgm:pt modelId="{DBD5B8E9-85CD-5840-90A8-507F82DEEBF8}">
      <dgm:prSet phldrT="[Text]"/>
      <dgm:spPr/>
      <dgm:t>
        <a:bodyPr/>
        <a:lstStyle/>
        <a:p>
          <a:r>
            <a:rPr lang="en-US" dirty="0" smtClean="0"/>
            <a:t>Renders Next Page</a:t>
          </a:r>
          <a:endParaRPr lang="en-US" dirty="0"/>
        </a:p>
      </dgm:t>
    </dgm:pt>
    <dgm:pt modelId="{76B06799-A59E-2749-A919-1F3FAEEAF975}" type="parTrans" cxnId="{77CCBAC6-AA2B-6A4E-80D2-7D8C3A815043}">
      <dgm:prSet/>
      <dgm:spPr/>
      <dgm:t>
        <a:bodyPr/>
        <a:lstStyle/>
        <a:p>
          <a:endParaRPr lang="en-US"/>
        </a:p>
      </dgm:t>
    </dgm:pt>
    <dgm:pt modelId="{7754CAE8-27FC-2D46-8FB3-DFD440A525C6}" type="sibTrans" cxnId="{77CCBAC6-AA2B-6A4E-80D2-7D8C3A815043}">
      <dgm:prSet/>
      <dgm:spPr/>
      <dgm:t>
        <a:bodyPr/>
        <a:lstStyle/>
        <a:p>
          <a:endParaRPr lang="en-US"/>
        </a:p>
      </dgm:t>
    </dgm:pt>
    <dgm:pt modelId="{EAF6BFF7-4C4D-024C-97B0-09555CE124EC}">
      <dgm:prSet/>
      <dgm:spPr/>
      <dgm:t>
        <a:bodyPr/>
        <a:lstStyle/>
        <a:p>
          <a:r>
            <a:rPr lang="en-US" dirty="0" smtClean="0"/>
            <a:t>User Clicks on Element</a:t>
          </a:r>
          <a:endParaRPr lang="en-US" dirty="0"/>
        </a:p>
      </dgm:t>
    </dgm:pt>
    <dgm:pt modelId="{0C1C4E43-731E-C24C-867F-552F4F54F218}" type="parTrans" cxnId="{07FAEF99-16CE-3D42-8D94-EB68F84B91DC}">
      <dgm:prSet/>
      <dgm:spPr/>
      <dgm:t>
        <a:bodyPr/>
        <a:lstStyle/>
        <a:p>
          <a:endParaRPr lang="en-US"/>
        </a:p>
      </dgm:t>
    </dgm:pt>
    <dgm:pt modelId="{387D15C4-0F50-6141-803E-2C85FD656111}" type="sibTrans" cxnId="{07FAEF99-16CE-3D42-8D94-EB68F84B91DC}">
      <dgm:prSet/>
      <dgm:spPr/>
      <dgm:t>
        <a:bodyPr/>
        <a:lstStyle/>
        <a:p>
          <a:endParaRPr lang="en-US"/>
        </a:p>
      </dgm:t>
    </dgm:pt>
    <dgm:pt modelId="{4C8C84F6-D48F-D342-A4E4-7FFC4227D181}" type="pres">
      <dgm:prSet presAssocID="{45A247D4-4E68-E844-97C1-6B3B0237F58D}" presName="cycle" presStyleCnt="0">
        <dgm:presLayoutVars>
          <dgm:dir/>
          <dgm:resizeHandles val="exact"/>
        </dgm:presLayoutVars>
      </dgm:prSet>
      <dgm:spPr/>
    </dgm:pt>
    <dgm:pt modelId="{892FF31A-2AB1-4F4F-9EBB-10A1BEC0D969}" type="pres">
      <dgm:prSet presAssocID="{3E95394C-CC0C-4C45-9BC3-3D14487D43D7}" presName="node" presStyleLbl="node1" presStyleIdx="0" presStyleCnt="6">
        <dgm:presLayoutVars>
          <dgm:bulletEnabled val="1"/>
        </dgm:presLayoutVars>
      </dgm:prSet>
      <dgm:spPr/>
    </dgm:pt>
    <dgm:pt modelId="{A8AF1631-0F7E-3947-8572-0E766CFDCBD1}" type="pres">
      <dgm:prSet presAssocID="{6EA70B3E-504B-E442-8860-8E95BB3232DF}" presName="sibTrans" presStyleLbl="sibTrans2D1" presStyleIdx="0" presStyleCnt="6"/>
      <dgm:spPr/>
    </dgm:pt>
    <dgm:pt modelId="{7D7A9378-509C-0A4D-84D1-006C9B261CC5}" type="pres">
      <dgm:prSet presAssocID="{6EA70B3E-504B-E442-8860-8E95BB3232DF}" presName="connectorText" presStyleLbl="sibTrans2D1" presStyleIdx="0" presStyleCnt="6"/>
      <dgm:spPr/>
    </dgm:pt>
    <dgm:pt modelId="{16709D91-9378-C747-BC9B-06247461E990}" type="pres">
      <dgm:prSet presAssocID="{EAF6BFF7-4C4D-024C-97B0-09555CE124E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B7D3F-EB00-C14E-8F62-C2B0726596DA}" type="pres">
      <dgm:prSet presAssocID="{387D15C4-0F50-6141-803E-2C85FD656111}" presName="sibTrans" presStyleLbl="sibTrans2D1" presStyleIdx="1" presStyleCnt="6"/>
      <dgm:spPr/>
    </dgm:pt>
    <dgm:pt modelId="{9D307EB2-EB07-C54C-A30A-B78F70E6C3B2}" type="pres">
      <dgm:prSet presAssocID="{387D15C4-0F50-6141-803E-2C85FD656111}" presName="connectorText" presStyleLbl="sibTrans2D1" presStyleIdx="1" presStyleCnt="6"/>
      <dgm:spPr/>
    </dgm:pt>
    <dgm:pt modelId="{6F073A52-B7E7-5C41-9C26-39CB43038E54}" type="pres">
      <dgm:prSet presAssocID="{0CA5753E-F26B-7940-B475-18FBC684E80D}" presName="node" presStyleLbl="node1" presStyleIdx="2" presStyleCnt="6">
        <dgm:presLayoutVars>
          <dgm:bulletEnabled val="1"/>
        </dgm:presLayoutVars>
      </dgm:prSet>
      <dgm:spPr/>
    </dgm:pt>
    <dgm:pt modelId="{41E5FB46-8804-6445-91D5-3CCE68F47002}" type="pres">
      <dgm:prSet presAssocID="{ABE6747D-96BA-634F-8645-4242FB2DC0AA}" presName="sibTrans" presStyleLbl="sibTrans2D1" presStyleIdx="2" presStyleCnt="6"/>
      <dgm:spPr/>
    </dgm:pt>
    <dgm:pt modelId="{B38C9ECF-7F0A-ED43-9DB9-CBADD5BC3546}" type="pres">
      <dgm:prSet presAssocID="{ABE6747D-96BA-634F-8645-4242FB2DC0AA}" presName="connectorText" presStyleLbl="sibTrans2D1" presStyleIdx="2" presStyleCnt="6"/>
      <dgm:spPr/>
    </dgm:pt>
    <dgm:pt modelId="{6242F85F-C133-A845-BAE5-90D47391B495}" type="pres">
      <dgm:prSet presAssocID="{886B5A59-F980-4A44-B8CA-C7E99F19988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D1356-2F18-F44D-BE3E-4E6A5BBC8C14}" type="pres">
      <dgm:prSet presAssocID="{0D1C108C-6484-7840-9E4F-D90698EC24F2}" presName="sibTrans" presStyleLbl="sibTrans2D1" presStyleIdx="3" presStyleCnt="6"/>
      <dgm:spPr/>
    </dgm:pt>
    <dgm:pt modelId="{10111981-6791-F443-9DD1-778DC543B66B}" type="pres">
      <dgm:prSet presAssocID="{0D1C108C-6484-7840-9E4F-D90698EC24F2}" presName="connectorText" presStyleLbl="sibTrans2D1" presStyleIdx="3" presStyleCnt="6"/>
      <dgm:spPr/>
    </dgm:pt>
    <dgm:pt modelId="{63D20C81-8551-1F4A-9279-519D2CC2DC0F}" type="pres">
      <dgm:prSet presAssocID="{26715518-B6E2-BF42-A9DB-C2F534B51D8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C1478-B414-C041-A35E-AF7F7F910D6D}" type="pres">
      <dgm:prSet presAssocID="{0CBB903A-4223-904E-8938-D201EB212F7E}" presName="sibTrans" presStyleLbl="sibTrans2D1" presStyleIdx="4" presStyleCnt="6"/>
      <dgm:spPr/>
    </dgm:pt>
    <dgm:pt modelId="{95364446-FE86-3441-8D88-BD38A4628A22}" type="pres">
      <dgm:prSet presAssocID="{0CBB903A-4223-904E-8938-D201EB212F7E}" presName="connectorText" presStyleLbl="sibTrans2D1" presStyleIdx="4" presStyleCnt="6"/>
      <dgm:spPr/>
    </dgm:pt>
    <dgm:pt modelId="{85FF5B31-5EAA-E048-B98B-92C7316A9DCD}" type="pres">
      <dgm:prSet presAssocID="{DBD5B8E9-85CD-5840-90A8-507F82DEEBF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7E4AE-CD77-F44D-9FEF-F3034A7EF221}" type="pres">
      <dgm:prSet presAssocID="{7754CAE8-27FC-2D46-8FB3-DFD440A525C6}" presName="sibTrans" presStyleLbl="sibTrans2D1" presStyleIdx="5" presStyleCnt="6"/>
      <dgm:spPr/>
    </dgm:pt>
    <dgm:pt modelId="{A74935EB-C1C5-F541-AF05-A1EB2D1F8CEC}" type="pres">
      <dgm:prSet presAssocID="{7754CAE8-27FC-2D46-8FB3-DFD440A525C6}" presName="connectorText" presStyleLbl="sibTrans2D1" presStyleIdx="5" presStyleCnt="6"/>
      <dgm:spPr/>
    </dgm:pt>
  </dgm:ptLst>
  <dgm:cxnLst>
    <dgm:cxn modelId="{9AFB3C5B-AA2F-E147-AE50-DC90E710B9B0}" type="presOf" srcId="{ABE6747D-96BA-634F-8645-4242FB2DC0AA}" destId="{B38C9ECF-7F0A-ED43-9DB9-CBADD5BC3546}" srcOrd="1" destOrd="0" presId="urn:microsoft.com/office/officeart/2005/8/layout/cycle2"/>
    <dgm:cxn modelId="{D36F8715-BEF7-1A45-80EC-B53307849AA2}" type="presOf" srcId="{45A247D4-4E68-E844-97C1-6B3B0237F58D}" destId="{4C8C84F6-D48F-D342-A4E4-7FFC4227D181}" srcOrd="0" destOrd="0" presId="urn:microsoft.com/office/officeart/2005/8/layout/cycle2"/>
    <dgm:cxn modelId="{910137EE-8A74-9C43-8CA7-5AB6AFA0857C}" type="presOf" srcId="{EAF6BFF7-4C4D-024C-97B0-09555CE124EC}" destId="{16709D91-9378-C747-BC9B-06247461E990}" srcOrd="0" destOrd="0" presId="urn:microsoft.com/office/officeart/2005/8/layout/cycle2"/>
    <dgm:cxn modelId="{5CB7CC7C-49C0-594A-B14F-14CF596860C6}" srcId="{45A247D4-4E68-E844-97C1-6B3B0237F58D}" destId="{0CA5753E-F26B-7940-B475-18FBC684E80D}" srcOrd="2" destOrd="0" parTransId="{6A9D020A-DE35-2B4D-8A4B-5B0FDAEDF1FE}" sibTransId="{ABE6747D-96BA-634F-8645-4242FB2DC0AA}"/>
    <dgm:cxn modelId="{07FAEF99-16CE-3D42-8D94-EB68F84B91DC}" srcId="{45A247D4-4E68-E844-97C1-6B3B0237F58D}" destId="{EAF6BFF7-4C4D-024C-97B0-09555CE124EC}" srcOrd="1" destOrd="0" parTransId="{0C1C4E43-731E-C24C-867F-552F4F54F218}" sibTransId="{387D15C4-0F50-6141-803E-2C85FD656111}"/>
    <dgm:cxn modelId="{8C14FD7E-F764-D243-9E85-DB009BE7C712}" type="presOf" srcId="{387D15C4-0F50-6141-803E-2C85FD656111}" destId="{9D307EB2-EB07-C54C-A30A-B78F70E6C3B2}" srcOrd="1" destOrd="0" presId="urn:microsoft.com/office/officeart/2005/8/layout/cycle2"/>
    <dgm:cxn modelId="{77CCBAC6-AA2B-6A4E-80D2-7D8C3A815043}" srcId="{45A247D4-4E68-E844-97C1-6B3B0237F58D}" destId="{DBD5B8E9-85CD-5840-90A8-507F82DEEBF8}" srcOrd="5" destOrd="0" parTransId="{76B06799-A59E-2749-A919-1F3FAEEAF975}" sibTransId="{7754CAE8-27FC-2D46-8FB3-DFD440A525C6}"/>
    <dgm:cxn modelId="{52059DD9-768A-EC44-9961-4BC98A60761F}" type="presOf" srcId="{0D1C108C-6484-7840-9E4F-D90698EC24F2}" destId="{F00D1356-2F18-F44D-BE3E-4E6A5BBC8C14}" srcOrd="0" destOrd="0" presId="urn:microsoft.com/office/officeart/2005/8/layout/cycle2"/>
    <dgm:cxn modelId="{990D135D-1725-A641-8020-DD32C8731800}" srcId="{45A247D4-4E68-E844-97C1-6B3B0237F58D}" destId="{26715518-B6E2-BF42-A9DB-C2F534B51D8E}" srcOrd="4" destOrd="0" parTransId="{D61760B7-8ED3-384B-85DE-BEC30AFB63D3}" sibTransId="{0CBB903A-4223-904E-8938-D201EB212F7E}"/>
    <dgm:cxn modelId="{9B052052-86D7-BE4F-998D-BFE7B8467E3C}" type="presOf" srcId="{6EA70B3E-504B-E442-8860-8E95BB3232DF}" destId="{A8AF1631-0F7E-3947-8572-0E766CFDCBD1}" srcOrd="0" destOrd="0" presId="urn:microsoft.com/office/officeart/2005/8/layout/cycle2"/>
    <dgm:cxn modelId="{1881AF5E-4973-944E-B89A-B0686EE907F2}" type="presOf" srcId="{7754CAE8-27FC-2D46-8FB3-DFD440A525C6}" destId="{5887E4AE-CD77-F44D-9FEF-F3034A7EF221}" srcOrd="0" destOrd="0" presId="urn:microsoft.com/office/officeart/2005/8/layout/cycle2"/>
    <dgm:cxn modelId="{B5B96E4D-8A21-4C4D-9ADD-6E1587FB38F4}" type="presOf" srcId="{0CBB903A-4223-904E-8938-D201EB212F7E}" destId="{4BDC1478-B414-C041-A35E-AF7F7F910D6D}" srcOrd="0" destOrd="0" presId="urn:microsoft.com/office/officeart/2005/8/layout/cycle2"/>
    <dgm:cxn modelId="{BB9535E6-D807-234F-8225-5408E77F5236}" type="presOf" srcId="{ABE6747D-96BA-634F-8645-4242FB2DC0AA}" destId="{41E5FB46-8804-6445-91D5-3CCE68F47002}" srcOrd="0" destOrd="0" presId="urn:microsoft.com/office/officeart/2005/8/layout/cycle2"/>
    <dgm:cxn modelId="{0D2FCFAD-2FC7-2B4B-997D-B5183372BB42}" type="presOf" srcId="{26715518-B6E2-BF42-A9DB-C2F534B51D8E}" destId="{63D20C81-8551-1F4A-9279-519D2CC2DC0F}" srcOrd="0" destOrd="0" presId="urn:microsoft.com/office/officeart/2005/8/layout/cycle2"/>
    <dgm:cxn modelId="{E782DF13-E93A-4842-9565-9255E005E571}" type="presOf" srcId="{0CA5753E-F26B-7940-B475-18FBC684E80D}" destId="{6F073A52-B7E7-5C41-9C26-39CB43038E54}" srcOrd="0" destOrd="0" presId="urn:microsoft.com/office/officeart/2005/8/layout/cycle2"/>
    <dgm:cxn modelId="{C1580816-48A6-F242-990D-52CE1724961E}" srcId="{45A247D4-4E68-E844-97C1-6B3B0237F58D}" destId="{886B5A59-F980-4A44-B8CA-C7E99F199883}" srcOrd="3" destOrd="0" parTransId="{9799F985-2B43-4A4C-AFCE-1C1A2EA0084C}" sibTransId="{0D1C108C-6484-7840-9E4F-D90698EC24F2}"/>
    <dgm:cxn modelId="{6401EB6A-42DD-C44D-9E52-3ECE68E26A7B}" type="presOf" srcId="{0CBB903A-4223-904E-8938-D201EB212F7E}" destId="{95364446-FE86-3441-8D88-BD38A4628A22}" srcOrd="1" destOrd="0" presId="urn:microsoft.com/office/officeart/2005/8/layout/cycle2"/>
    <dgm:cxn modelId="{AD5797E3-99A9-3B4D-8DF6-EC09DD69F4CA}" type="presOf" srcId="{387D15C4-0F50-6141-803E-2C85FD656111}" destId="{F75B7D3F-EB00-C14E-8F62-C2B0726596DA}" srcOrd="0" destOrd="0" presId="urn:microsoft.com/office/officeart/2005/8/layout/cycle2"/>
    <dgm:cxn modelId="{F756FC75-A50D-EB44-9600-6D53B4145686}" type="presOf" srcId="{7754CAE8-27FC-2D46-8FB3-DFD440A525C6}" destId="{A74935EB-C1C5-F541-AF05-A1EB2D1F8CEC}" srcOrd="1" destOrd="0" presId="urn:microsoft.com/office/officeart/2005/8/layout/cycle2"/>
    <dgm:cxn modelId="{20E32E96-734A-0E4F-BB2E-EC6F91154DA5}" type="presOf" srcId="{0D1C108C-6484-7840-9E4F-D90698EC24F2}" destId="{10111981-6791-F443-9DD1-778DC543B66B}" srcOrd="1" destOrd="0" presId="urn:microsoft.com/office/officeart/2005/8/layout/cycle2"/>
    <dgm:cxn modelId="{81C6A120-44B5-1644-A540-B149905C5BF9}" type="presOf" srcId="{3E95394C-CC0C-4C45-9BC3-3D14487D43D7}" destId="{892FF31A-2AB1-4F4F-9EBB-10A1BEC0D969}" srcOrd="0" destOrd="0" presId="urn:microsoft.com/office/officeart/2005/8/layout/cycle2"/>
    <dgm:cxn modelId="{5BA6D565-5D56-5D43-9C94-4E4DD678D4C3}" type="presOf" srcId="{886B5A59-F980-4A44-B8CA-C7E99F199883}" destId="{6242F85F-C133-A845-BAE5-90D47391B495}" srcOrd="0" destOrd="0" presId="urn:microsoft.com/office/officeart/2005/8/layout/cycle2"/>
    <dgm:cxn modelId="{CE0C0A8A-D91C-7A4F-BC40-297C14FB919C}" type="presOf" srcId="{DBD5B8E9-85CD-5840-90A8-507F82DEEBF8}" destId="{85FF5B31-5EAA-E048-B98B-92C7316A9DCD}" srcOrd="0" destOrd="0" presId="urn:microsoft.com/office/officeart/2005/8/layout/cycle2"/>
    <dgm:cxn modelId="{F00635F3-7719-5849-948F-F511CF1D92D6}" srcId="{45A247D4-4E68-E844-97C1-6B3B0237F58D}" destId="{3E95394C-CC0C-4C45-9BC3-3D14487D43D7}" srcOrd="0" destOrd="0" parTransId="{BD5477EB-AF86-E345-8CC0-3113A93224BA}" sibTransId="{6EA70B3E-504B-E442-8860-8E95BB3232DF}"/>
    <dgm:cxn modelId="{FD83B931-2823-824F-8547-D0774430A47C}" type="presOf" srcId="{6EA70B3E-504B-E442-8860-8E95BB3232DF}" destId="{7D7A9378-509C-0A4D-84D1-006C9B261CC5}" srcOrd="1" destOrd="0" presId="urn:microsoft.com/office/officeart/2005/8/layout/cycle2"/>
    <dgm:cxn modelId="{F3D0EAB2-493B-0C4E-B568-7DB649065E15}" type="presParOf" srcId="{4C8C84F6-D48F-D342-A4E4-7FFC4227D181}" destId="{892FF31A-2AB1-4F4F-9EBB-10A1BEC0D969}" srcOrd="0" destOrd="0" presId="urn:microsoft.com/office/officeart/2005/8/layout/cycle2"/>
    <dgm:cxn modelId="{3293EE7D-681E-3F40-9FB3-963F11B739E4}" type="presParOf" srcId="{4C8C84F6-D48F-D342-A4E4-7FFC4227D181}" destId="{A8AF1631-0F7E-3947-8572-0E766CFDCBD1}" srcOrd="1" destOrd="0" presId="urn:microsoft.com/office/officeart/2005/8/layout/cycle2"/>
    <dgm:cxn modelId="{A31C1F62-0F99-0843-9376-4A15C7815093}" type="presParOf" srcId="{A8AF1631-0F7E-3947-8572-0E766CFDCBD1}" destId="{7D7A9378-509C-0A4D-84D1-006C9B261CC5}" srcOrd="0" destOrd="0" presId="urn:microsoft.com/office/officeart/2005/8/layout/cycle2"/>
    <dgm:cxn modelId="{BA3F7DFD-2DAA-7C4C-8F7D-D033C9891806}" type="presParOf" srcId="{4C8C84F6-D48F-D342-A4E4-7FFC4227D181}" destId="{16709D91-9378-C747-BC9B-06247461E990}" srcOrd="2" destOrd="0" presId="urn:microsoft.com/office/officeart/2005/8/layout/cycle2"/>
    <dgm:cxn modelId="{A5BD1AF1-F290-AA46-947F-F0C8494E46F2}" type="presParOf" srcId="{4C8C84F6-D48F-D342-A4E4-7FFC4227D181}" destId="{F75B7D3F-EB00-C14E-8F62-C2B0726596DA}" srcOrd="3" destOrd="0" presId="urn:microsoft.com/office/officeart/2005/8/layout/cycle2"/>
    <dgm:cxn modelId="{B333C8C4-FCD4-9342-AF20-D7C7FA38B340}" type="presParOf" srcId="{F75B7D3F-EB00-C14E-8F62-C2B0726596DA}" destId="{9D307EB2-EB07-C54C-A30A-B78F70E6C3B2}" srcOrd="0" destOrd="0" presId="urn:microsoft.com/office/officeart/2005/8/layout/cycle2"/>
    <dgm:cxn modelId="{31268334-4CBA-CC4B-986F-98BA3D6C757D}" type="presParOf" srcId="{4C8C84F6-D48F-D342-A4E4-7FFC4227D181}" destId="{6F073A52-B7E7-5C41-9C26-39CB43038E54}" srcOrd="4" destOrd="0" presId="urn:microsoft.com/office/officeart/2005/8/layout/cycle2"/>
    <dgm:cxn modelId="{65475A2A-9991-B348-AA00-B7651A7AD719}" type="presParOf" srcId="{4C8C84F6-D48F-D342-A4E4-7FFC4227D181}" destId="{41E5FB46-8804-6445-91D5-3CCE68F47002}" srcOrd="5" destOrd="0" presId="urn:microsoft.com/office/officeart/2005/8/layout/cycle2"/>
    <dgm:cxn modelId="{DB140E7B-9969-F443-AC6F-3E809634B64D}" type="presParOf" srcId="{41E5FB46-8804-6445-91D5-3CCE68F47002}" destId="{B38C9ECF-7F0A-ED43-9DB9-CBADD5BC3546}" srcOrd="0" destOrd="0" presId="urn:microsoft.com/office/officeart/2005/8/layout/cycle2"/>
    <dgm:cxn modelId="{0735B826-51F4-1B4F-86AA-896314E8803E}" type="presParOf" srcId="{4C8C84F6-D48F-D342-A4E4-7FFC4227D181}" destId="{6242F85F-C133-A845-BAE5-90D47391B495}" srcOrd="6" destOrd="0" presId="urn:microsoft.com/office/officeart/2005/8/layout/cycle2"/>
    <dgm:cxn modelId="{B287D7A0-9BEC-3445-9175-B5B536E97E14}" type="presParOf" srcId="{4C8C84F6-D48F-D342-A4E4-7FFC4227D181}" destId="{F00D1356-2F18-F44D-BE3E-4E6A5BBC8C14}" srcOrd="7" destOrd="0" presId="urn:microsoft.com/office/officeart/2005/8/layout/cycle2"/>
    <dgm:cxn modelId="{F12A3C9F-389B-F549-BF5F-CF1B1183E68E}" type="presParOf" srcId="{F00D1356-2F18-F44D-BE3E-4E6A5BBC8C14}" destId="{10111981-6791-F443-9DD1-778DC543B66B}" srcOrd="0" destOrd="0" presId="urn:microsoft.com/office/officeart/2005/8/layout/cycle2"/>
    <dgm:cxn modelId="{7D76D79F-5414-AA40-998D-37514470A6FF}" type="presParOf" srcId="{4C8C84F6-D48F-D342-A4E4-7FFC4227D181}" destId="{63D20C81-8551-1F4A-9279-519D2CC2DC0F}" srcOrd="8" destOrd="0" presId="urn:microsoft.com/office/officeart/2005/8/layout/cycle2"/>
    <dgm:cxn modelId="{50CBED3E-676F-494B-8031-85D6F9E8A32F}" type="presParOf" srcId="{4C8C84F6-D48F-D342-A4E4-7FFC4227D181}" destId="{4BDC1478-B414-C041-A35E-AF7F7F910D6D}" srcOrd="9" destOrd="0" presId="urn:microsoft.com/office/officeart/2005/8/layout/cycle2"/>
    <dgm:cxn modelId="{FE9D2398-70AB-2C4D-A53F-34F232B27BDA}" type="presParOf" srcId="{4BDC1478-B414-C041-A35E-AF7F7F910D6D}" destId="{95364446-FE86-3441-8D88-BD38A4628A22}" srcOrd="0" destOrd="0" presId="urn:microsoft.com/office/officeart/2005/8/layout/cycle2"/>
    <dgm:cxn modelId="{09181EC6-BEC6-FD4D-9E01-7D77E6A97C89}" type="presParOf" srcId="{4C8C84F6-D48F-D342-A4E4-7FFC4227D181}" destId="{85FF5B31-5EAA-E048-B98B-92C7316A9DCD}" srcOrd="10" destOrd="0" presId="urn:microsoft.com/office/officeart/2005/8/layout/cycle2"/>
    <dgm:cxn modelId="{D7E2CDE7-AE9C-6C4A-B2BA-402CC07BC347}" type="presParOf" srcId="{4C8C84F6-D48F-D342-A4E4-7FFC4227D181}" destId="{5887E4AE-CD77-F44D-9FEF-F3034A7EF221}" srcOrd="11" destOrd="0" presId="urn:microsoft.com/office/officeart/2005/8/layout/cycle2"/>
    <dgm:cxn modelId="{684A7CA3-FA14-8E4E-9221-1F7A5E352074}" type="presParOf" srcId="{5887E4AE-CD77-F44D-9FEF-F3034A7EF221}" destId="{A74935EB-C1C5-F541-AF05-A1EB2D1F8CE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FF31A-2AB1-4F4F-9EBB-10A1BEC0D969}">
      <dsp:nvSpPr>
        <dsp:cNvPr id="0" name=""/>
        <dsp:cNvSpPr/>
      </dsp:nvSpPr>
      <dsp:spPr>
        <a:xfrm>
          <a:off x="3452018" y="154"/>
          <a:ext cx="1203455" cy="1203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 Page</a:t>
          </a:r>
          <a:endParaRPr lang="en-US" sz="1400" kern="1200" dirty="0"/>
        </a:p>
      </dsp:txBody>
      <dsp:txXfrm>
        <a:off x="3628260" y="176396"/>
        <a:ext cx="850971" cy="850971"/>
      </dsp:txXfrm>
    </dsp:sp>
    <dsp:sp modelId="{A8AF1631-0F7E-3947-8572-0E766CFDCBD1}">
      <dsp:nvSpPr>
        <dsp:cNvPr id="0" name=""/>
        <dsp:cNvSpPr/>
      </dsp:nvSpPr>
      <dsp:spPr>
        <a:xfrm rot="1800000">
          <a:off x="4668508" y="846159"/>
          <a:ext cx="320175" cy="40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674942" y="903379"/>
        <a:ext cx="224123" cy="243700"/>
      </dsp:txXfrm>
    </dsp:sp>
    <dsp:sp modelId="{16709D91-9378-C747-BC9B-06247461E990}">
      <dsp:nvSpPr>
        <dsp:cNvPr id="0" name=""/>
        <dsp:cNvSpPr/>
      </dsp:nvSpPr>
      <dsp:spPr>
        <a:xfrm>
          <a:off x="5017412" y="903935"/>
          <a:ext cx="1203455" cy="1203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Clicks on Element</a:t>
          </a:r>
          <a:endParaRPr lang="en-US" sz="1400" kern="1200" dirty="0"/>
        </a:p>
      </dsp:txBody>
      <dsp:txXfrm>
        <a:off x="5193654" y="1080177"/>
        <a:ext cx="850971" cy="850971"/>
      </dsp:txXfrm>
    </dsp:sp>
    <dsp:sp modelId="{F75B7D3F-EB00-C14E-8F62-C2B0726596DA}">
      <dsp:nvSpPr>
        <dsp:cNvPr id="0" name=""/>
        <dsp:cNvSpPr/>
      </dsp:nvSpPr>
      <dsp:spPr>
        <a:xfrm rot="5400000">
          <a:off x="5459052" y="2197299"/>
          <a:ext cx="320175" cy="40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507078" y="2230506"/>
        <a:ext cx="224123" cy="243700"/>
      </dsp:txXfrm>
    </dsp:sp>
    <dsp:sp modelId="{6F073A52-B7E7-5C41-9C26-39CB43038E54}">
      <dsp:nvSpPr>
        <dsp:cNvPr id="0" name=""/>
        <dsp:cNvSpPr/>
      </dsp:nvSpPr>
      <dsp:spPr>
        <a:xfrm>
          <a:off x="5017412" y="2711496"/>
          <a:ext cx="1203455" cy="1203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Node Router</a:t>
          </a:r>
          <a:endParaRPr lang="en-US" sz="1400" kern="1200" dirty="0"/>
        </a:p>
      </dsp:txBody>
      <dsp:txXfrm>
        <a:off x="5193654" y="2887738"/>
        <a:ext cx="850971" cy="850971"/>
      </dsp:txXfrm>
    </dsp:sp>
    <dsp:sp modelId="{41E5FB46-8804-6445-91D5-3CCE68F47002}">
      <dsp:nvSpPr>
        <dsp:cNvPr id="0" name=""/>
        <dsp:cNvSpPr/>
      </dsp:nvSpPr>
      <dsp:spPr>
        <a:xfrm rot="9000000">
          <a:off x="4684203" y="3557500"/>
          <a:ext cx="320175" cy="40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773821" y="3614720"/>
        <a:ext cx="224123" cy="243700"/>
      </dsp:txXfrm>
    </dsp:sp>
    <dsp:sp modelId="{6242F85F-C133-A845-BAE5-90D47391B495}">
      <dsp:nvSpPr>
        <dsp:cNvPr id="0" name=""/>
        <dsp:cNvSpPr/>
      </dsp:nvSpPr>
      <dsp:spPr>
        <a:xfrm>
          <a:off x="3452018" y="3615277"/>
          <a:ext cx="1203455" cy="1203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Controller Calls Business Logic</a:t>
          </a:r>
          <a:endParaRPr lang="en-US" sz="1400" kern="1200" dirty="0"/>
        </a:p>
      </dsp:txBody>
      <dsp:txXfrm>
        <a:off x="3628260" y="3791519"/>
        <a:ext cx="850971" cy="850971"/>
      </dsp:txXfrm>
    </dsp:sp>
    <dsp:sp modelId="{F00D1356-2F18-F44D-BE3E-4E6A5BBC8C14}">
      <dsp:nvSpPr>
        <dsp:cNvPr id="0" name=""/>
        <dsp:cNvSpPr/>
      </dsp:nvSpPr>
      <dsp:spPr>
        <a:xfrm rot="12600000">
          <a:off x="3118809" y="3566562"/>
          <a:ext cx="320175" cy="40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208427" y="3671808"/>
        <a:ext cx="224123" cy="243700"/>
      </dsp:txXfrm>
    </dsp:sp>
    <dsp:sp modelId="{63D20C81-8551-1F4A-9279-519D2CC2DC0F}">
      <dsp:nvSpPr>
        <dsp:cNvPr id="0" name=""/>
        <dsp:cNvSpPr/>
      </dsp:nvSpPr>
      <dsp:spPr>
        <a:xfrm>
          <a:off x="1886624" y="2711496"/>
          <a:ext cx="1203455" cy="1203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Builds Model for Next Page</a:t>
          </a:r>
          <a:endParaRPr lang="en-US" sz="1400" kern="1200" dirty="0"/>
        </a:p>
      </dsp:txBody>
      <dsp:txXfrm>
        <a:off x="2062866" y="2887738"/>
        <a:ext cx="850971" cy="850971"/>
      </dsp:txXfrm>
    </dsp:sp>
    <dsp:sp modelId="{4BDC1478-B414-C041-A35E-AF7F7F910D6D}">
      <dsp:nvSpPr>
        <dsp:cNvPr id="0" name=""/>
        <dsp:cNvSpPr/>
      </dsp:nvSpPr>
      <dsp:spPr>
        <a:xfrm rot="16200000">
          <a:off x="2328264" y="2215422"/>
          <a:ext cx="320175" cy="40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76290" y="2344681"/>
        <a:ext cx="224123" cy="243700"/>
      </dsp:txXfrm>
    </dsp:sp>
    <dsp:sp modelId="{85FF5B31-5EAA-E048-B98B-92C7316A9DCD}">
      <dsp:nvSpPr>
        <dsp:cNvPr id="0" name=""/>
        <dsp:cNvSpPr/>
      </dsp:nvSpPr>
      <dsp:spPr>
        <a:xfrm>
          <a:off x="1886624" y="903935"/>
          <a:ext cx="1203455" cy="1203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Renders Next Page</a:t>
          </a:r>
          <a:endParaRPr lang="en-US" sz="1400" kern="1200" dirty="0"/>
        </a:p>
      </dsp:txBody>
      <dsp:txXfrm>
        <a:off x="2062866" y="1080177"/>
        <a:ext cx="850971" cy="850971"/>
      </dsp:txXfrm>
    </dsp:sp>
    <dsp:sp modelId="{5887E4AE-CD77-F44D-9FEF-F3034A7EF221}">
      <dsp:nvSpPr>
        <dsp:cNvPr id="0" name=""/>
        <dsp:cNvSpPr/>
      </dsp:nvSpPr>
      <dsp:spPr>
        <a:xfrm rot="19800000">
          <a:off x="3103114" y="855220"/>
          <a:ext cx="320175" cy="40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09548" y="960466"/>
        <a:ext cx="224123" cy="24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98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Thinking about web application architecture and design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Web Architecture and Design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364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940713"/>
            <a:ext cx="1470637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err="1" smtClean="0">
                <a:latin typeface="Arial"/>
                <a:cs typeface="Arial"/>
              </a:rPr>
              <a:t>Store.dust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33400" y="1066800"/>
            <a:ext cx="7620000" cy="4876800"/>
            <a:chOff x="533400" y="1066800"/>
            <a:chExt cx="7620000" cy="4876800"/>
          </a:xfrm>
        </p:grpSpPr>
        <p:sp>
          <p:nvSpPr>
            <p:cNvPr id="29" name="Snip Single Corner Rectangle 28"/>
            <p:cNvSpPr/>
            <p:nvPr/>
          </p:nvSpPr>
          <p:spPr>
            <a:xfrm>
              <a:off x="4953000" y="4343400"/>
              <a:ext cx="3200400" cy="16002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533400" y="1524000"/>
              <a:ext cx="2667000" cy="13716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r>
                <a:rPr lang="en-US" dirty="0">
                  <a:solidFill>
                    <a:schemeClr val="tx1"/>
                  </a:solidFill>
                </a:rPr>
                <a:t>Hi, Clay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Spend more money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7400" y="5334000"/>
              <a:ext cx="12192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Check Out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4876800" y="1447800"/>
              <a:ext cx="3200400" cy="19812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20" y="1066800"/>
              <a:ext cx="1966980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noProof="0" dirty="0" err="1" smtClean="0">
                  <a:latin typeface="Arial"/>
                  <a:cs typeface="Arial"/>
                </a:rPr>
                <a:t>Welcome.dust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05400" y="1676400"/>
              <a:ext cx="2590800" cy="1524000"/>
              <a:chOff x="5029200" y="3505200"/>
              <a:chExt cx="2590800" cy="1524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29200" y="3505200"/>
                <a:ext cx="2590800" cy="457200"/>
                <a:chOff x="838200" y="3657600"/>
                <a:chExt cx="2590800" cy="457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38200" y="3657600"/>
                  <a:ext cx="2590800" cy="457200"/>
                </a:xfrm>
                <a:prstGeom prst="rect">
                  <a:avLst/>
                </a:prstGeom>
                <a:solidFill>
                  <a:srgbClr val="0045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514600" y="3733800"/>
                  <a:ext cx="7620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Add2Cart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914400" y="3733800"/>
                  <a:ext cx="1202272" cy="3077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R="0" algn="l" defTabSz="4572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tabLst/>
                  </a:pPr>
                  <a:r>
                    <a:rPr kumimoji="0" lang="en-US" sz="1400" b="0" i="0" u="none" strike="noStrike" kern="1200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First Product</a:t>
                  </a:r>
                  <a:endPara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029200" y="4038600"/>
                <a:ext cx="2590800" cy="457200"/>
                <a:chOff x="838200" y="3657600"/>
                <a:chExt cx="25908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38200" y="3657600"/>
                  <a:ext cx="2590800" cy="457200"/>
                </a:xfrm>
                <a:prstGeom prst="rect">
                  <a:avLst/>
                </a:prstGeom>
                <a:solidFill>
                  <a:srgbClr val="0045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514600" y="3733800"/>
                  <a:ext cx="7620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Add2Cart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14400" y="3733800"/>
                  <a:ext cx="1467068" cy="3077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R="0" algn="l" defTabSz="4572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tabLst/>
                  </a:pPr>
                  <a:r>
                    <a:rPr kumimoji="0" lang="en-US" sz="1400" b="0" i="0" u="none" strike="noStrike" kern="1200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Second Product</a:t>
                  </a:r>
                  <a:endPara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29200" y="4572000"/>
                <a:ext cx="2590800" cy="457200"/>
                <a:chOff x="838200" y="3657600"/>
                <a:chExt cx="2590800" cy="4572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38200" y="3657600"/>
                  <a:ext cx="2590800" cy="457200"/>
                </a:xfrm>
                <a:prstGeom prst="rect">
                  <a:avLst/>
                </a:prstGeom>
                <a:solidFill>
                  <a:srgbClr val="0045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endParaRPr lang="en-US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514600" y="3733800"/>
                  <a:ext cx="7620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Add2Cart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14400" y="3733800"/>
                  <a:ext cx="1262322" cy="3077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R="0" algn="l" defTabSz="4572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tabLst/>
                  </a:pPr>
                  <a:r>
                    <a:rPr kumimoji="0" lang="en-US" sz="1400" b="0" i="0" u="none" strike="noStrike" kern="1200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Third Product</a:t>
                  </a:r>
                  <a:endPara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5257800" y="4572000"/>
              <a:ext cx="2590800" cy="457200"/>
              <a:chOff x="838200" y="3657600"/>
              <a:chExt cx="259080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200" y="3657600"/>
                <a:ext cx="2590800" cy="457200"/>
              </a:xfrm>
              <a:prstGeom prst="rect">
                <a:avLst/>
              </a:prstGeom>
              <a:solidFill>
                <a:srgbClr val="00457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14600" y="3733800"/>
                <a:ext cx="762000" cy="304800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Remove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14400" y="3733800"/>
                <a:ext cx="1262322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R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tabLst/>
                </a:pPr>
                <a:r>
                  <a: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Third Product</a:t>
                </a:r>
                <a:endParaRPr kumimoji="0" lang="en-US" sz="1400" b="0" i="0" u="none" strike="noStrike" kern="1200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30" name="Snip Single Corner Rectangle 29"/>
            <p:cNvSpPr/>
            <p:nvPr/>
          </p:nvSpPr>
          <p:spPr>
            <a:xfrm>
              <a:off x="533400" y="4419600"/>
              <a:ext cx="2667000" cy="13716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Clay,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Thanks for shopping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3810000"/>
              <a:ext cx="1329298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err="1" smtClean="0">
                  <a:latin typeface="Arial"/>
                  <a:cs typeface="Arial"/>
                </a:rPr>
                <a:t>Cart.dust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19200" y="2438400"/>
              <a:ext cx="12192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GoTo</a:t>
              </a:r>
              <a:r>
                <a:rPr lang="en-US" sz="1200" dirty="0" smtClean="0">
                  <a:solidFill>
                    <a:srgbClr val="000000"/>
                  </a:solidFill>
                </a:rPr>
                <a:t> Store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3886200"/>
              <a:ext cx="1988195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err="1" smtClean="0">
                  <a:latin typeface="Arial"/>
                  <a:cs typeface="Arial"/>
                </a:rPr>
                <a:t>Checkout.dust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1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940713"/>
            <a:ext cx="1470637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err="1" smtClean="0">
                <a:latin typeface="Arial"/>
                <a:cs typeface="Arial"/>
              </a:rPr>
              <a:t>Store.dust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33400" y="1066800"/>
            <a:ext cx="7620000" cy="4876800"/>
            <a:chOff x="533400" y="1066800"/>
            <a:chExt cx="7620000" cy="4876800"/>
          </a:xfrm>
        </p:grpSpPr>
        <p:sp>
          <p:nvSpPr>
            <p:cNvPr id="29" name="Snip Single Corner Rectangle 28"/>
            <p:cNvSpPr/>
            <p:nvPr/>
          </p:nvSpPr>
          <p:spPr>
            <a:xfrm>
              <a:off x="4953000" y="4343400"/>
              <a:ext cx="3200400" cy="16002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533400" y="1524000"/>
              <a:ext cx="2667000" cy="13716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r>
                <a:rPr lang="en-US" dirty="0">
                  <a:solidFill>
                    <a:schemeClr val="tx1"/>
                  </a:solidFill>
                </a:rPr>
                <a:t>Hi, Clay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Spend more money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7400" y="5334000"/>
              <a:ext cx="12192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Check Out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4876800" y="1447800"/>
              <a:ext cx="3200400" cy="19812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20" y="1066800"/>
              <a:ext cx="1966980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err="1" smtClean="0">
                  <a:latin typeface="Arial"/>
                  <a:cs typeface="Arial"/>
                </a:rPr>
                <a:t>Welcome.dust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05400" y="1676400"/>
              <a:ext cx="2590800" cy="1524000"/>
              <a:chOff x="5029200" y="3505200"/>
              <a:chExt cx="2590800" cy="1524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29200" y="3505200"/>
                <a:ext cx="2590800" cy="457200"/>
                <a:chOff x="838200" y="3657600"/>
                <a:chExt cx="2590800" cy="457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38200" y="3657600"/>
                  <a:ext cx="2590800" cy="457200"/>
                </a:xfrm>
                <a:prstGeom prst="rect">
                  <a:avLst/>
                </a:prstGeom>
                <a:solidFill>
                  <a:srgbClr val="0045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514600" y="3733800"/>
                  <a:ext cx="7620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Add2Cart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914400" y="3733800"/>
                  <a:ext cx="1202272" cy="3077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R="0" algn="l" defTabSz="4572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tabLst/>
                  </a:pPr>
                  <a:r>
                    <a:rPr kumimoji="0" lang="en-US" sz="1400" b="0" i="0" u="none" strike="noStrike" kern="1200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First Product</a:t>
                  </a:r>
                  <a:endPara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029200" y="4038600"/>
                <a:ext cx="2590800" cy="457200"/>
                <a:chOff x="838200" y="3657600"/>
                <a:chExt cx="25908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38200" y="3657600"/>
                  <a:ext cx="2590800" cy="457200"/>
                </a:xfrm>
                <a:prstGeom prst="rect">
                  <a:avLst/>
                </a:prstGeom>
                <a:solidFill>
                  <a:srgbClr val="0045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514600" y="3733800"/>
                  <a:ext cx="7620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Add2Cart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914400" y="3733800"/>
                  <a:ext cx="1467068" cy="3077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R="0" algn="l" defTabSz="4572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tabLst/>
                  </a:pPr>
                  <a:r>
                    <a:rPr kumimoji="0" lang="en-US" sz="1400" b="0" i="0" u="none" strike="noStrike" kern="1200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Second Product</a:t>
                  </a:r>
                  <a:endPara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29200" y="4572000"/>
                <a:ext cx="2590800" cy="457200"/>
                <a:chOff x="838200" y="3657600"/>
                <a:chExt cx="2590800" cy="4572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38200" y="3657600"/>
                  <a:ext cx="2590800" cy="457200"/>
                </a:xfrm>
                <a:prstGeom prst="rect">
                  <a:avLst/>
                </a:prstGeom>
                <a:solidFill>
                  <a:srgbClr val="0045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endParaRPr lang="en-US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514600" y="3733800"/>
                  <a:ext cx="7620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Add2Cart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14400" y="3733800"/>
                  <a:ext cx="1262322" cy="3077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R="0" algn="l" defTabSz="4572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tabLst/>
                  </a:pPr>
                  <a:r>
                    <a:rPr kumimoji="0" lang="en-US" sz="1400" b="0" i="0" u="none" strike="noStrike" kern="1200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Third Product</a:t>
                  </a:r>
                  <a:endPara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5257800" y="4572000"/>
              <a:ext cx="2590800" cy="457200"/>
              <a:chOff x="838200" y="3657600"/>
              <a:chExt cx="259080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200" y="3657600"/>
                <a:ext cx="2590800" cy="457200"/>
              </a:xfrm>
              <a:prstGeom prst="rect">
                <a:avLst/>
              </a:prstGeom>
              <a:solidFill>
                <a:srgbClr val="00457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14600" y="3733800"/>
                <a:ext cx="762000" cy="304800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Remove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14400" y="3733800"/>
                <a:ext cx="1262322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R="0" algn="l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tabLst/>
                </a:pPr>
                <a:r>
                  <a:rPr kumimoji="0" lang="en-US" sz="1400" b="0" i="0" u="none" strike="noStrike" kern="1200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Third Product</a:t>
                </a:r>
                <a:endParaRPr kumimoji="0" lang="en-US" sz="1400" b="0" i="0" u="none" strike="noStrike" kern="1200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30" name="Snip Single Corner Rectangle 29"/>
            <p:cNvSpPr/>
            <p:nvPr/>
          </p:nvSpPr>
          <p:spPr>
            <a:xfrm>
              <a:off x="533400" y="4419600"/>
              <a:ext cx="2667000" cy="1371600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Clay,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Thanks for shopping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3810000"/>
              <a:ext cx="1329298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err="1" smtClean="0">
                  <a:latin typeface="Arial"/>
                  <a:cs typeface="Arial"/>
                </a:rPr>
                <a:t>Cart.dust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19200" y="2438400"/>
              <a:ext cx="12192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GoTo</a:t>
              </a:r>
              <a:r>
                <a:rPr lang="en-US" sz="1200" dirty="0" smtClean="0">
                  <a:solidFill>
                    <a:srgbClr val="000000"/>
                  </a:solidFill>
                </a:rPr>
                <a:t> Store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3886200"/>
              <a:ext cx="1988195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err="1" smtClean="0">
                  <a:latin typeface="Arial"/>
                  <a:cs typeface="Arial"/>
                </a:rPr>
                <a:t>Checkout.dust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54" name="U-Turn Arrow 53"/>
          <p:cNvSpPr/>
          <p:nvPr/>
        </p:nvSpPr>
        <p:spPr>
          <a:xfrm rot="5400000">
            <a:off x="7844028" y="4652772"/>
            <a:ext cx="886968" cy="877824"/>
          </a:xfrm>
          <a:prstGeom prst="utur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7162800" y="3200400"/>
            <a:ext cx="484632" cy="113080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 rot="16200000">
            <a:off x="3415284" y="1385316"/>
            <a:ext cx="484632" cy="24384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endParaRPr lang="en-US" dirty="0"/>
          </a:p>
        </p:txBody>
      </p:sp>
      <p:sp>
        <p:nvSpPr>
          <p:cNvPr id="58" name="Down Arrow 57"/>
          <p:cNvSpPr/>
          <p:nvPr/>
        </p:nvSpPr>
        <p:spPr>
          <a:xfrm rot="5767435">
            <a:off x="4204119" y="3980145"/>
            <a:ext cx="484632" cy="284424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arrow goes THROUGH a controller to the next page</a:t>
            </a:r>
          </a:p>
          <a:p>
            <a:r>
              <a:rPr lang="en-US" dirty="0" smtClean="0"/>
              <a:t>Each Arrow might go to multiple pages</a:t>
            </a:r>
          </a:p>
          <a:p>
            <a:pPr lvl="1"/>
            <a:r>
              <a:rPr lang="en-US" dirty="0" smtClean="0"/>
              <a:t>E.g. an input error detected and error message applied to page</a:t>
            </a:r>
          </a:p>
          <a:p>
            <a:r>
              <a:rPr lang="en-US" dirty="0" smtClean="0"/>
              <a:t>Each Arrow is associated with the following information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Route to the controller (e.g</a:t>
            </a:r>
            <a:r>
              <a:rPr lang="en-US" smtClean="0">
                <a:solidFill>
                  <a:srgbClr val="FF0000"/>
                </a:solidFill>
              </a:rPr>
              <a:t>.  add2cart</a:t>
            </a:r>
            <a:r>
              <a:rPr lang="en-US" dirty="0" smtClean="0">
                <a:solidFill>
                  <a:srgbClr val="FF0000"/>
                </a:solidFill>
              </a:rPr>
              <a:t>/ptnumber17)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Info required by the business logic (e.g. ptnumber17)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Controller defines the next page (e.g. </a:t>
            </a:r>
            <a:r>
              <a:rPr lang="en-US" dirty="0" err="1" smtClean="0">
                <a:solidFill>
                  <a:srgbClr val="FF0000"/>
                </a:solidFill>
              </a:rPr>
              <a:t>cart.dust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Perspective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 the topology</a:t>
            </a:r>
          </a:p>
          <a:p>
            <a:endParaRPr lang="en-US" dirty="0" smtClean="0"/>
          </a:p>
          <a:p>
            <a:r>
              <a:rPr lang="en-US" dirty="0" smtClean="0"/>
              <a:t>Create initial dust files representing each page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Has a link to the controller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Displays model data (</a:t>
            </a:r>
            <a:r>
              <a:rPr lang="en-US" dirty="0" err="1" smtClean="0">
                <a:solidFill>
                  <a:srgbClr val="FF0000"/>
                </a:solidFill>
              </a:rPr>
              <a:t>model.welcome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Create mostly empty controllers 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Create model with </a:t>
            </a:r>
            <a:r>
              <a:rPr lang="en-US" dirty="0" err="1" smtClean="0">
                <a:solidFill>
                  <a:srgbClr val="FF0000"/>
                </a:solidFill>
              </a:rPr>
              <a:t>model.welcome</a:t>
            </a:r>
            <a:r>
              <a:rPr lang="en-US" dirty="0" smtClean="0">
                <a:solidFill>
                  <a:srgbClr val="FF0000"/>
                </a:solidFill>
              </a:rPr>
              <a:t> property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Render the next page with the model data</a:t>
            </a:r>
          </a:p>
          <a:p>
            <a:r>
              <a:rPr lang="en-US" dirty="0" smtClean="0"/>
              <a:t>Create test model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tore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Separate the concerns</a:t>
            </a:r>
          </a:p>
          <a:p>
            <a:r>
              <a:rPr lang="en-US" dirty="0" smtClean="0"/>
              <a:t>Use MVC architecture</a:t>
            </a:r>
          </a:p>
          <a:p>
            <a:r>
              <a:rPr lang="en-US" dirty="0" smtClean="0"/>
              <a:t>Use story boards for defining the app topology</a:t>
            </a:r>
          </a:p>
          <a:p>
            <a:r>
              <a:rPr lang="en-US" dirty="0" smtClean="0"/>
              <a:t>Start with the pages and routes</a:t>
            </a:r>
          </a:p>
          <a:p>
            <a:r>
              <a:rPr lang="en-US" dirty="0" smtClean="0"/>
              <a:t>Add more page content</a:t>
            </a:r>
          </a:p>
          <a:p>
            <a:r>
              <a:rPr lang="en-US" dirty="0" smtClean="0"/>
              <a:t>Add more model content</a:t>
            </a:r>
          </a:p>
          <a:p>
            <a:r>
              <a:rPr lang="en-US" dirty="0" smtClean="0"/>
              <a:t>Add more business logic</a:t>
            </a:r>
          </a:p>
          <a:p>
            <a:r>
              <a:rPr lang="en-US" dirty="0" smtClean="0"/>
              <a:t>Remember the 4 things the controller does!!!!!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a new Kraken app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the four pages shown earlier</a:t>
            </a:r>
          </a:p>
          <a:p>
            <a:pPr lvl="1"/>
            <a:r>
              <a:rPr lang="en-US" dirty="0" smtClean="0"/>
              <a:t>Start with four empty pages</a:t>
            </a:r>
          </a:p>
          <a:p>
            <a:pPr lvl="1"/>
            <a:r>
              <a:rPr lang="en-US" dirty="0" smtClean="0"/>
              <a:t>Add EL to display the welcome message</a:t>
            </a:r>
          </a:p>
          <a:p>
            <a:pPr lvl="2"/>
            <a:r>
              <a:rPr lang="en-US" dirty="0" smtClean="0"/>
              <a:t>{welcome}</a:t>
            </a:r>
          </a:p>
          <a:p>
            <a:pPr lvl="1"/>
            <a:r>
              <a:rPr lang="en-US" dirty="0" smtClean="0"/>
              <a:t>Add a link to go to the next page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the four controllers</a:t>
            </a:r>
          </a:p>
          <a:p>
            <a:pPr lvl="1"/>
            <a:r>
              <a:rPr lang="en-US" dirty="0" smtClean="0"/>
              <a:t>Add the routes to call the controllers</a:t>
            </a:r>
          </a:p>
          <a:p>
            <a:pPr lvl="1"/>
            <a:r>
              <a:rPr lang="en-US" dirty="0" smtClean="0"/>
              <a:t>Create the model object</a:t>
            </a:r>
          </a:p>
          <a:p>
            <a:pPr lvl="2"/>
            <a:r>
              <a:rPr lang="en-US" dirty="0" smtClean="0"/>
              <a:t>{model: { welcome: “Welcome to page STORE”}}</a:t>
            </a:r>
          </a:p>
          <a:p>
            <a:pPr lvl="1"/>
            <a:r>
              <a:rPr lang="en-US" dirty="0" smtClean="0"/>
              <a:t>Render the next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to think about a Web Application</a:t>
            </a:r>
            <a:endParaRPr lang="en-US" dirty="0" smtClean="0"/>
          </a:p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What does the application do?</a:t>
            </a:r>
            <a:endParaRPr lang="en-US" dirty="0" smtClean="0"/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Storyboard</a:t>
            </a:r>
          </a:p>
          <a:p>
            <a:pPr lvl="1"/>
            <a:r>
              <a:rPr lang="en-US" dirty="0" smtClean="0"/>
              <a:t>Defining the topology of the application</a:t>
            </a:r>
          </a:p>
          <a:p>
            <a:r>
              <a:rPr lang="en-US" dirty="0" smtClean="0"/>
              <a:t>What does the application need to remember</a:t>
            </a:r>
          </a:p>
          <a:p>
            <a:pPr lvl="1"/>
            <a:r>
              <a:rPr lang="en-US" dirty="0" smtClean="0"/>
              <a:t>Database? Or Session object?</a:t>
            </a:r>
          </a:p>
          <a:p>
            <a:r>
              <a:rPr lang="en-US" dirty="0" smtClean="0"/>
              <a:t>Wiring the User Interface to the functions</a:t>
            </a:r>
          </a:p>
          <a:p>
            <a:pPr lvl="1"/>
            <a:r>
              <a:rPr lang="en-US" dirty="0" smtClean="0"/>
              <a:t>Node router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027104"/>
              </p:ext>
            </p:extLst>
          </p:nvPr>
        </p:nvGraphicFramePr>
        <p:xfrm>
          <a:off x="503107" y="1353312"/>
          <a:ext cx="8107493" cy="481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User view the page on a browser or smartphone</a:t>
            </a:r>
          </a:p>
          <a:p>
            <a:r>
              <a:rPr lang="en-US" dirty="0" smtClean="0"/>
              <a:t>User clicks on an element</a:t>
            </a:r>
          </a:p>
          <a:p>
            <a:r>
              <a:rPr lang="en-US" dirty="0" smtClean="0"/>
              <a:t>The Node application is invoked by the framework</a:t>
            </a:r>
          </a:p>
          <a:p>
            <a:r>
              <a:rPr lang="en-US" dirty="0" smtClean="0"/>
              <a:t>Node calls the controller via the router (path of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controller calls the business logic</a:t>
            </a:r>
          </a:p>
          <a:p>
            <a:r>
              <a:rPr lang="en-US" dirty="0" smtClean="0"/>
              <a:t>The controller creates the model required for the next page</a:t>
            </a:r>
          </a:p>
          <a:p>
            <a:r>
              <a:rPr lang="en-US" dirty="0" smtClean="0"/>
              <a:t>The controller tells node to render the next page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Application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85800" y="990600"/>
            <a:ext cx="7772400" cy="5257800"/>
            <a:chOff x="990600" y="990600"/>
            <a:chExt cx="7772400" cy="5257800"/>
          </a:xfrm>
        </p:grpSpPr>
        <p:sp>
          <p:nvSpPr>
            <p:cNvPr id="22" name="Rectangle 21"/>
            <p:cNvSpPr/>
            <p:nvPr/>
          </p:nvSpPr>
          <p:spPr>
            <a:xfrm>
              <a:off x="990600" y="990600"/>
              <a:ext cx="7772400" cy="5257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09800" y="4191000"/>
              <a:ext cx="1828800" cy="1752600"/>
              <a:chOff x="3124200" y="5105400"/>
              <a:chExt cx="1828800" cy="17526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581400" y="5105400"/>
                <a:ext cx="1371600" cy="1447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/>
                  <a:t>Page 1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352800" y="5257800"/>
                <a:ext cx="1371600" cy="1447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/>
                  <a:t>Page 1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124200" y="5410200"/>
                <a:ext cx="1371600" cy="1447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/>
                  <a:t>Dust</a:t>
                </a:r>
              </a:p>
              <a:p>
                <a:pPr algn="ctr"/>
                <a:r>
                  <a:rPr lang="en-US" dirty="0" smtClean="0"/>
                  <a:t>Pages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16" name="Can 15"/>
            <p:cNvSpPr/>
            <p:nvPr/>
          </p:nvSpPr>
          <p:spPr>
            <a:xfrm>
              <a:off x="7391400" y="1219200"/>
              <a:ext cx="914400" cy="1216152"/>
            </a:xfrm>
            <a:prstGeom prst="can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876800" y="4419600"/>
              <a:ext cx="1219200" cy="1447800"/>
              <a:chOff x="6248400" y="4648200"/>
              <a:chExt cx="1219200" cy="1447800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7010400" y="4648200"/>
                <a:ext cx="457200" cy="990600"/>
              </a:xfrm>
              <a:prstGeom prst="can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err="1" smtClean="0"/>
                  <a:t>fr</a:t>
                </a:r>
                <a:endParaRPr lang="en-US" dirty="0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6629400" y="4876800"/>
                <a:ext cx="457200" cy="990600"/>
              </a:xfrm>
              <a:prstGeom prst="can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err="1" smtClean="0"/>
                  <a:t>es</a:t>
                </a:r>
                <a:endParaRPr lang="en-US" dirty="0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6248400" y="5105400"/>
                <a:ext cx="457200" cy="990600"/>
              </a:xfrm>
              <a:prstGeom prst="can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/>
                  <a:t>en</a:t>
                </a:r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096000" y="2819400"/>
              <a:ext cx="2362200" cy="1219200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 anchorCtr="1"/>
            <a:lstStyle/>
            <a:p>
              <a:pPr algn="ctr"/>
              <a:r>
                <a:rPr lang="en-US" dirty="0" smtClean="0"/>
                <a:t>Business Logic / Services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438400" y="1676400"/>
              <a:ext cx="2438400" cy="1447800"/>
              <a:chOff x="2895600" y="2590800"/>
              <a:chExt cx="2438400" cy="14478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505200" y="2590800"/>
                <a:ext cx="1828800" cy="990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Controller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52800" y="2743200"/>
                <a:ext cx="1828800" cy="990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Controller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124200" y="2895600"/>
                <a:ext cx="1828800" cy="990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Controller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95600" y="3048000"/>
                <a:ext cx="1828800" cy="990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 anchorCtr="1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Controller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477000" y="4724400"/>
              <a:ext cx="1507143" cy="76944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kumimoji="0" lang="en-US" sz="2200" b="0" i="0" u="none" strike="noStrike" kern="1200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Arial"/>
                </a:rPr>
                <a:t>Translated</a:t>
              </a:r>
            </a:p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smtClean="0">
                  <a:latin typeface="Arial"/>
                  <a:cs typeface="Arial"/>
                </a:rPr>
                <a:t>Strings</a:t>
              </a:r>
            </a:p>
          </p:txBody>
        </p:sp>
        <p:cxnSp>
          <p:nvCxnSpPr>
            <p:cNvPr id="32" name="Straight Arrow Connector 31"/>
            <p:cNvCxnSpPr>
              <a:stCxn id="28" idx="3"/>
            </p:cNvCxnSpPr>
            <p:nvPr/>
          </p:nvCxnSpPr>
          <p:spPr>
            <a:xfrm>
              <a:off x="4267200" y="2628900"/>
              <a:ext cx="1828800" cy="571500"/>
            </a:xfrm>
            <a:prstGeom prst="straightConnector1">
              <a:avLst/>
            </a:prstGeom>
            <a:ln w="7620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7" idx="0"/>
            </p:cNvCxnSpPr>
            <p:nvPr/>
          </p:nvCxnSpPr>
          <p:spPr>
            <a:xfrm>
              <a:off x="3352800" y="3124200"/>
              <a:ext cx="0" cy="1066800"/>
            </a:xfrm>
            <a:prstGeom prst="straightConnector1">
              <a:avLst/>
            </a:prstGeom>
            <a:ln w="7620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200400" y="5181600"/>
              <a:ext cx="1447800" cy="0"/>
            </a:xfrm>
            <a:prstGeom prst="straightConnector1">
              <a:avLst/>
            </a:prstGeom>
            <a:ln w="7620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6" idx="2"/>
            </p:cNvCxnSpPr>
            <p:nvPr/>
          </p:nvCxnSpPr>
          <p:spPr>
            <a:xfrm flipV="1">
              <a:off x="6553200" y="1827276"/>
              <a:ext cx="838200" cy="992124"/>
            </a:xfrm>
            <a:prstGeom prst="straightConnector1">
              <a:avLst/>
            </a:prstGeom>
            <a:ln w="7620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90600" y="2133600"/>
              <a:ext cx="1447800" cy="381000"/>
            </a:xfrm>
            <a:prstGeom prst="straightConnector1">
              <a:avLst/>
            </a:prstGeom>
            <a:ln w="7620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1" idx="1"/>
            </p:cNvCxnSpPr>
            <p:nvPr/>
          </p:nvCxnSpPr>
          <p:spPr>
            <a:xfrm flipH="1" flipV="1">
              <a:off x="1066800" y="5105400"/>
              <a:ext cx="1143000" cy="114300"/>
            </a:xfrm>
            <a:prstGeom prst="straightConnector1">
              <a:avLst/>
            </a:prstGeom>
            <a:ln w="7620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5400" y="1752600"/>
              <a:ext cx="738591" cy="4308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kumimoji="0" lang="en-US" sz="2200" b="0" i="0" u="none" strike="noStrike" kern="1200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Arial"/>
                </a:rPr>
                <a:t>URL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0" y="4267200"/>
              <a:ext cx="843563" cy="76944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kumimoji="0" lang="en-US" sz="2200" b="0" i="0" u="none" strike="noStrike" kern="1200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Arial"/>
                </a:rPr>
                <a:t>Next</a:t>
              </a:r>
            </a:p>
            <a:p>
              <a:pPr marR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en-US" sz="2200" dirty="0" smtClean="0">
                  <a:latin typeface="Arial"/>
                  <a:cs typeface="Arial"/>
                </a:rPr>
                <a:t>Page</a:t>
              </a:r>
              <a:endPara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2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Node router does 3 things at runtime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Validate incoming parameters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Invalid URLs, invalid CSRF,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Call the controller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Based on the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Handle errors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Controller does 4 things at runtime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Validate incoming parameters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Data type, values, etc.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Call the business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Prepare the model for the next page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Convert results of Business Logic to better format for GUI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Render the next page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Identify the next page (by name)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Pass the model data to the page renderer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View does 4 things at runtime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Accept model data from the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Create the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For Dust,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Compile the page data to JavaScript file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Send the JavaScript file to the browser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Send the model data to the browser</a:t>
            </a:r>
          </a:p>
          <a:p>
            <a:pPr marL="746125" lvl="1" indent="-457200"/>
            <a:r>
              <a:rPr lang="en-US" dirty="0" smtClean="0">
                <a:solidFill>
                  <a:srgbClr val="FF0000"/>
                </a:solidFill>
              </a:rPr>
              <a:t>The browser calls the JavaScript file which creates HTML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Else Create the HTML for the browser, injecting the model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the User’s perspective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app is a set of pages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From the database perspective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app is a set of tables with columns, etc.</a:t>
            </a:r>
            <a:endParaRPr lang="en-US" dirty="0" smtClean="0"/>
          </a:p>
          <a:p>
            <a:r>
              <a:rPr lang="en-US" dirty="0" smtClean="0"/>
              <a:t>From node’s perspective ( the middle tier 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app is wiring, holding everything together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Application?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2121</TotalTime>
  <Words>690</Words>
  <Application>Microsoft Macintosh PowerPoint</Application>
  <PresentationFormat>On-screen Show (4:3)</PresentationFormat>
  <Paragraphs>179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PPT_template_v1</vt:lpstr>
      <vt:lpstr>Web Architecture and Design </vt:lpstr>
      <vt:lpstr>Overview</vt:lpstr>
      <vt:lpstr>Web Applications</vt:lpstr>
      <vt:lpstr>Web Applications (cont.)</vt:lpstr>
      <vt:lpstr>Node Application Server</vt:lpstr>
      <vt:lpstr>Node Responsibilities</vt:lpstr>
      <vt:lpstr>Controller Responsibilities</vt:lpstr>
      <vt:lpstr>View Responsibilities</vt:lpstr>
      <vt:lpstr>What is the Application?</vt:lpstr>
      <vt:lpstr>The user’s perspective</vt:lpstr>
      <vt:lpstr>The user’s perspective</vt:lpstr>
      <vt:lpstr>User’s Perspective (cont.)</vt:lpstr>
      <vt:lpstr>WEB Design</vt:lpstr>
      <vt:lpstr>Summary</vt:lpstr>
      <vt:lpstr>Lab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854</cp:revision>
  <cp:lastPrinted>2011-10-12T18:09:11Z</cp:lastPrinted>
  <dcterms:created xsi:type="dcterms:W3CDTF">2013-02-07T04:33:41Z</dcterms:created>
  <dcterms:modified xsi:type="dcterms:W3CDTF">2014-11-28T23:21:41Z</dcterms:modified>
</cp:coreProperties>
</file>