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7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1" autoAdjust="0"/>
    <p:restoredTop sz="79032" autoAdjust="0"/>
  </p:normalViewPr>
  <p:slideViewPr>
    <p:cSldViewPr showGuides="1">
      <p:cViewPr varScale="1">
        <p:scale>
          <a:sx n="83" d="100"/>
          <a:sy n="83" d="100"/>
        </p:scale>
        <p:origin x="696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325808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474576" cy="471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element, callback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err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return callback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done();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done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done)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callback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/>
              <a:t>: the function to apply to each </a:t>
            </a:r>
            <a:r>
              <a:rPr lang="en-US" dirty="0" smtClean="0"/>
              <a:t>element, </a:t>
            </a:r>
          </a:p>
          <a:p>
            <a:pPr lvl="2"/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function(element, callback)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err, results)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async.mapSeries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273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if (it &gt;= 0)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     done(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} else {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  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(‘the number is less than zero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’);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01024" y="2975155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async.series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async.parallel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async.waterfall</a:t>
            </a:r>
            <a:endParaRPr lang="en-US" sz="2000" dirty="0"/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async.auto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async.map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7068</TotalTime>
  <Words>1317</Words>
  <Application>Microsoft Macintosh PowerPoint</Application>
  <PresentationFormat>On-screen Show (4:3)</PresentationFormat>
  <Paragraphs>305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Grande</vt:lpstr>
      <vt:lpstr>Monaco</vt:lpstr>
      <vt:lpstr>Myriad Pro</vt:lpstr>
      <vt:lpstr>Wingdings</vt:lpstr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854</cp:revision>
  <cp:lastPrinted>2011-10-12T18:09:11Z</cp:lastPrinted>
  <dcterms:created xsi:type="dcterms:W3CDTF">2013-02-07T04:33:41Z</dcterms:created>
  <dcterms:modified xsi:type="dcterms:W3CDTF">2016-03-08T23:15:14Z</dcterms:modified>
</cp:coreProperties>
</file>