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8" r:id="rId2"/>
    <p:sldId id="299" r:id="rId3"/>
    <p:sldId id="300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48" d="100"/>
          <a:sy n="48" d="100"/>
        </p:scale>
        <p:origin x="-600" y="-7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4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Node Training Agenda</a:t>
            </a:r>
          </a:p>
        </p:txBody>
      </p:sp>
    </p:spTree>
    <p:extLst>
      <p:ext uri="{BB962C8B-B14F-4D97-AF65-F5344CB8AC3E}">
        <p14:creationId xmlns:p14="http://schemas.microsoft.com/office/powerpoint/2010/main" val="15014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Any setup </a:t>
            </a:r>
            <a:r>
              <a:rPr lang="en-US" dirty="0" smtClean="0"/>
              <a:t>issues?</a:t>
            </a:r>
          </a:p>
          <a:p>
            <a:r>
              <a:rPr lang="en-US" dirty="0" smtClean="0"/>
              <a:t>You must have Admin access to your machine</a:t>
            </a:r>
            <a:endParaRPr lang="en-US" dirty="0"/>
          </a:p>
          <a:p>
            <a:r>
              <a:rPr lang="en-US" dirty="0" smtClean="0"/>
              <a:t>Evaluations</a:t>
            </a:r>
          </a:p>
          <a:p>
            <a:r>
              <a:rPr lang="en-US" dirty="0"/>
              <a:t>C</a:t>
            </a:r>
            <a:r>
              <a:rPr lang="en-US" dirty="0" smtClean="0"/>
              <a:t>ourse </a:t>
            </a:r>
            <a:r>
              <a:rPr lang="en-US" dirty="0" smtClean="0"/>
              <a:t>materials</a:t>
            </a:r>
          </a:p>
          <a:p>
            <a:pPr lvl="1"/>
            <a:r>
              <a:rPr lang="en-US" dirty="0"/>
              <a:t>https://github.paypal.com/GlobalTechEd/GlobalTechEd-Node.git</a:t>
            </a:r>
            <a:endParaRPr lang="en-US" dirty="0" smtClean="0"/>
          </a:p>
          <a:p>
            <a:r>
              <a:rPr lang="en-US" smtClean="0"/>
              <a:t>Lab </a:t>
            </a:r>
            <a:r>
              <a:rPr lang="en-US" dirty="0" smtClean="0"/>
              <a:t>structure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Goal: To give you the tools necessary to jump into an active Node/</a:t>
            </a:r>
            <a:r>
              <a:rPr lang="en-US" smtClean="0"/>
              <a:t>Kraken project</a:t>
            </a:r>
            <a:endParaRPr lang="en-US" dirty="0"/>
          </a:p>
          <a:p>
            <a:r>
              <a:rPr lang="en-US" dirty="0"/>
              <a:t>Course overview</a:t>
            </a:r>
          </a:p>
          <a:p>
            <a:pPr lvl="1"/>
            <a:r>
              <a:rPr lang="en-US" dirty="0"/>
              <a:t>Day 1, morning—Node basics</a:t>
            </a:r>
          </a:p>
          <a:p>
            <a:pPr lvl="1"/>
            <a:r>
              <a:rPr lang="en-US" dirty="0"/>
              <a:t>Day 1, afternoon—Key Node modules</a:t>
            </a:r>
          </a:p>
          <a:p>
            <a:pPr lvl="1"/>
            <a:r>
              <a:rPr lang="en-US" dirty="0"/>
              <a:t>Day 2, morning—Key Node modules</a:t>
            </a:r>
          </a:p>
          <a:p>
            <a:pPr lvl="1"/>
            <a:r>
              <a:rPr lang="en-US" dirty="0"/>
              <a:t>Day 2, afternoon—Web application frameworks</a:t>
            </a:r>
          </a:p>
          <a:p>
            <a:pPr lvl="1"/>
            <a:r>
              <a:rPr lang="en-US" dirty="0"/>
              <a:t>Day 3—Kraken modules</a:t>
            </a:r>
          </a:p>
          <a:p>
            <a:r>
              <a:rPr lang="en-US" dirty="0"/>
              <a:t>Daily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3632</TotalTime>
  <Words>75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PPT_template_v1</vt:lpstr>
      <vt:lpstr>Node Training Agenda</vt:lpstr>
      <vt:lpstr>Before we start</vt:lpstr>
      <vt:lpstr>Course Overview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847</cp:revision>
  <cp:lastPrinted>2011-10-12T18:09:11Z</cp:lastPrinted>
  <dcterms:created xsi:type="dcterms:W3CDTF">2013-02-07T04:33:41Z</dcterms:created>
  <dcterms:modified xsi:type="dcterms:W3CDTF">2014-08-12T12:36:18Z</dcterms:modified>
</cp:coreProperties>
</file>