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102" d="100"/>
          <a:sy n="102" d="100"/>
        </p:scale>
        <p:origin x="-1992" y="-120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95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Networking with Node</a:t>
            </a:r>
          </a:p>
        </p:txBody>
      </p:sp>
    </p:spTree>
    <p:extLst>
      <p:ext uri="{BB962C8B-B14F-4D97-AF65-F5344CB8AC3E}">
        <p14:creationId xmlns:p14="http://schemas.microsoft.com/office/powerpoint/2010/main" val="11921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“Net” module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var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net = require('net');</a:t>
            </a:r>
          </a:p>
          <a:p>
            <a:r>
              <a:rPr lang="en-US" dirty="0" smtClean="0"/>
              <a:t>Allows you to work with TCP sockets:</a:t>
            </a:r>
          </a:p>
          <a:p>
            <a:pPr lvl="1"/>
            <a:r>
              <a:rPr lang="en-US" dirty="0" smtClean="0"/>
              <a:t>Creating servers with socket listeners</a:t>
            </a:r>
            <a:endParaRPr lang="en-US" dirty="0"/>
          </a:p>
          <a:p>
            <a:pPr lvl="1"/>
            <a:r>
              <a:rPr lang="en-US" dirty="0" smtClean="0"/>
              <a:t>Creating socket clients</a:t>
            </a:r>
          </a:p>
          <a:p>
            <a:pPr lvl="1"/>
            <a:r>
              <a:rPr lang="en-US" dirty="0" smtClean="0"/>
              <a:t>Reading </a:t>
            </a:r>
            <a:r>
              <a:rPr lang="en-US" dirty="0"/>
              <a:t>&amp; </a:t>
            </a:r>
            <a:r>
              <a:rPr lang="en-US" dirty="0" smtClean="0"/>
              <a:t>writing data over sockets</a:t>
            </a:r>
          </a:p>
          <a:p>
            <a:pPr lvl="1"/>
            <a:r>
              <a:rPr lang="en-US" dirty="0" smtClean="0"/>
              <a:t>Duplex streams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net.createServer</a:t>
            </a:r>
            <a:r>
              <a:rPr lang="en-US" dirty="0" smtClean="0"/>
              <a:t> factory function</a:t>
            </a:r>
          </a:p>
          <a:p>
            <a:r>
              <a:rPr lang="en-US" dirty="0" smtClean="0"/>
              <a:t>Listen on a port</a:t>
            </a:r>
          </a:p>
          <a:p>
            <a:pPr lvl="1"/>
            <a:r>
              <a:rPr lang="en-US" dirty="0" smtClean="0"/>
              <a:t>Notified that server is listening via a </a:t>
            </a:r>
            <a:r>
              <a:rPr lang="en-US" sz="1600" dirty="0">
                <a:latin typeface="Monaco"/>
                <a:cs typeface="Monaco"/>
              </a:rPr>
              <a:t>'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listen</a:t>
            </a:r>
            <a:r>
              <a:rPr lang="en-US" sz="1600" dirty="0" smtClean="0">
                <a:latin typeface="Monaco"/>
                <a:cs typeface="Monaco"/>
              </a:rPr>
              <a:t>'</a:t>
            </a:r>
            <a:r>
              <a:rPr lang="en-US" dirty="0" smtClean="0"/>
              <a:t> </a:t>
            </a:r>
            <a:r>
              <a:rPr lang="en-US" dirty="0" smtClean="0"/>
              <a:t>event</a:t>
            </a:r>
          </a:p>
          <a:p>
            <a:r>
              <a:rPr lang="en-US" dirty="0" smtClean="0"/>
              <a:t>Converse with clients that connect</a:t>
            </a:r>
          </a:p>
          <a:p>
            <a:pPr lvl="1"/>
            <a:r>
              <a:rPr lang="en-US" dirty="0" smtClean="0"/>
              <a:t>Notified when a client connects via a </a:t>
            </a:r>
            <a:r>
              <a:rPr lang="en-US" sz="1600" dirty="0" smtClean="0">
                <a:latin typeface="Monaco"/>
                <a:cs typeface="Monaco"/>
              </a:rPr>
              <a:t>'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connect</a:t>
            </a:r>
            <a:r>
              <a:rPr lang="en-US" sz="1600" dirty="0" smtClean="0">
                <a:latin typeface="Monaco"/>
                <a:cs typeface="Monaco"/>
              </a:rPr>
              <a:t>'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Given an object of type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net.Socket</a:t>
            </a:r>
            <a:r>
              <a:rPr lang="en-US" dirty="0" smtClean="0"/>
              <a:t> for client connection</a:t>
            </a:r>
          </a:p>
          <a:p>
            <a:pPr lvl="1"/>
            <a:r>
              <a:rPr lang="en-US" dirty="0" smtClean="0"/>
              <a:t>Read from socket via </a:t>
            </a:r>
            <a:r>
              <a:rPr lang="en-US" sz="1600" dirty="0">
                <a:latin typeface="Monaco"/>
                <a:cs typeface="Monaco"/>
              </a:rPr>
              <a:t>'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data</a:t>
            </a:r>
            <a:r>
              <a:rPr lang="en-US" sz="1600" dirty="0">
                <a:latin typeface="Monaco"/>
                <a:cs typeface="Monaco"/>
              </a:rPr>
              <a:t>'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Write to socket via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socket.write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Close client connection via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socket.end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or handle via </a:t>
            </a:r>
            <a:r>
              <a:rPr lang="en-US" sz="1600" dirty="0">
                <a:latin typeface="Monaco"/>
                <a:cs typeface="Monaco"/>
              </a:rPr>
              <a:t>'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end</a:t>
            </a:r>
            <a:r>
              <a:rPr lang="en-US" sz="1600" dirty="0">
                <a:latin typeface="Monaco"/>
                <a:cs typeface="Monaco"/>
              </a:rPr>
              <a:t>'</a:t>
            </a:r>
            <a:r>
              <a:rPr lang="en-US" dirty="0" smtClean="0"/>
              <a:t> event emitted from </a:t>
            </a:r>
            <a:r>
              <a:rPr lang="en-US" dirty="0" smtClean="0"/>
              <a:t>socket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Servers:  Example Echo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1876130"/>
            <a:ext cx="5725546" cy="4475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 err="1">
                <a:solidFill>
                  <a:srgbClr val="FF0000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600" dirty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server =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net.createServer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onConnect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(socket)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('client connected');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socket.on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('end', function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onEnd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('client disconnected');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socket.write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('Hello!\r\n');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socket.pipe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(socket);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server.listen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(2014, function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onPortBound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('server listening');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6430678" y="830172"/>
            <a:ext cx="2273934" cy="707886"/>
          </a:xfrm>
          <a:prstGeom prst="wedgeRectCallout">
            <a:avLst>
              <a:gd name="adj1" fmla="val -105361"/>
              <a:gd name="adj2" fmla="val 14613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"Duplex" stream:  readable &amp; writable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430678" y="1882914"/>
            <a:ext cx="2273934" cy="707886"/>
          </a:xfrm>
          <a:prstGeom prst="wedgeRectCallout">
            <a:avLst>
              <a:gd name="adj1" fmla="val -141374"/>
              <a:gd name="adj2" fmla="val 12304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Called when a client disconnects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430678" y="2775078"/>
            <a:ext cx="2273934" cy="707886"/>
          </a:xfrm>
          <a:prstGeom prst="wedgeRectCallout">
            <a:avLst>
              <a:gd name="adj1" fmla="val -154796"/>
              <a:gd name="adj2" fmla="val 1740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Writes to socket output stream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430678" y="3778984"/>
            <a:ext cx="2273934" cy="1631216"/>
          </a:xfrm>
          <a:prstGeom prst="wedgeRectCallout">
            <a:avLst>
              <a:gd name="adj1" fmla="val -191778"/>
              <a:gd name="adj2" fmla="val 699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Reads from socket input stream &amp; writes back to socket output stream indefinitely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430678" y="5643315"/>
            <a:ext cx="2273934" cy="707886"/>
          </a:xfrm>
          <a:prstGeom prst="wedgeRectCallout">
            <a:avLst>
              <a:gd name="adj1" fmla="val -125740"/>
              <a:gd name="adj2" fmla="val -4659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Called after acquiring port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2362200" y="1447800"/>
            <a:ext cx="3264534" cy="400110"/>
          </a:xfrm>
          <a:prstGeom prst="wedgeRectCallout">
            <a:avLst>
              <a:gd name="adj1" fmla="val -666"/>
              <a:gd name="adj2" fmla="val 12705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Called when a client connects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5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net.connect</a:t>
            </a:r>
            <a:r>
              <a:rPr lang="en-US" dirty="0" smtClean="0"/>
              <a:t> factory function</a:t>
            </a:r>
          </a:p>
          <a:p>
            <a:r>
              <a:rPr lang="en-US" dirty="0" smtClean="0"/>
              <a:t>Once connected established, '</a:t>
            </a:r>
            <a:r>
              <a:rPr lang="en-US" dirty="0" smtClean="0">
                <a:solidFill>
                  <a:srgbClr val="FF0000"/>
                </a:solidFill>
              </a:rPr>
              <a:t>connect</a:t>
            </a:r>
            <a:r>
              <a:rPr lang="en-US" dirty="0" smtClean="0"/>
              <a:t>' event emitted</a:t>
            </a:r>
          </a:p>
          <a:p>
            <a:pPr lvl="1"/>
            <a:r>
              <a:rPr lang="en-US" dirty="0" smtClean="0"/>
              <a:t>Given object of type </a:t>
            </a:r>
            <a:r>
              <a:rPr lang="en-US" dirty="0" err="1" smtClean="0">
                <a:solidFill>
                  <a:srgbClr val="FF0000"/>
                </a:solidFill>
              </a:rPr>
              <a:t>net.Socket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Read from &amp; write to socket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 bwMode="auto">
          <a:xfrm>
            <a:off x="3891000" y="1044714"/>
            <a:ext cx="1976400" cy="707886"/>
          </a:xfrm>
          <a:prstGeom prst="wedgeRectCallout">
            <a:avLst>
              <a:gd name="adj1" fmla="val -26790"/>
              <a:gd name="adj2" fmla="val 1171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Supply options as an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object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Echo 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005548"/>
            <a:ext cx="486363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net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'net'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client =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net.connect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({port: 8124},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onConnected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()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{</a:t>
            </a:r>
            <a:endParaRPr lang="en-US" sz="1600" b="1" dirty="0">
              <a:solidFill>
                <a:srgbClr val="3F7F5F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'client connected'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client.write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'world!\r\n'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client.on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'end'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'client disconnected'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client.on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'data'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(data)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data.toString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client.end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200" y="1066800"/>
            <a:ext cx="1976400" cy="707886"/>
          </a:xfrm>
          <a:prstGeom prst="wedgeRectCallout">
            <a:avLst>
              <a:gd name="adj1" fmla="val 65427"/>
              <a:gd name="adj2" fmla="val 1087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Connection factory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728212" y="1578114"/>
            <a:ext cx="1976400" cy="707886"/>
          </a:xfrm>
          <a:prstGeom prst="wedgeRectCallout">
            <a:avLst>
              <a:gd name="adj1" fmla="val -196754"/>
              <a:gd name="adj2" fmla="val 9728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connected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728212" y="2492514"/>
            <a:ext cx="1976400" cy="707886"/>
          </a:xfrm>
          <a:prstGeom prst="wedgeRectCallout">
            <a:avLst>
              <a:gd name="adj1" fmla="val -175215"/>
              <a:gd name="adj2" fmla="val 516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Write to socket output stream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2057400" y="5867400"/>
            <a:ext cx="1976400" cy="400110"/>
          </a:xfrm>
          <a:prstGeom prst="wedgeRectCallout">
            <a:avLst>
              <a:gd name="adj1" fmla="val -57271"/>
              <a:gd name="adj2" fmla="val -1207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Close connection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728212" y="3322932"/>
            <a:ext cx="1976400" cy="707886"/>
          </a:xfrm>
          <a:prstGeom prst="wedgeRectCallout">
            <a:avLst>
              <a:gd name="adj1" fmla="val -159981"/>
              <a:gd name="adj2" fmla="val 458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closed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6728212" y="4275693"/>
            <a:ext cx="1976400" cy="707886"/>
          </a:xfrm>
          <a:prstGeom prst="wedgeRectCallout">
            <a:avLst>
              <a:gd name="adj1" fmla="val -142742"/>
              <a:gd name="adj2" fmla="val 3745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Register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data listener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4953000" y="5486400"/>
            <a:ext cx="2286000" cy="707886"/>
          </a:xfrm>
          <a:prstGeom prst="wedgeRectCallout">
            <a:avLst>
              <a:gd name="adj1" fmla="val -74840"/>
              <a:gd name="adj2" fmla="val -784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data is available to be read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“Net” module: </a:t>
            </a:r>
            <a:r>
              <a:rPr lang="en-US" sz="1800" dirty="0" smtClean="0">
                <a:solidFill>
                  <a:srgbClr val="FF0000"/>
                </a:solidFill>
                <a:latin typeface="Monaco"/>
                <a:cs typeface="Monaco"/>
              </a:rPr>
              <a:t>require('net')</a:t>
            </a:r>
          </a:p>
          <a:p>
            <a:r>
              <a:rPr lang="en-US" sz="2000" dirty="0" smtClean="0"/>
              <a:t>Creating servers with socket listeners</a:t>
            </a:r>
          </a:p>
          <a:p>
            <a:pPr lvl="1"/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createServer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()</a:t>
            </a:r>
            <a:r>
              <a:rPr lang="en-US" sz="1600" dirty="0" smtClean="0"/>
              <a:t>, then 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listen()</a:t>
            </a:r>
            <a:r>
              <a:rPr lang="en-US" sz="1600" dirty="0" smtClean="0"/>
              <a:t>, then </a:t>
            </a:r>
            <a:r>
              <a:rPr lang="en-US" sz="1400" dirty="0" smtClean="0">
                <a:latin typeface="Monaco"/>
                <a:cs typeface="Monaco"/>
              </a:rPr>
              <a:t>'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connect</a:t>
            </a:r>
            <a:r>
              <a:rPr lang="en-US" sz="1400" dirty="0" smtClean="0">
                <a:latin typeface="Monaco"/>
                <a:cs typeface="Monaco"/>
              </a:rPr>
              <a:t>'</a:t>
            </a:r>
            <a:r>
              <a:rPr lang="en-US" sz="1600" dirty="0" smtClean="0"/>
              <a:t> </a:t>
            </a:r>
            <a:r>
              <a:rPr lang="en-US" sz="1600" dirty="0" smtClean="0"/>
              <a:t>event</a:t>
            </a:r>
            <a:endParaRPr lang="en-US" sz="1600" dirty="0"/>
          </a:p>
          <a:p>
            <a:r>
              <a:rPr lang="en-US" sz="2000" dirty="0" smtClean="0"/>
              <a:t>Creating socket clients</a:t>
            </a:r>
          </a:p>
          <a:p>
            <a:pPr lvl="1"/>
            <a:r>
              <a:rPr lang="en-US" sz="1400" dirty="0" err="1">
                <a:solidFill>
                  <a:srgbClr val="FF0000"/>
                </a:solidFill>
                <a:latin typeface="Monaco"/>
                <a:cs typeface="Monaco"/>
              </a:rPr>
              <a:t>n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et.connect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()</a:t>
            </a:r>
          </a:p>
          <a:p>
            <a:r>
              <a:rPr lang="en-US" sz="2000" dirty="0" smtClean="0"/>
              <a:t>Reading </a:t>
            </a:r>
            <a:r>
              <a:rPr lang="en-US" sz="2000" dirty="0"/>
              <a:t>&amp; </a:t>
            </a:r>
            <a:r>
              <a:rPr lang="en-US" sz="2000" dirty="0" smtClean="0"/>
              <a:t>writing data over sockets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/>
              <a:t>socket </a:t>
            </a:r>
            <a:r>
              <a:rPr lang="en-US" sz="1600" dirty="0" smtClean="0"/>
              <a:t>as either </a:t>
            </a:r>
            <a:r>
              <a:rPr lang="en-US" sz="1400" dirty="0">
                <a:latin typeface="Monaco"/>
                <a:cs typeface="Monaco"/>
              </a:rPr>
              <a:t>Readable</a:t>
            </a:r>
            <a:r>
              <a:rPr lang="en-US" sz="1600" dirty="0"/>
              <a:t> </a:t>
            </a:r>
            <a:r>
              <a:rPr lang="en-US" sz="1600" dirty="0" smtClean="0"/>
              <a:t>or </a:t>
            </a:r>
            <a:r>
              <a:rPr lang="en-US" sz="1400" dirty="0">
                <a:latin typeface="Monaco"/>
                <a:cs typeface="Monaco"/>
              </a:rPr>
              <a:t>Writable</a:t>
            </a:r>
            <a:endParaRPr lang="en-US" sz="1600" dirty="0" smtClean="0"/>
          </a:p>
          <a:p>
            <a:r>
              <a:rPr lang="en-US" sz="2000" dirty="0" smtClean="0"/>
              <a:t>Duplex streams</a:t>
            </a:r>
          </a:p>
          <a:p>
            <a:pPr lvl="1"/>
            <a:r>
              <a:rPr lang="en-US" sz="1600" dirty="0"/>
              <a:t>Use socket as both </a:t>
            </a:r>
            <a:r>
              <a:rPr lang="en-US" sz="1400" dirty="0">
                <a:latin typeface="Monaco"/>
                <a:cs typeface="Monaco"/>
              </a:rPr>
              <a:t>Readable</a:t>
            </a:r>
            <a:r>
              <a:rPr lang="en-US" sz="1600" dirty="0"/>
              <a:t> and </a:t>
            </a:r>
            <a:r>
              <a:rPr lang="en-US" sz="1400" dirty="0" smtClean="0">
                <a:latin typeface="Monaco"/>
                <a:cs typeface="Monaco"/>
              </a:rPr>
              <a:t>Writable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6665</TotalTime>
  <Words>481</Words>
  <Application>Microsoft Macintosh PowerPoint</Application>
  <PresentationFormat>On-screen Show (4:3)</PresentationFormat>
  <Paragraphs>90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PPT_template_v1</vt:lpstr>
      <vt:lpstr>Networking with Node</vt:lpstr>
      <vt:lpstr>Overview</vt:lpstr>
      <vt:lpstr>Creating Servers</vt:lpstr>
      <vt:lpstr>Creating Servers:  Example Echo Server</vt:lpstr>
      <vt:lpstr>Creating Clients</vt:lpstr>
      <vt:lpstr>Example Echo Client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840</cp:revision>
  <cp:lastPrinted>2011-10-12T18:09:11Z</cp:lastPrinted>
  <dcterms:created xsi:type="dcterms:W3CDTF">2013-02-07T04:33:41Z</dcterms:created>
  <dcterms:modified xsi:type="dcterms:W3CDTF">2015-01-06T16:17:09Z</dcterms:modified>
</cp:coreProperties>
</file>