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98" r:id="rId2"/>
    <p:sldId id="299" r:id="rId3"/>
    <p:sldId id="353" r:id="rId4"/>
    <p:sldId id="355" r:id="rId5"/>
    <p:sldId id="300" r:id="rId6"/>
    <p:sldId id="301" r:id="rId7"/>
    <p:sldId id="302" r:id="rId8"/>
    <p:sldId id="303" r:id="rId9"/>
    <p:sldId id="304" r:id="rId10"/>
    <p:sldId id="351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3" r:id="rId19"/>
    <p:sldId id="315" r:id="rId20"/>
    <p:sldId id="316" r:id="rId21"/>
    <p:sldId id="319" r:id="rId22"/>
    <p:sldId id="320" r:id="rId23"/>
    <p:sldId id="321" r:id="rId24"/>
    <p:sldId id="322" r:id="rId25"/>
    <p:sldId id="323" r:id="rId26"/>
    <p:sldId id="325" r:id="rId27"/>
    <p:sldId id="326" r:id="rId28"/>
    <p:sldId id="327" r:id="rId29"/>
    <p:sldId id="356" r:id="rId30"/>
    <p:sldId id="328" r:id="rId31"/>
    <p:sldId id="330" r:id="rId32"/>
    <p:sldId id="332" r:id="rId33"/>
    <p:sldId id="357" r:id="rId34"/>
    <p:sldId id="358" r:id="rId35"/>
    <p:sldId id="333" r:id="rId36"/>
    <p:sldId id="334" r:id="rId37"/>
    <p:sldId id="336" r:id="rId38"/>
    <p:sldId id="337" r:id="rId39"/>
    <p:sldId id="360" r:id="rId40"/>
    <p:sldId id="340" r:id="rId41"/>
    <p:sldId id="341" r:id="rId42"/>
    <p:sldId id="342" r:id="rId43"/>
    <p:sldId id="343" r:id="rId44"/>
    <p:sldId id="347" r:id="rId45"/>
    <p:sldId id="348" r:id="rId46"/>
  </p:sldIdLst>
  <p:sldSz cx="9144000" cy="6858000" type="screen4x3"/>
  <p:notesSz cx="6858000" cy="9144000"/>
  <p:custDataLst>
    <p:tags r:id="rId4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54" autoAdjust="0"/>
    <p:restoredTop sz="79049" autoAdjust="0"/>
  </p:normalViewPr>
  <p:slideViewPr>
    <p:cSldViewPr showGuides="1">
      <p:cViewPr varScale="1">
        <p:scale>
          <a:sx n="64" d="100"/>
          <a:sy n="64" d="100"/>
        </p:scale>
        <p:origin x="1072" y="184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commentAuthors" Target="commentAuthors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968AA7-A0F0-7849-A98E-3AB1ED405748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801611-42AA-FB46-B87D-9781A7FFF6FB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E228C804-6479-A248-8415-7BB3056AC2ED}" type="parTrans" cxnId="{2960B1C7-B185-1E49-B020-29B370EE6B9A}">
      <dgm:prSet/>
      <dgm:spPr/>
      <dgm:t>
        <a:bodyPr/>
        <a:lstStyle/>
        <a:p>
          <a:endParaRPr lang="en-US"/>
        </a:p>
      </dgm:t>
    </dgm:pt>
    <dgm:pt modelId="{993AD0A5-6517-704A-848C-67C8E8D12D33}" type="sibTrans" cxnId="{2960B1C7-B185-1E49-B020-29B370EE6B9A}">
      <dgm:prSet/>
      <dgm:spPr/>
      <dgm:t>
        <a:bodyPr/>
        <a:lstStyle/>
        <a:p>
          <a:endParaRPr lang="en-US"/>
        </a:p>
      </dgm:t>
    </dgm:pt>
    <dgm:pt modelId="{45CF5A76-FFF8-7E4E-8EB6-A77A9EAA0B78}">
      <dgm:prSet phldrT="[Text]"/>
      <dgm:spPr/>
      <dgm:t>
        <a:bodyPr/>
        <a:lstStyle/>
        <a:p>
          <a:r>
            <a:rPr lang="en-US" dirty="0" smtClean="0"/>
            <a:t>Suppress auto escaping</a:t>
          </a:r>
          <a:endParaRPr lang="en-US" dirty="0"/>
        </a:p>
      </dgm:t>
    </dgm:pt>
    <dgm:pt modelId="{8C670C83-437B-3B4A-BFD5-361C1CCC01F4}" type="parTrans" cxnId="{C988DB80-28FD-6542-A9CF-9C45EFCF6A02}">
      <dgm:prSet/>
      <dgm:spPr/>
      <dgm:t>
        <a:bodyPr/>
        <a:lstStyle/>
        <a:p>
          <a:endParaRPr lang="en-US"/>
        </a:p>
      </dgm:t>
    </dgm:pt>
    <dgm:pt modelId="{DA6B1EF2-2B81-384E-A6B9-1A73BB2383DE}" type="sibTrans" cxnId="{C988DB80-28FD-6542-A9CF-9C45EFCF6A02}">
      <dgm:prSet/>
      <dgm:spPr/>
      <dgm:t>
        <a:bodyPr/>
        <a:lstStyle/>
        <a:p>
          <a:endParaRPr lang="en-US"/>
        </a:p>
      </dgm:t>
    </dgm:pt>
    <dgm:pt modelId="{1984CDB9-C88D-D64C-98E1-B35216583223}">
      <dgm:prSet phldrT="[Text]"/>
      <dgm:spPr/>
      <dgm:t>
        <a:bodyPr/>
        <a:lstStyle/>
        <a:p>
          <a:r>
            <a:rPr lang="en-US" dirty="0" smtClean="0"/>
            <a:t>h</a:t>
          </a:r>
          <a:endParaRPr lang="en-US" dirty="0"/>
        </a:p>
      </dgm:t>
    </dgm:pt>
    <dgm:pt modelId="{CB80B3B7-19A0-D749-A0D5-E4080788BC0F}" type="parTrans" cxnId="{3B8DC5C3-EC87-F941-A72D-9A30499FAFC6}">
      <dgm:prSet/>
      <dgm:spPr/>
      <dgm:t>
        <a:bodyPr/>
        <a:lstStyle/>
        <a:p>
          <a:endParaRPr lang="en-US"/>
        </a:p>
      </dgm:t>
    </dgm:pt>
    <dgm:pt modelId="{2504D7FE-D27C-8348-81AC-601BCAF0DFA2}" type="sibTrans" cxnId="{3B8DC5C3-EC87-F941-A72D-9A30499FAFC6}">
      <dgm:prSet/>
      <dgm:spPr/>
      <dgm:t>
        <a:bodyPr/>
        <a:lstStyle/>
        <a:p>
          <a:endParaRPr lang="en-US"/>
        </a:p>
      </dgm:t>
    </dgm:pt>
    <dgm:pt modelId="{79B192F4-1BAD-F449-BD04-E7E785211C72}">
      <dgm:prSet phldrT="[Text]"/>
      <dgm:spPr/>
      <dgm:t>
        <a:bodyPr/>
        <a:lstStyle/>
        <a:p>
          <a:r>
            <a:rPr lang="en-US" dirty="0" smtClean="0"/>
            <a:t>Force HTML escaping</a:t>
          </a:r>
          <a:endParaRPr lang="en-US" dirty="0"/>
        </a:p>
      </dgm:t>
    </dgm:pt>
    <dgm:pt modelId="{5004FF52-0F6E-BD46-BCE9-F86B95B45A89}" type="parTrans" cxnId="{A3B4ED6B-E65F-154D-867A-76DC0A3EF25B}">
      <dgm:prSet/>
      <dgm:spPr/>
      <dgm:t>
        <a:bodyPr/>
        <a:lstStyle/>
        <a:p>
          <a:endParaRPr lang="en-US"/>
        </a:p>
      </dgm:t>
    </dgm:pt>
    <dgm:pt modelId="{0F354A32-F033-E947-A137-FA1562654EA0}" type="sibTrans" cxnId="{A3B4ED6B-E65F-154D-867A-76DC0A3EF25B}">
      <dgm:prSet/>
      <dgm:spPr/>
      <dgm:t>
        <a:bodyPr/>
        <a:lstStyle/>
        <a:p>
          <a:endParaRPr lang="en-US"/>
        </a:p>
      </dgm:t>
    </dgm:pt>
    <dgm:pt modelId="{ED3848B3-A553-724A-A8BC-28D563889BD9}">
      <dgm:prSet phldrT="[Text]"/>
      <dgm:spPr/>
      <dgm:t>
        <a:bodyPr/>
        <a:lstStyle/>
        <a:p>
          <a:r>
            <a:rPr lang="en-US" dirty="0" smtClean="0"/>
            <a:t>j</a:t>
          </a:r>
          <a:endParaRPr lang="en-US" dirty="0"/>
        </a:p>
      </dgm:t>
    </dgm:pt>
    <dgm:pt modelId="{DF2CA930-F783-C040-90A3-2D4F656B34B5}" type="parTrans" cxnId="{5C5C7041-0AC5-8142-A5B0-E36256EFDFAD}">
      <dgm:prSet/>
      <dgm:spPr/>
      <dgm:t>
        <a:bodyPr/>
        <a:lstStyle/>
        <a:p>
          <a:endParaRPr lang="en-US"/>
        </a:p>
      </dgm:t>
    </dgm:pt>
    <dgm:pt modelId="{CB505585-1108-BC49-B14F-968AD0F5EB5C}" type="sibTrans" cxnId="{5C5C7041-0AC5-8142-A5B0-E36256EFDFAD}">
      <dgm:prSet/>
      <dgm:spPr/>
      <dgm:t>
        <a:bodyPr/>
        <a:lstStyle/>
        <a:p>
          <a:endParaRPr lang="en-US"/>
        </a:p>
      </dgm:t>
    </dgm:pt>
    <dgm:pt modelId="{371C76BF-8924-8F4E-9B48-30D0BA4B2ECD}">
      <dgm:prSet phldrT="[Text]"/>
      <dgm:spPr/>
      <dgm:t>
        <a:bodyPr/>
        <a:lstStyle/>
        <a:p>
          <a:r>
            <a:rPr lang="en-US" dirty="0" smtClean="0"/>
            <a:t>Force JavaScript escaping</a:t>
          </a:r>
          <a:endParaRPr lang="en-US" dirty="0"/>
        </a:p>
      </dgm:t>
    </dgm:pt>
    <dgm:pt modelId="{18A1EB88-5F99-4145-8528-5A8C5E8588AE}" type="parTrans" cxnId="{08AF0437-A1D1-DF43-8D23-355C89FE7144}">
      <dgm:prSet/>
      <dgm:spPr/>
      <dgm:t>
        <a:bodyPr/>
        <a:lstStyle/>
        <a:p>
          <a:endParaRPr lang="en-US"/>
        </a:p>
      </dgm:t>
    </dgm:pt>
    <dgm:pt modelId="{EE350257-ACF1-EB4E-AB53-D93F95E6086E}" type="sibTrans" cxnId="{08AF0437-A1D1-DF43-8D23-355C89FE7144}">
      <dgm:prSet/>
      <dgm:spPr/>
      <dgm:t>
        <a:bodyPr/>
        <a:lstStyle/>
        <a:p>
          <a:endParaRPr lang="en-US"/>
        </a:p>
      </dgm:t>
    </dgm:pt>
    <dgm:pt modelId="{D2FE5B7D-B367-4D43-9F19-8295E09075A4}">
      <dgm:prSet phldrT="[Text]"/>
      <dgm:spPr/>
      <dgm:t>
        <a:bodyPr/>
        <a:lstStyle/>
        <a:p>
          <a:r>
            <a:rPr lang="en-US" dirty="0" smtClean="0"/>
            <a:t>u</a:t>
          </a:r>
          <a:endParaRPr lang="en-US" dirty="0"/>
        </a:p>
      </dgm:t>
    </dgm:pt>
    <dgm:pt modelId="{D9C48DBB-F5EF-2148-95AC-8819B7C76C2E}" type="parTrans" cxnId="{B03A56F7-2787-0A47-A4CB-BB104B84D5A4}">
      <dgm:prSet/>
      <dgm:spPr/>
      <dgm:t>
        <a:bodyPr/>
        <a:lstStyle/>
        <a:p>
          <a:endParaRPr lang="en-US"/>
        </a:p>
      </dgm:t>
    </dgm:pt>
    <dgm:pt modelId="{CE91648E-A5A4-4C48-9DC6-1398BB032835}" type="sibTrans" cxnId="{B03A56F7-2787-0A47-A4CB-BB104B84D5A4}">
      <dgm:prSet/>
      <dgm:spPr/>
      <dgm:t>
        <a:bodyPr/>
        <a:lstStyle/>
        <a:p>
          <a:endParaRPr lang="en-US"/>
        </a:p>
      </dgm:t>
    </dgm:pt>
    <dgm:pt modelId="{266FFF07-B2A8-9C4C-88CB-4658BCA3A018}">
      <dgm:prSet phldrT="[Text]"/>
      <dgm:spPr/>
      <dgm:t>
        <a:bodyPr/>
        <a:lstStyle/>
        <a:p>
          <a:r>
            <a:rPr lang="en-US" dirty="0" err="1" smtClean="0"/>
            <a:t>uc</a:t>
          </a:r>
          <a:endParaRPr lang="en-US" dirty="0"/>
        </a:p>
      </dgm:t>
    </dgm:pt>
    <dgm:pt modelId="{C314E39A-630D-2348-A157-DB2A5D61240A}" type="parTrans" cxnId="{F6CB3A92-A836-2941-842D-E4B96C91709C}">
      <dgm:prSet/>
      <dgm:spPr/>
      <dgm:t>
        <a:bodyPr/>
        <a:lstStyle/>
        <a:p>
          <a:endParaRPr lang="en-US"/>
        </a:p>
      </dgm:t>
    </dgm:pt>
    <dgm:pt modelId="{C5616DE3-FE5B-2747-80BB-2C172EBDDF13}" type="sibTrans" cxnId="{F6CB3A92-A836-2941-842D-E4B96C91709C}">
      <dgm:prSet/>
      <dgm:spPr/>
      <dgm:t>
        <a:bodyPr/>
        <a:lstStyle/>
        <a:p>
          <a:endParaRPr lang="en-US"/>
        </a:p>
      </dgm:t>
    </dgm:pt>
    <dgm:pt modelId="{1773227D-C32F-BF4B-803A-95E0F7C1EE65}">
      <dgm:prSet phldrT="[Text]"/>
      <dgm:spPr/>
      <dgm:t>
        <a:bodyPr/>
        <a:lstStyle/>
        <a:p>
          <a:r>
            <a:rPr lang="en-US" dirty="0" smtClean="0"/>
            <a:t>Encodes with JS native </a:t>
          </a:r>
          <a:r>
            <a:rPr lang="en-US" dirty="0" err="1" smtClean="0"/>
            <a:t>encodeURI</a:t>
          </a:r>
          <a:endParaRPr lang="en-US" dirty="0"/>
        </a:p>
      </dgm:t>
    </dgm:pt>
    <dgm:pt modelId="{90BA1215-A93D-5947-8218-E90710F4B2B5}" type="parTrans" cxnId="{DDCD928B-D311-CC4A-82F8-88D8F876B0BA}">
      <dgm:prSet/>
      <dgm:spPr/>
      <dgm:t>
        <a:bodyPr/>
        <a:lstStyle/>
        <a:p>
          <a:endParaRPr lang="en-US"/>
        </a:p>
      </dgm:t>
    </dgm:pt>
    <dgm:pt modelId="{7DB5371F-C42A-D541-B1D6-291E9D578D7E}" type="sibTrans" cxnId="{DDCD928B-D311-CC4A-82F8-88D8F876B0BA}">
      <dgm:prSet/>
      <dgm:spPr/>
      <dgm:t>
        <a:bodyPr/>
        <a:lstStyle/>
        <a:p>
          <a:endParaRPr lang="en-US"/>
        </a:p>
      </dgm:t>
    </dgm:pt>
    <dgm:pt modelId="{A714FFC3-8131-5F4D-9502-BBB986CB1411}">
      <dgm:prSet phldrT="[Text]"/>
      <dgm:spPr/>
      <dgm:t>
        <a:bodyPr/>
        <a:lstStyle/>
        <a:p>
          <a:r>
            <a:rPr lang="en-US" dirty="0" err="1" smtClean="0"/>
            <a:t>js</a:t>
          </a:r>
          <a:endParaRPr lang="en-US" dirty="0"/>
        </a:p>
      </dgm:t>
    </dgm:pt>
    <dgm:pt modelId="{9720C7A9-4FCE-224C-962C-2840BAEE9A67}" type="parTrans" cxnId="{E800DC21-CD4F-E64D-AB34-57F71E9CC30B}">
      <dgm:prSet/>
      <dgm:spPr/>
      <dgm:t>
        <a:bodyPr/>
        <a:lstStyle/>
        <a:p>
          <a:endParaRPr lang="en-US"/>
        </a:p>
      </dgm:t>
    </dgm:pt>
    <dgm:pt modelId="{2590E8D7-8584-D54B-86AD-24E2B90A36FA}" type="sibTrans" cxnId="{E800DC21-CD4F-E64D-AB34-57F71E9CC30B}">
      <dgm:prSet/>
      <dgm:spPr/>
      <dgm:t>
        <a:bodyPr/>
        <a:lstStyle/>
        <a:p>
          <a:endParaRPr lang="en-US"/>
        </a:p>
      </dgm:t>
    </dgm:pt>
    <dgm:pt modelId="{D5D06D43-A94F-994A-B2B2-6392790ABA4A}">
      <dgm:prSet phldrT="[Text]"/>
      <dgm:spPr/>
      <dgm:t>
        <a:bodyPr/>
        <a:lstStyle/>
        <a:p>
          <a:r>
            <a:rPr lang="en-US" dirty="0" smtClean="0"/>
            <a:t>Encodes with JS native </a:t>
          </a:r>
          <a:r>
            <a:rPr lang="en-US" dirty="0" err="1" smtClean="0"/>
            <a:t>encodeURIcomponent</a:t>
          </a:r>
          <a:endParaRPr lang="en-US" dirty="0"/>
        </a:p>
      </dgm:t>
    </dgm:pt>
    <dgm:pt modelId="{8D786B22-ED86-5E40-AFF7-3647F31EEF50}" type="parTrans" cxnId="{5DC9B8A0-DF56-704F-8795-BB6AD6D7D289}">
      <dgm:prSet/>
      <dgm:spPr/>
      <dgm:t>
        <a:bodyPr/>
        <a:lstStyle/>
        <a:p>
          <a:endParaRPr lang="en-US"/>
        </a:p>
      </dgm:t>
    </dgm:pt>
    <dgm:pt modelId="{A404CE33-2FE9-C441-98FE-CC5D32003AE9}" type="sibTrans" cxnId="{5DC9B8A0-DF56-704F-8795-BB6AD6D7D289}">
      <dgm:prSet/>
      <dgm:spPr/>
      <dgm:t>
        <a:bodyPr/>
        <a:lstStyle/>
        <a:p>
          <a:endParaRPr lang="en-US"/>
        </a:p>
      </dgm:t>
    </dgm:pt>
    <dgm:pt modelId="{4609A046-3EC9-924B-935A-1F33756DFFF3}">
      <dgm:prSet phldrT="[Text]"/>
      <dgm:spPr/>
      <dgm:t>
        <a:bodyPr/>
        <a:lstStyle/>
        <a:p>
          <a:r>
            <a:rPr lang="en-US" dirty="0" err="1" smtClean="0"/>
            <a:t>jp</a:t>
          </a:r>
          <a:endParaRPr lang="en-US" dirty="0"/>
        </a:p>
      </dgm:t>
    </dgm:pt>
    <dgm:pt modelId="{3D03FFE7-F42C-814D-9CF6-E3CF8E6362E4}" type="parTrans" cxnId="{B0886C92-13C5-0C45-818B-91BEE380B349}">
      <dgm:prSet/>
      <dgm:spPr/>
      <dgm:t>
        <a:bodyPr/>
        <a:lstStyle/>
        <a:p>
          <a:endParaRPr lang="en-US"/>
        </a:p>
      </dgm:t>
    </dgm:pt>
    <dgm:pt modelId="{9BFEB738-684B-4147-BF2F-9E88F09BA971}" type="sibTrans" cxnId="{B0886C92-13C5-0C45-818B-91BEE380B349}">
      <dgm:prSet/>
      <dgm:spPr/>
      <dgm:t>
        <a:bodyPr/>
        <a:lstStyle/>
        <a:p>
          <a:endParaRPr lang="en-US"/>
        </a:p>
      </dgm:t>
    </dgm:pt>
    <dgm:pt modelId="{93B5EA41-DF56-3544-AF1D-0A6D797FABB2}">
      <dgm:prSet phldrT="[Text]"/>
      <dgm:spPr/>
      <dgm:t>
        <a:bodyPr/>
        <a:lstStyle/>
        <a:p>
          <a:r>
            <a:rPr lang="en-US" dirty="0" err="1" smtClean="0"/>
            <a:t>Stringify</a:t>
          </a:r>
          <a:r>
            <a:rPr lang="en-US" dirty="0" smtClean="0"/>
            <a:t> JSON literal</a:t>
          </a:r>
          <a:endParaRPr lang="en-US" dirty="0"/>
        </a:p>
      </dgm:t>
    </dgm:pt>
    <dgm:pt modelId="{214D6756-A30F-A240-A027-8DD468DE7F1E}" type="parTrans" cxnId="{257D9E96-94CA-0D44-9228-D3411418FD2F}">
      <dgm:prSet/>
      <dgm:spPr/>
      <dgm:t>
        <a:bodyPr/>
        <a:lstStyle/>
        <a:p>
          <a:endParaRPr lang="en-US"/>
        </a:p>
      </dgm:t>
    </dgm:pt>
    <dgm:pt modelId="{CF93A6CA-0E70-B245-994C-291C63CA60AF}" type="sibTrans" cxnId="{257D9E96-94CA-0D44-9228-D3411418FD2F}">
      <dgm:prSet/>
      <dgm:spPr/>
      <dgm:t>
        <a:bodyPr/>
        <a:lstStyle/>
        <a:p>
          <a:endParaRPr lang="en-US"/>
        </a:p>
      </dgm:t>
    </dgm:pt>
    <dgm:pt modelId="{BB77D17A-F4CA-9A4B-A516-2D24F5790554}">
      <dgm:prSet phldrT="[Text]"/>
      <dgm:spPr/>
      <dgm:t>
        <a:bodyPr/>
        <a:lstStyle/>
        <a:p>
          <a:r>
            <a:rPr lang="en-US" dirty="0" smtClean="0"/>
            <a:t>Parse JSON string to object</a:t>
          </a:r>
          <a:endParaRPr lang="en-US" dirty="0"/>
        </a:p>
      </dgm:t>
    </dgm:pt>
    <dgm:pt modelId="{2D35DED0-7E1E-6647-AFF9-753BA30BDECF}" type="parTrans" cxnId="{7AC65C92-D630-5641-AE43-9FFD825045CB}">
      <dgm:prSet/>
      <dgm:spPr/>
      <dgm:t>
        <a:bodyPr/>
        <a:lstStyle/>
        <a:p>
          <a:endParaRPr lang="en-US"/>
        </a:p>
      </dgm:t>
    </dgm:pt>
    <dgm:pt modelId="{9A5AA540-A6B6-E54B-A9C2-3EA5B543C912}" type="sibTrans" cxnId="{7AC65C92-D630-5641-AE43-9FFD825045CB}">
      <dgm:prSet/>
      <dgm:spPr/>
      <dgm:t>
        <a:bodyPr/>
        <a:lstStyle/>
        <a:p>
          <a:endParaRPr lang="en-US"/>
        </a:p>
      </dgm:t>
    </dgm:pt>
    <dgm:pt modelId="{A8DD5329-0D29-AB4F-A521-4316282862AA}" type="pres">
      <dgm:prSet presAssocID="{CB968AA7-A0F0-7849-A98E-3AB1ED40574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F8BDE5-0F23-C44D-93DE-04AB60E91B43}" type="pres">
      <dgm:prSet presAssocID="{18801611-42AA-FB46-B87D-9781A7FFF6FB}" presName="linNode" presStyleCnt="0"/>
      <dgm:spPr/>
    </dgm:pt>
    <dgm:pt modelId="{DF1164C9-0FC7-FD41-8B69-DFEAC9313CD5}" type="pres">
      <dgm:prSet presAssocID="{18801611-42AA-FB46-B87D-9781A7FFF6FB}" presName="parentText" presStyleLbl="node1" presStyleIdx="0" presStyleCnt="7" custScaleX="3411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0D7DE3-1F6B-3347-AD49-DB022117B91C}" type="pres">
      <dgm:prSet presAssocID="{18801611-42AA-FB46-B87D-9781A7FFF6FB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921B18-57C6-FC46-8565-BAB6581D066C}" type="pres">
      <dgm:prSet presAssocID="{993AD0A5-6517-704A-848C-67C8E8D12D33}" presName="sp" presStyleCnt="0"/>
      <dgm:spPr/>
    </dgm:pt>
    <dgm:pt modelId="{396F7AE4-8239-C140-91D2-E06477D1EFB3}" type="pres">
      <dgm:prSet presAssocID="{1984CDB9-C88D-D64C-98E1-B35216583223}" presName="linNode" presStyleCnt="0"/>
      <dgm:spPr/>
    </dgm:pt>
    <dgm:pt modelId="{AD18DFAC-62D2-B84F-A3D0-C828D592C2D1}" type="pres">
      <dgm:prSet presAssocID="{1984CDB9-C88D-D64C-98E1-B35216583223}" presName="parentText" presStyleLbl="node1" presStyleIdx="1" presStyleCnt="7" custScaleX="3411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8EF089-5B23-CA4D-931F-98F96AF52F4A}" type="pres">
      <dgm:prSet presAssocID="{1984CDB9-C88D-D64C-98E1-B35216583223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4AEAE9-6A22-D14F-8CD4-BC1442F12915}" type="pres">
      <dgm:prSet presAssocID="{2504D7FE-D27C-8348-81AC-601BCAF0DFA2}" presName="sp" presStyleCnt="0"/>
      <dgm:spPr/>
    </dgm:pt>
    <dgm:pt modelId="{0B22E85C-F592-6045-B465-8B7A0D8484B5}" type="pres">
      <dgm:prSet presAssocID="{ED3848B3-A553-724A-A8BC-28D563889BD9}" presName="linNode" presStyleCnt="0"/>
      <dgm:spPr/>
    </dgm:pt>
    <dgm:pt modelId="{2CB3C801-92E7-2343-B164-E40E55A17481}" type="pres">
      <dgm:prSet presAssocID="{ED3848B3-A553-724A-A8BC-28D563889BD9}" presName="parentText" presStyleLbl="node1" presStyleIdx="2" presStyleCnt="7" custScaleX="3411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EDB04-0A65-9C4A-82E0-4BF03DAE181D}" type="pres">
      <dgm:prSet presAssocID="{ED3848B3-A553-724A-A8BC-28D563889BD9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8483B3-65DA-0444-9B04-C8D058B10E93}" type="pres">
      <dgm:prSet presAssocID="{CB505585-1108-BC49-B14F-968AD0F5EB5C}" presName="sp" presStyleCnt="0"/>
      <dgm:spPr/>
    </dgm:pt>
    <dgm:pt modelId="{144778E2-817C-4249-AEAB-DC9FCEA0170A}" type="pres">
      <dgm:prSet presAssocID="{D2FE5B7D-B367-4D43-9F19-8295E09075A4}" presName="linNode" presStyleCnt="0"/>
      <dgm:spPr/>
    </dgm:pt>
    <dgm:pt modelId="{48298BF1-FA06-4043-A56D-3DE269E997B0}" type="pres">
      <dgm:prSet presAssocID="{D2FE5B7D-B367-4D43-9F19-8295E09075A4}" presName="parentText" presStyleLbl="node1" presStyleIdx="3" presStyleCnt="7" custScaleX="3411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86DD39-EDCD-0B47-A343-E17AB49E6EB5}" type="pres">
      <dgm:prSet presAssocID="{D2FE5B7D-B367-4D43-9F19-8295E09075A4}" presName="descendantText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EE57B9-ABD4-CE4F-A492-DB91FCCC7349}" type="pres">
      <dgm:prSet presAssocID="{CE91648E-A5A4-4C48-9DC6-1398BB032835}" presName="sp" presStyleCnt="0"/>
      <dgm:spPr/>
    </dgm:pt>
    <dgm:pt modelId="{580D36C6-5930-9544-9693-F79FCE763363}" type="pres">
      <dgm:prSet presAssocID="{266FFF07-B2A8-9C4C-88CB-4658BCA3A018}" presName="linNode" presStyleCnt="0"/>
      <dgm:spPr/>
    </dgm:pt>
    <dgm:pt modelId="{F710DE16-3D8C-2B43-A073-C7FE2C4E8D3C}" type="pres">
      <dgm:prSet presAssocID="{266FFF07-B2A8-9C4C-88CB-4658BCA3A018}" presName="parentText" presStyleLbl="node1" presStyleIdx="4" presStyleCnt="7" custScaleX="3411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6922B-5BC4-B541-A0CC-AE06C40993E8}" type="pres">
      <dgm:prSet presAssocID="{266FFF07-B2A8-9C4C-88CB-4658BCA3A018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51C0F0-1CFE-2C4D-8F90-D2066028E25C}" type="pres">
      <dgm:prSet presAssocID="{C5616DE3-FE5B-2747-80BB-2C172EBDDF13}" presName="sp" presStyleCnt="0"/>
      <dgm:spPr/>
    </dgm:pt>
    <dgm:pt modelId="{EAEA14C1-4F46-374E-B912-76084C384059}" type="pres">
      <dgm:prSet presAssocID="{A714FFC3-8131-5F4D-9502-BBB986CB1411}" presName="linNode" presStyleCnt="0"/>
      <dgm:spPr/>
    </dgm:pt>
    <dgm:pt modelId="{475D90FA-3621-9248-AAC8-A565E6B10834}" type="pres">
      <dgm:prSet presAssocID="{A714FFC3-8131-5F4D-9502-BBB986CB1411}" presName="parentText" presStyleLbl="node1" presStyleIdx="5" presStyleCnt="7" custScaleX="3411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1948CB-D9F7-4443-871B-6B18B4B6922E}" type="pres">
      <dgm:prSet presAssocID="{A714FFC3-8131-5F4D-9502-BBB986CB1411}" presName="descendantText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1CF0E7-50F9-694A-8187-3649A9EA7DA6}" type="pres">
      <dgm:prSet presAssocID="{2590E8D7-8584-D54B-86AD-24E2B90A36FA}" presName="sp" presStyleCnt="0"/>
      <dgm:spPr/>
    </dgm:pt>
    <dgm:pt modelId="{649B357F-F114-F94F-8B89-EA13F476279C}" type="pres">
      <dgm:prSet presAssocID="{4609A046-3EC9-924B-935A-1F33756DFFF3}" presName="linNode" presStyleCnt="0"/>
      <dgm:spPr/>
    </dgm:pt>
    <dgm:pt modelId="{0B4916DB-3161-5546-AD61-9ACC05786C02}" type="pres">
      <dgm:prSet presAssocID="{4609A046-3EC9-924B-935A-1F33756DFFF3}" presName="parentText" presStyleLbl="node1" presStyleIdx="6" presStyleCnt="7" custScaleX="3411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02FCD9-D775-A94E-92E3-DD87DC8891C9}" type="pres">
      <dgm:prSet presAssocID="{4609A046-3EC9-924B-935A-1F33756DFFF3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B4ED6B-E65F-154D-867A-76DC0A3EF25B}" srcId="{1984CDB9-C88D-D64C-98E1-B35216583223}" destId="{79B192F4-1BAD-F449-BD04-E7E785211C72}" srcOrd="0" destOrd="0" parTransId="{5004FF52-0F6E-BD46-BCE9-F86B95B45A89}" sibTransId="{0F354A32-F033-E947-A137-FA1562654EA0}"/>
    <dgm:cxn modelId="{B0886C92-13C5-0C45-818B-91BEE380B349}" srcId="{CB968AA7-A0F0-7849-A98E-3AB1ED405748}" destId="{4609A046-3EC9-924B-935A-1F33756DFFF3}" srcOrd="6" destOrd="0" parTransId="{3D03FFE7-F42C-814D-9CF6-E3CF8E6362E4}" sibTransId="{9BFEB738-684B-4147-BF2F-9E88F09BA971}"/>
    <dgm:cxn modelId="{816F60D1-7A89-504D-8A7E-5901D4674743}" type="presOf" srcId="{371C76BF-8924-8F4E-9B48-30D0BA4B2ECD}" destId="{C90EDB04-0A65-9C4A-82E0-4BF03DAE181D}" srcOrd="0" destOrd="0" presId="urn:microsoft.com/office/officeart/2005/8/layout/vList5"/>
    <dgm:cxn modelId="{5D537826-2D39-A942-B048-9C54C113D2B8}" type="presOf" srcId="{266FFF07-B2A8-9C4C-88CB-4658BCA3A018}" destId="{F710DE16-3D8C-2B43-A073-C7FE2C4E8D3C}" srcOrd="0" destOrd="0" presId="urn:microsoft.com/office/officeart/2005/8/layout/vList5"/>
    <dgm:cxn modelId="{7AC65C92-D630-5641-AE43-9FFD825045CB}" srcId="{4609A046-3EC9-924B-935A-1F33756DFFF3}" destId="{BB77D17A-F4CA-9A4B-A516-2D24F5790554}" srcOrd="0" destOrd="0" parTransId="{2D35DED0-7E1E-6647-AFF9-753BA30BDECF}" sibTransId="{9A5AA540-A6B6-E54B-A9C2-3EA5B543C912}"/>
    <dgm:cxn modelId="{C988DB80-28FD-6542-A9CF-9C45EFCF6A02}" srcId="{18801611-42AA-FB46-B87D-9781A7FFF6FB}" destId="{45CF5A76-FFF8-7E4E-8EB6-A77A9EAA0B78}" srcOrd="0" destOrd="0" parTransId="{8C670C83-437B-3B4A-BFD5-361C1CCC01F4}" sibTransId="{DA6B1EF2-2B81-384E-A6B9-1A73BB2383DE}"/>
    <dgm:cxn modelId="{AF81CF96-2B75-0B4D-AEDC-F4BA466D8D51}" type="presOf" srcId="{D2FE5B7D-B367-4D43-9F19-8295E09075A4}" destId="{48298BF1-FA06-4043-A56D-3DE269E997B0}" srcOrd="0" destOrd="0" presId="urn:microsoft.com/office/officeart/2005/8/layout/vList5"/>
    <dgm:cxn modelId="{E800DC21-CD4F-E64D-AB34-57F71E9CC30B}" srcId="{CB968AA7-A0F0-7849-A98E-3AB1ED405748}" destId="{A714FFC3-8131-5F4D-9502-BBB986CB1411}" srcOrd="5" destOrd="0" parTransId="{9720C7A9-4FCE-224C-962C-2840BAEE9A67}" sibTransId="{2590E8D7-8584-D54B-86AD-24E2B90A36FA}"/>
    <dgm:cxn modelId="{89B35A46-4AC8-9D49-AA5B-99CFD11C1B59}" type="presOf" srcId="{D5D06D43-A94F-994A-B2B2-6392790ABA4A}" destId="{DDA6922B-5BC4-B541-A0CC-AE06C40993E8}" srcOrd="0" destOrd="0" presId="urn:microsoft.com/office/officeart/2005/8/layout/vList5"/>
    <dgm:cxn modelId="{5DC9B8A0-DF56-704F-8795-BB6AD6D7D289}" srcId="{266FFF07-B2A8-9C4C-88CB-4658BCA3A018}" destId="{D5D06D43-A94F-994A-B2B2-6392790ABA4A}" srcOrd="0" destOrd="0" parTransId="{8D786B22-ED86-5E40-AFF7-3647F31EEF50}" sibTransId="{A404CE33-2FE9-C441-98FE-CC5D32003AE9}"/>
    <dgm:cxn modelId="{28DD3188-7EDF-ED40-85F8-DF3E9A85CBC6}" type="presOf" srcId="{79B192F4-1BAD-F449-BD04-E7E785211C72}" destId="{D08EF089-5B23-CA4D-931F-98F96AF52F4A}" srcOrd="0" destOrd="0" presId="urn:microsoft.com/office/officeart/2005/8/layout/vList5"/>
    <dgm:cxn modelId="{B1226E93-5C79-6946-B7F7-4C98DE1A5BB1}" type="presOf" srcId="{ED3848B3-A553-724A-A8BC-28D563889BD9}" destId="{2CB3C801-92E7-2343-B164-E40E55A17481}" srcOrd="0" destOrd="0" presId="urn:microsoft.com/office/officeart/2005/8/layout/vList5"/>
    <dgm:cxn modelId="{53B7F54A-9FDB-C54E-AA88-60CA35EE02B8}" type="presOf" srcId="{1773227D-C32F-BF4B-803A-95E0F7C1EE65}" destId="{0F86DD39-EDCD-0B47-A343-E17AB49E6EB5}" srcOrd="0" destOrd="0" presId="urn:microsoft.com/office/officeart/2005/8/layout/vList5"/>
    <dgm:cxn modelId="{DDCD928B-D311-CC4A-82F8-88D8F876B0BA}" srcId="{D2FE5B7D-B367-4D43-9F19-8295E09075A4}" destId="{1773227D-C32F-BF4B-803A-95E0F7C1EE65}" srcOrd="0" destOrd="0" parTransId="{90BA1215-A93D-5947-8218-E90710F4B2B5}" sibTransId="{7DB5371F-C42A-D541-B1D6-291E9D578D7E}"/>
    <dgm:cxn modelId="{7E98B93A-1696-0C42-AEBB-13A04D62B514}" type="presOf" srcId="{18801611-42AA-FB46-B87D-9781A7FFF6FB}" destId="{DF1164C9-0FC7-FD41-8B69-DFEAC9313CD5}" srcOrd="0" destOrd="0" presId="urn:microsoft.com/office/officeart/2005/8/layout/vList5"/>
    <dgm:cxn modelId="{2960B1C7-B185-1E49-B020-29B370EE6B9A}" srcId="{CB968AA7-A0F0-7849-A98E-3AB1ED405748}" destId="{18801611-42AA-FB46-B87D-9781A7FFF6FB}" srcOrd="0" destOrd="0" parTransId="{E228C804-6479-A248-8415-7BB3056AC2ED}" sibTransId="{993AD0A5-6517-704A-848C-67C8E8D12D33}"/>
    <dgm:cxn modelId="{257D9E96-94CA-0D44-9228-D3411418FD2F}" srcId="{A714FFC3-8131-5F4D-9502-BBB986CB1411}" destId="{93B5EA41-DF56-3544-AF1D-0A6D797FABB2}" srcOrd="0" destOrd="0" parTransId="{214D6756-A30F-A240-A027-8DD468DE7F1E}" sibTransId="{CF93A6CA-0E70-B245-994C-291C63CA60AF}"/>
    <dgm:cxn modelId="{E1245178-F402-724A-9550-3F49542B05E4}" type="presOf" srcId="{A714FFC3-8131-5F4D-9502-BBB986CB1411}" destId="{475D90FA-3621-9248-AAC8-A565E6B10834}" srcOrd="0" destOrd="0" presId="urn:microsoft.com/office/officeart/2005/8/layout/vList5"/>
    <dgm:cxn modelId="{DF44CB31-544E-4246-85BB-6903531651FD}" type="presOf" srcId="{1984CDB9-C88D-D64C-98E1-B35216583223}" destId="{AD18DFAC-62D2-B84F-A3D0-C828D592C2D1}" srcOrd="0" destOrd="0" presId="urn:microsoft.com/office/officeart/2005/8/layout/vList5"/>
    <dgm:cxn modelId="{B03A56F7-2787-0A47-A4CB-BB104B84D5A4}" srcId="{CB968AA7-A0F0-7849-A98E-3AB1ED405748}" destId="{D2FE5B7D-B367-4D43-9F19-8295E09075A4}" srcOrd="3" destOrd="0" parTransId="{D9C48DBB-F5EF-2148-95AC-8819B7C76C2E}" sibTransId="{CE91648E-A5A4-4C48-9DC6-1398BB032835}"/>
    <dgm:cxn modelId="{1DF58AA6-2F7B-1F44-B344-5DEEEE7BB4B4}" type="presOf" srcId="{CB968AA7-A0F0-7849-A98E-3AB1ED405748}" destId="{A8DD5329-0D29-AB4F-A521-4316282862AA}" srcOrd="0" destOrd="0" presId="urn:microsoft.com/office/officeart/2005/8/layout/vList5"/>
    <dgm:cxn modelId="{3B8DC5C3-EC87-F941-A72D-9A30499FAFC6}" srcId="{CB968AA7-A0F0-7849-A98E-3AB1ED405748}" destId="{1984CDB9-C88D-D64C-98E1-B35216583223}" srcOrd="1" destOrd="0" parTransId="{CB80B3B7-19A0-D749-A0D5-E4080788BC0F}" sibTransId="{2504D7FE-D27C-8348-81AC-601BCAF0DFA2}"/>
    <dgm:cxn modelId="{F8D04A26-97CB-5A49-8300-341CABF3A18D}" type="presOf" srcId="{93B5EA41-DF56-3544-AF1D-0A6D797FABB2}" destId="{781948CB-D9F7-4443-871B-6B18B4B6922E}" srcOrd="0" destOrd="0" presId="urn:microsoft.com/office/officeart/2005/8/layout/vList5"/>
    <dgm:cxn modelId="{F6CB3A92-A836-2941-842D-E4B96C91709C}" srcId="{CB968AA7-A0F0-7849-A98E-3AB1ED405748}" destId="{266FFF07-B2A8-9C4C-88CB-4658BCA3A018}" srcOrd="4" destOrd="0" parTransId="{C314E39A-630D-2348-A157-DB2A5D61240A}" sibTransId="{C5616DE3-FE5B-2747-80BB-2C172EBDDF13}"/>
    <dgm:cxn modelId="{0776ECF5-864F-3F4C-93E2-B09392B47ACA}" type="presOf" srcId="{4609A046-3EC9-924B-935A-1F33756DFFF3}" destId="{0B4916DB-3161-5546-AD61-9ACC05786C02}" srcOrd="0" destOrd="0" presId="urn:microsoft.com/office/officeart/2005/8/layout/vList5"/>
    <dgm:cxn modelId="{5C5C7041-0AC5-8142-A5B0-E36256EFDFAD}" srcId="{CB968AA7-A0F0-7849-A98E-3AB1ED405748}" destId="{ED3848B3-A553-724A-A8BC-28D563889BD9}" srcOrd="2" destOrd="0" parTransId="{DF2CA930-F783-C040-90A3-2D4F656B34B5}" sibTransId="{CB505585-1108-BC49-B14F-968AD0F5EB5C}"/>
    <dgm:cxn modelId="{61DB3D33-5266-E840-BCAB-3E1E0D124FBF}" type="presOf" srcId="{BB77D17A-F4CA-9A4B-A516-2D24F5790554}" destId="{1702FCD9-D775-A94E-92E3-DD87DC8891C9}" srcOrd="0" destOrd="0" presId="urn:microsoft.com/office/officeart/2005/8/layout/vList5"/>
    <dgm:cxn modelId="{F08894BD-FBA9-B641-A5E5-9808F03A3910}" type="presOf" srcId="{45CF5A76-FFF8-7E4E-8EB6-A77A9EAA0B78}" destId="{1B0D7DE3-1F6B-3347-AD49-DB022117B91C}" srcOrd="0" destOrd="0" presId="urn:microsoft.com/office/officeart/2005/8/layout/vList5"/>
    <dgm:cxn modelId="{08AF0437-A1D1-DF43-8D23-355C89FE7144}" srcId="{ED3848B3-A553-724A-A8BC-28D563889BD9}" destId="{371C76BF-8924-8F4E-9B48-30D0BA4B2ECD}" srcOrd="0" destOrd="0" parTransId="{18A1EB88-5F99-4145-8528-5A8C5E8588AE}" sibTransId="{EE350257-ACF1-EB4E-AB53-D93F95E6086E}"/>
    <dgm:cxn modelId="{8517BDA8-357F-5944-A4A5-85E98C8735B0}" type="presParOf" srcId="{A8DD5329-0D29-AB4F-A521-4316282862AA}" destId="{B4F8BDE5-0F23-C44D-93DE-04AB60E91B43}" srcOrd="0" destOrd="0" presId="urn:microsoft.com/office/officeart/2005/8/layout/vList5"/>
    <dgm:cxn modelId="{EFB4E2C6-7816-AE48-A0CC-AE731EEA3A60}" type="presParOf" srcId="{B4F8BDE5-0F23-C44D-93DE-04AB60E91B43}" destId="{DF1164C9-0FC7-FD41-8B69-DFEAC9313CD5}" srcOrd="0" destOrd="0" presId="urn:microsoft.com/office/officeart/2005/8/layout/vList5"/>
    <dgm:cxn modelId="{A50F92AC-902D-E04E-95F9-BBBC47C0F68A}" type="presParOf" srcId="{B4F8BDE5-0F23-C44D-93DE-04AB60E91B43}" destId="{1B0D7DE3-1F6B-3347-AD49-DB022117B91C}" srcOrd="1" destOrd="0" presId="urn:microsoft.com/office/officeart/2005/8/layout/vList5"/>
    <dgm:cxn modelId="{F912B145-6AD8-454D-B0A3-BD253E0B318F}" type="presParOf" srcId="{A8DD5329-0D29-AB4F-A521-4316282862AA}" destId="{53921B18-57C6-FC46-8565-BAB6581D066C}" srcOrd="1" destOrd="0" presId="urn:microsoft.com/office/officeart/2005/8/layout/vList5"/>
    <dgm:cxn modelId="{5FB19383-512F-8D4A-9D7C-D2646A4365A0}" type="presParOf" srcId="{A8DD5329-0D29-AB4F-A521-4316282862AA}" destId="{396F7AE4-8239-C140-91D2-E06477D1EFB3}" srcOrd="2" destOrd="0" presId="urn:microsoft.com/office/officeart/2005/8/layout/vList5"/>
    <dgm:cxn modelId="{43AE95D1-DE3C-9641-999C-C9608A41D471}" type="presParOf" srcId="{396F7AE4-8239-C140-91D2-E06477D1EFB3}" destId="{AD18DFAC-62D2-B84F-A3D0-C828D592C2D1}" srcOrd="0" destOrd="0" presId="urn:microsoft.com/office/officeart/2005/8/layout/vList5"/>
    <dgm:cxn modelId="{04849B7A-53E9-AF47-B597-A1642A56BA29}" type="presParOf" srcId="{396F7AE4-8239-C140-91D2-E06477D1EFB3}" destId="{D08EF089-5B23-CA4D-931F-98F96AF52F4A}" srcOrd="1" destOrd="0" presId="urn:microsoft.com/office/officeart/2005/8/layout/vList5"/>
    <dgm:cxn modelId="{476DDB0D-9EF9-D04E-BBDD-B1325F0BF138}" type="presParOf" srcId="{A8DD5329-0D29-AB4F-A521-4316282862AA}" destId="{FB4AEAE9-6A22-D14F-8CD4-BC1442F12915}" srcOrd="3" destOrd="0" presId="urn:microsoft.com/office/officeart/2005/8/layout/vList5"/>
    <dgm:cxn modelId="{C39834FB-84C4-8D42-B5FF-C54F5E0F0E1D}" type="presParOf" srcId="{A8DD5329-0D29-AB4F-A521-4316282862AA}" destId="{0B22E85C-F592-6045-B465-8B7A0D8484B5}" srcOrd="4" destOrd="0" presId="urn:microsoft.com/office/officeart/2005/8/layout/vList5"/>
    <dgm:cxn modelId="{E94D974E-AAC6-F543-A74D-637047BA07CF}" type="presParOf" srcId="{0B22E85C-F592-6045-B465-8B7A0D8484B5}" destId="{2CB3C801-92E7-2343-B164-E40E55A17481}" srcOrd="0" destOrd="0" presId="urn:microsoft.com/office/officeart/2005/8/layout/vList5"/>
    <dgm:cxn modelId="{FFDEE690-94B9-F143-A74B-185667DE47ED}" type="presParOf" srcId="{0B22E85C-F592-6045-B465-8B7A0D8484B5}" destId="{C90EDB04-0A65-9C4A-82E0-4BF03DAE181D}" srcOrd="1" destOrd="0" presId="urn:microsoft.com/office/officeart/2005/8/layout/vList5"/>
    <dgm:cxn modelId="{ED53A1A7-0806-3F40-9A9E-3DE495D3F860}" type="presParOf" srcId="{A8DD5329-0D29-AB4F-A521-4316282862AA}" destId="{FA8483B3-65DA-0444-9B04-C8D058B10E93}" srcOrd="5" destOrd="0" presId="urn:microsoft.com/office/officeart/2005/8/layout/vList5"/>
    <dgm:cxn modelId="{09F3C390-BBB8-7947-B3DF-FC7BA54767C4}" type="presParOf" srcId="{A8DD5329-0D29-AB4F-A521-4316282862AA}" destId="{144778E2-817C-4249-AEAB-DC9FCEA0170A}" srcOrd="6" destOrd="0" presId="urn:microsoft.com/office/officeart/2005/8/layout/vList5"/>
    <dgm:cxn modelId="{B0FC460D-ABAD-A440-91E8-035DFF70A4F2}" type="presParOf" srcId="{144778E2-817C-4249-AEAB-DC9FCEA0170A}" destId="{48298BF1-FA06-4043-A56D-3DE269E997B0}" srcOrd="0" destOrd="0" presId="urn:microsoft.com/office/officeart/2005/8/layout/vList5"/>
    <dgm:cxn modelId="{FFD01422-8C4E-E347-849E-E9B6C9618136}" type="presParOf" srcId="{144778E2-817C-4249-AEAB-DC9FCEA0170A}" destId="{0F86DD39-EDCD-0B47-A343-E17AB49E6EB5}" srcOrd="1" destOrd="0" presId="urn:microsoft.com/office/officeart/2005/8/layout/vList5"/>
    <dgm:cxn modelId="{C858B9EF-75FB-0947-9C4E-9645CC020CB9}" type="presParOf" srcId="{A8DD5329-0D29-AB4F-A521-4316282862AA}" destId="{5FEE57B9-ABD4-CE4F-A492-DB91FCCC7349}" srcOrd="7" destOrd="0" presId="urn:microsoft.com/office/officeart/2005/8/layout/vList5"/>
    <dgm:cxn modelId="{0C39DE4F-D0A9-F64F-A431-A97B02D2BF1C}" type="presParOf" srcId="{A8DD5329-0D29-AB4F-A521-4316282862AA}" destId="{580D36C6-5930-9544-9693-F79FCE763363}" srcOrd="8" destOrd="0" presId="urn:microsoft.com/office/officeart/2005/8/layout/vList5"/>
    <dgm:cxn modelId="{8D1749F7-3619-7B49-97DA-90DFA62F9985}" type="presParOf" srcId="{580D36C6-5930-9544-9693-F79FCE763363}" destId="{F710DE16-3D8C-2B43-A073-C7FE2C4E8D3C}" srcOrd="0" destOrd="0" presId="urn:microsoft.com/office/officeart/2005/8/layout/vList5"/>
    <dgm:cxn modelId="{8DD97E3F-4520-9B47-BD2D-4D28C08956A0}" type="presParOf" srcId="{580D36C6-5930-9544-9693-F79FCE763363}" destId="{DDA6922B-5BC4-B541-A0CC-AE06C40993E8}" srcOrd="1" destOrd="0" presId="urn:microsoft.com/office/officeart/2005/8/layout/vList5"/>
    <dgm:cxn modelId="{8BAE3B06-2E8D-4042-8887-73DC01AA2D2B}" type="presParOf" srcId="{A8DD5329-0D29-AB4F-A521-4316282862AA}" destId="{C051C0F0-1CFE-2C4D-8F90-D2066028E25C}" srcOrd="9" destOrd="0" presId="urn:microsoft.com/office/officeart/2005/8/layout/vList5"/>
    <dgm:cxn modelId="{FDC5EDA2-4820-4740-9424-214CEEAF012B}" type="presParOf" srcId="{A8DD5329-0D29-AB4F-A521-4316282862AA}" destId="{EAEA14C1-4F46-374E-B912-76084C384059}" srcOrd="10" destOrd="0" presId="urn:microsoft.com/office/officeart/2005/8/layout/vList5"/>
    <dgm:cxn modelId="{737F05B8-21C8-EA41-AD36-758CEF2F08B1}" type="presParOf" srcId="{EAEA14C1-4F46-374E-B912-76084C384059}" destId="{475D90FA-3621-9248-AAC8-A565E6B10834}" srcOrd="0" destOrd="0" presId="urn:microsoft.com/office/officeart/2005/8/layout/vList5"/>
    <dgm:cxn modelId="{E931652F-3707-0144-92D3-1F296404574C}" type="presParOf" srcId="{EAEA14C1-4F46-374E-B912-76084C384059}" destId="{781948CB-D9F7-4443-871B-6B18B4B6922E}" srcOrd="1" destOrd="0" presId="urn:microsoft.com/office/officeart/2005/8/layout/vList5"/>
    <dgm:cxn modelId="{1061843E-D010-A141-9F36-91D188803B1E}" type="presParOf" srcId="{A8DD5329-0D29-AB4F-A521-4316282862AA}" destId="{9A1CF0E7-50F9-694A-8187-3649A9EA7DA6}" srcOrd="11" destOrd="0" presId="urn:microsoft.com/office/officeart/2005/8/layout/vList5"/>
    <dgm:cxn modelId="{8FBAA74E-7EAB-D144-BE91-602BF3F37BD6}" type="presParOf" srcId="{A8DD5329-0D29-AB4F-A521-4316282862AA}" destId="{649B357F-F114-F94F-8B89-EA13F476279C}" srcOrd="12" destOrd="0" presId="urn:microsoft.com/office/officeart/2005/8/layout/vList5"/>
    <dgm:cxn modelId="{7F8EC6C5-DB92-2D4C-BDA5-EDA56F7530DD}" type="presParOf" srcId="{649B357F-F114-F94F-8B89-EA13F476279C}" destId="{0B4916DB-3161-5546-AD61-9ACC05786C02}" srcOrd="0" destOrd="0" presId="urn:microsoft.com/office/officeart/2005/8/layout/vList5"/>
    <dgm:cxn modelId="{2EA5AE4D-70F4-E046-9F09-546D98473524}" type="presParOf" srcId="{649B357F-F114-F94F-8B89-EA13F476279C}" destId="{1702FCD9-D775-A94E-92E3-DD87DC8891C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F6E2B1-BE8B-6342-8112-A16D9FB713A0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983046-74A5-AD49-97C3-5D15DC42CAC3}">
      <dgm:prSet phldrT="[Text]"/>
      <dgm:spPr/>
      <dgm:t>
        <a:bodyPr/>
        <a:lstStyle/>
        <a:p>
          <a:r>
            <a:rPr lang="en-US" dirty="0" err="1" smtClean="0"/>
            <a:t>eq</a:t>
          </a:r>
          <a:endParaRPr lang="en-US" dirty="0"/>
        </a:p>
      </dgm:t>
    </dgm:pt>
    <dgm:pt modelId="{29630527-EDDE-0349-992D-BA4567783F7A}" type="parTrans" cxnId="{2D49AE88-CA14-E248-A696-D06F8AE1344B}">
      <dgm:prSet/>
      <dgm:spPr/>
      <dgm:t>
        <a:bodyPr/>
        <a:lstStyle/>
        <a:p>
          <a:endParaRPr lang="en-US"/>
        </a:p>
      </dgm:t>
    </dgm:pt>
    <dgm:pt modelId="{41DC7787-F335-774C-B85F-F43D25CD484A}" type="sibTrans" cxnId="{2D49AE88-CA14-E248-A696-D06F8AE1344B}">
      <dgm:prSet/>
      <dgm:spPr/>
      <dgm:t>
        <a:bodyPr/>
        <a:lstStyle/>
        <a:p>
          <a:endParaRPr lang="en-US"/>
        </a:p>
      </dgm:t>
    </dgm:pt>
    <dgm:pt modelId="{299AEB37-B6D8-CB4C-892A-306634B07665}">
      <dgm:prSet phldrT="[Text]"/>
      <dgm:spPr/>
      <dgm:t>
        <a:bodyPr/>
        <a:lstStyle/>
        <a:p>
          <a:r>
            <a:rPr lang="en-US" dirty="0" smtClean="0"/>
            <a:t>Equality</a:t>
          </a:r>
          <a:endParaRPr lang="en-US" dirty="0"/>
        </a:p>
      </dgm:t>
    </dgm:pt>
    <dgm:pt modelId="{68132DA4-83F8-8D46-ADA9-627BC2B788B8}" type="parTrans" cxnId="{5157143B-D092-B54A-B658-AA291982A09E}">
      <dgm:prSet/>
      <dgm:spPr/>
      <dgm:t>
        <a:bodyPr/>
        <a:lstStyle/>
        <a:p>
          <a:endParaRPr lang="en-US"/>
        </a:p>
      </dgm:t>
    </dgm:pt>
    <dgm:pt modelId="{4DB4CED3-4840-4A43-B1EE-73BD62492270}" type="sibTrans" cxnId="{5157143B-D092-B54A-B658-AA291982A09E}">
      <dgm:prSet/>
      <dgm:spPr/>
      <dgm:t>
        <a:bodyPr/>
        <a:lstStyle/>
        <a:p>
          <a:endParaRPr lang="en-US"/>
        </a:p>
      </dgm:t>
    </dgm:pt>
    <dgm:pt modelId="{BC656E9E-0948-524E-96A8-6EFCCDFBA849}">
      <dgm:prSet phldrT="[Text]"/>
      <dgm:spPr/>
      <dgm:t>
        <a:bodyPr/>
        <a:lstStyle/>
        <a:p>
          <a:r>
            <a:rPr lang="en-US" dirty="0" smtClean="0"/>
            <a:t>ne</a:t>
          </a:r>
          <a:endParaRPr lang="en-US" dirty="0"/>
        </a:p>
      </dgm:t>
    </dgm:pt>
    <dgm:pt modelId="{C730841F-94E1-BD4D-8C65-978AC0CFF84A}" type="parTrans" cxnId="{D589CD59-742F-A844-995A-78D345AA8B5C}">
      <dgm:prSet/>
      <dgm:spPr/>
      <dgm:t>
        <a:bodyPr/>
        <a:lstStyle/>
        <a:p>
          <a:endParaRPr lang="en-US"/>
        </a:p>
      </dgm:t>
    </dgm:pt>
    <dgm:pt modelId="{D22DA6E2-DAD8-2145-AFFE-D863D0C457D3}" type="sibTrans" cxnId="{D589CD59-742F-A844-995A-78D345AA8B5C}">
      <dgm:prSet/>
      <dgm:spPr/>
      <dgm:t>
        <a:bodyPr/>
        <a:lstStyle/>
        <a:p>
          <a:endParaRPr lang="en-US"/>
        </a:p>
      </dgm:t>
    </dgm:pt>
    <dgm:pt modelId="{A898674B-CF97-8D4D-9EED-5B76FB05FCB9}">
      <dgm:prSet phldrT="[Text]"/>
      <dgm:spPr/>
      <dgm:t>
        <a:bodyPr/>
        <a:lstStyle/>
        <a:p>
          <a:r>
            <a:rPr lang="en-US" dirty="0" smtClean="0"/>
            <a:t>Inequality</a:t>
          </a:r>
          <a:endParaRPr lang="en-US" dirty="0"/>
        </a:p>
      </dgm:t>
    </dgm:pt>
    <dgm:pt modelId="{4EA21649-0A8D-8840-B55E-2D46E6C7A56B}" type="parTrans" cxnId="{35627BA0-D81D-9D4B-A2B2-BB8C8B65B75C}">
      <dgm:prSet/>
      <dgm:spPr/>
      <dgm:t>
        <a:bodyPr/>
        <a:lstStyle/>
        <a:p>
          <a:endParaRPr lang="en-US"/>
        </a:p>
      </dgm:t>
    </dgm:pt>
    <dgm:pt modelId="{2F28AE22-E085-B54E-905C-A9C0828241E1}" type="sibTrans" cxnId="{35627BA0-D81D-9D4B-A2B2-BB8C8B65B75C}">
      <dgm:prSet/>
      <dgm:spPr/>
      <dgm:t>
        <a:bodyPr/>
        <a:lstStyle/>
        <a:p>
          <a:endParaRPr lang="en-US"/>
        </a:p>
      </dgm:t>
    </dgm:pt>
    <dgm:pt modelId="{7EF531D8-E0FF-F84A-AB3F-292A44AF2C4A}">
      <dgm:prSet phldrT="[Text]"/>
      <dgm:spPr/>
      <dgm:t>
        <a:bodyPr/>
        <a:lstStyle/>
        <a:p>
          <a:r>
            <a:rPr lang="en-US" dirty="0" err="1" smtClean="0"/>
            <a:t>gt</a:t>
          </a:r>
          <a:endParaRPr lang="en-US" dirty="0"/>
        </a:p>
      </dgm:t>
    </dgm:pt>
    <dgm:pt modelId="{D7322576-3B01-F446-A3EB-C414AF1B9C84}" type="parTrans" cxnId="{0768B6E2-88DA-B341-8C7A-89FFD0BE2B89}">
      <dgm:prSet/>
      <dgm:spPr/>
      <dgm:t>
        <a:bodyPr/>
        <a:lstStyle/>
        <a:p>
          <a:endParaRPr lang="en-US"/>
        </a:p>
      </dgm:t>
    </dgm:pt>
    <dgm:pt modelId="{027DD723-1DEC-F746-82B1-B943EA271FC5}" type="sibTrans" cxnId="{0768B6E2-88DA-B341-8C7A-89FFD0BE2B89}">
      <dgm:prSet/>
      <dgm:spPr/>
      <dgm:t>
        <a:bodyPr/>
        <a:lstStyle/>
        <a:p>
          <a:endParaRPr lang="en-US"/>
        </a:p>
      </dgm:t>
    </dgm:pt>
    <dgm:pt modelId="{1701CC24-097A-F541-87CF-EC322AAA6FE1}">
      <dgm:prSet phldrT="[Text]"/>
      <dgm:spPr/>
      <dgm:t>
        <a:bodyPr/>
        <a:lstStyle/>
        <a:p>
          <a:r>
            <a:rPr lang="en-US" dirty="0" smtClean="0"/>
            <a:t>Greater than</a:t>
          </a:r>
          <a:endParaRPr lang="en-US" dirty="0"/>
        </a:p>
      </dgm:t>
    </dgm:pt>
    <dgm:pt modelId="{9B618810-09D2-2848-AF2C-1706D454C9DD}" type="parTrans" cxnId="{B74B394B-82B9-0943-8CF3-7034E6F01F3E}">
      <dgm:prSet/>
      <dgm:spPr/>
      <dgm:t>
        <a:bodyPr/>
        <a:lstStyle/>
        <a:p>
          <a:endParaRPr lang="en-US"/>
        </a:p>
      </dgm:t>
    </dgm:pt>
    <dgm:pt modelId="{BB0F313C-5E42-C24C-9779-687B1639715E}" type="sibTrans" cxnId="{B74B394B-82B9-0943-8CF3-7034E6F01F3E}">
      <dgm:prSet/>
      <dgm:spPr/>
      <dgm:t>
        <a:bodyPr/>
        <a:lstStyle/>
        <a:p>
          <a:endParaRPr lang="en-US"/>
        </a:p>
      </dgm:t>
    </dgm:pt>
    <dgm:pt modelId="{43AF5D22-60A2-584E-AA2B-0EAA60A28294}">
      <dgm:prSet phldrT="[Text]"/>
      <dgm:spPr/>
      <dgm:t>
        <a:bodyPr/>
        <a:lstStyle/>
        <a:p>
          <a:r>
            <a:rPr lang="en-US" dirty="0" err="1" smtClean="0"/>
            <a:t>lt</a:t>
          </a:r>
          <a:endParaRPr lang="en-US" dirty="0"/>
        </a:p>
      </dgm:t>
    </dgm:pt>
    <dgm:pt modelId="{0ACC01B9-A7D8-0642-BE22-1032AF38FCCA}" type="parTrans" cxnId="{240B2F71-6FEE-7D41-897B-67804602ADF5}">
      <dgm:prSet/>
      <dgm:spPr/>
      <dgm:t>
        <a:bodyPr/>
        <a:lstStyle/>
        <a:p>
          <a:endParaRPr lang="en-US"/>
        </a:p>
      </dgm:t>
    </dgm:pt>
    <dgm:pt modelId="{E91950DC-03D9-724B-8249-BE946649DABC}" type="sibTrans" cxnId="{240B2F71-6FEE-7D41-897B-67804602ADF5}">
      <dgm:prSet/>
      <dgm:spPr/>
      <dgm:t>
        <a:bodyPr/>
        <a:lstStyle/>
        <a:p>
          <a:endParaRPr lang="en-US"/>
        </a:p>
      </dgm:t>
    </dgm:pt>
    <dgm:pt modelId="{C1EE4189-19AE-2D4F-8A78-F3E91C6AB52B}">
      <dgm:prSet phldrT="[Text]"/>
      <dgm:spPr/>
      <dgm:t>
        <a:bodyPr/>
        <a:lstStyle/>
        <a:p>
          <a:r>
            <a:rPr lang="en-US" dirty="0" smtClean="0"/>
            <a:t>Less than</a:t>
          </a:r>
          <a:endParaRPr lang="en-US" dirty="0"/>
        </a:p>
      </dgm:t>
    </dgm:pt>
    <dgm:pt modelId="{38F3D6C5-CB57-2A4B-88B6-AD4F941D984C}" type="parTrans" cxnId="{57ED1D5D-7F1C-2A44-AF05-8040718B47A6}">
      <dgm:prSet/>
      <dgm:spPr/>
      <dgm:t>
        <a:bodyPr/>
        <a:lstStyle/>
        <a:p>
          <a:endParaRPr lang="en-US"/>
        </a:p>
      </dgm:t>
    </dgm:pt>
    <dgm:pt modelId="{8E9F3B2A-9266-6C4B-90D1-320527289BE3}" type="sibTrans" cxnId="{57ED1D5D-7F1C-2A44-AF05-8040718B47A6}">
      <dgm:prSet/>
      <dgm:spPr/>
      <dgm:t>
        <a:bodyPr/>
        <a:lstStyle/>
        <a:p>
          <a:endParaRPr lang="en-US"/>
        </a:p>
      </dgm:t>
    </dgm:pt>
    <dgm:pt modelId="{2059A35C-7B49-0245-BF36-49BDD7CCC92D}">
      <dgm:prSet phldrT="[Text]"/>
      <dgm:spPr/>
      <dgm:t>
        <a:bodyPr/>
        <a:lstStyle/>
        <a:p>
          <a:r>
            <a:rPr lang="en-US" dirty="0" err="1" smtClean="0"/>
            <a:t>gte</a:t>
          </a:r>
          <a:endParaRPr lang="en-US" dirty="0"/>
        </a:p>
      </dgm:t>
    </dgm:pt>
    <dgm:pt modelId="{68835B8D-7039-E149-8136-CF2F4A465C06}" type="parTrans" cxnId="{29CE42C9-9B9F-4B4D-8A9D-C6566524E67D}">
      <dgm:prSet/>
      <dgm:spPr/>
      <dgm:t>
        <a:bodyPr/>
        <a:lstStyle/>
        <a:p>
          <a:endParaRPr lang="en-US"/>
        </a:p>
      </dgm:t>
    </dgm:pt>
    <dgm:pt modelId="{488914D7-C362-8E40-A6DF-8EB51677C106}" type="sibTrans" cxnId="{29CE42C9-9B9F-4B4D-8A9D-C6566524E67D}">
      <dgm:prSet/>
      <dgm:spPr/>
      <dgm:t>
        <a:bodyPr/>
        <a:lstStyle/>
        <a:p>
          <a:endParaRPr lang="en-US"/>
        </a:p>
      </dgm:t>
    </dgm:pt>
    <dgm:pt modelId="{0313B09C-B088-414B-8BCA-9EB76480F48E}">
      <dgm:prSet phldrT="[Text]"/>
      <dgm:spPr/>
      <dgm:t>
        <a:bodyPr/>
        <a:lstStyle/>
        <a:p>
          <a:r>
            <a:rPr lang="en-US" dirty="0" smtClean="0"/>
            <a:t>Greater than or equals</a:t>
          </a:r>
          <a:endParaRPr lang="en-US" dirty="0"/>
        </a:p>
      </dgm:t>
    </dgm:pt>
    <dgm:pt modelId="{6A12F2C9-4DD8-F64B-A45F-32E417F1CBA3}" type="parTrans" cxnId="{A005014F-FCD7-F841-B8F8-4D915908B327}">
      <dgm:prSet/>
      <dgm:spPr/>
      <dgm:t>
        <a:bodyPr/>
        <a:lstStyle/>
        <a:p>
          <a:endParaRPr lang="en-US"/>
        </a:p>
      </dgm:t>
    </dgm:pt>
    <dgm:pt modelId="{DC8881AB-2CCC-FA49-924A-95DF3743014F}" type="sibTrans" cxnId="{A005014F-FCD7-F841-B8F8-4D915908B327}">
      <dgm:prSet/>
      <dgm:spPr/>
      <dgm:t>
        <a:bodyPr/>
        <a:lstStyle/>
        <a:p>
          <a:endParaRPr lang="en-US"/>
        </a:p>
      </dgm:t>
    </dgm:pt>
    <dgm:pt modelId="{9C81F3F2-3A48-924C-9AA3-B4C57D3D47EA}">
      <dgm:prSet phldrT="[Text]"/>
      <dgm:spPr/>
      <dgm:t>
        <a:bodyPr/>
        <a:lstStyle/>
        <a:p>
          <a:r>
            <a:rPr lang="en-US" dirty="0" err="1" smtClean="0"/>
            <a:t>lte</a:t>
          </a:r>
          <a:endParaRPr lang="en-US" dirty="0"/>
        </a:p>
      </dgm:t>
    </dgm:pt>
    <dgm:pt modelId="{3B70F3F9-887E-734C-AF9F-25FB5820221C}" type="parTrans" cxnId="{F545CF2E-E8F9-414F-8B84-DBAEA380C1D5}">
      <dgm:prSet/>
      <dgm:spPr/>
      <dgm:t>
        <a:bodyPr/>
        <a:lstStyle/>
        <a:p>
          <a:endParaRPr lang="en-US"/>
        </a:p>
      </dgm:t>
    </dgm:pt>
    <dgm:pt modelId="{29109868-D4F8-BF48-B27D-1EBE236225E8}" type="sibTrans" cxnId="{F545CF2E-E8F9-414F-8B84-DBAEA380C1D5}">
      <dgm:prSet/>
      <dgm:spPr/>
      <dgm:t>
        <a:bodyPr/>
        <a:lstStyle/>
        <a:p>
          <a:endParaRPr lang="en-US"/>
        </a:p>
      </dgm:t>
    </dgm:pt>
    <dgm:pt modelId="{427FD13A-F3AE-7E46-9F1B-E5BE819570B0}">
      <dgm:prSet phldrT="[Text]"/>
      <dgm:spPr/>
      <dgm:t>
        <a:bodyPr/>
        <a:lstStyle/>
        <a:p>
          <a:r>
            <a:rPr lang="en-US" dirty="0" smtClean="0"/>
            <a:t>Less than or equals</a:t>
          </a:r>
          <a:endParaRPr lang="en-US" dirty="0"/>
        </a:p>
      </dgm:t>
    </dgm:pt>
    <dgm:pt modelId="{05D23C5A-7025-C846-9022-B822111D4A3B}" type="parTrans" cxnId="{E7E2B5B9-77AB-2B4F-A0A7-4BF7C2CC4611}">
      <dgm:prSet/>
      <dgm:spPr/>
      <dgm:t>
        <a:bodyPr/>
        <a:lstStyle/>
        <a:p>
          <a:endParaRPr lang="en-US"/>
        </a:p>
      </dgm:t>
    </dgm:pt>
    <dgm:pt modelId="{FB02D263-897C-BE43-9AD8-885605F5A9A2}" type="sibTrans" cxnId="{E7E2B5B9-77AB-2B4F-A0A7-4BF7C2CC4611}">
      <dgm:prSet/>
      <dgm:spPr/>
      <dgm:t>
        <a:bodyPr/>
        <a:lstStyle/>
        <a:p>
          <a:endParaRPr lang="en-US"/>
        </a:p>
      </dgm:t>
    </dgm:pt>
    <dgm:pt modelId="{5E713527-1556-5743-A112-A1CF87B32AED}" type="pres">
      <dgm:prSet presAssocID="{53F6E2B1-BE8B-6342-8112-A16D9FB713A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8B4318-BE82-D54C-BC03-76A506CE3D45}" type="pres">
      <dgm:prSet presAssocID="{8A983046-74A5-AD49-97C3-5D15DC42CAC3}" presName="linNode" presStyleCnt="0"/>
      <dgm:spPr/>
    </dgm:pt>
    <dgm:pt modelId="{C48CCA8E-9369-B545-805A-EF82006B793B}" type="pres">
      <dgm:prSet presAssocID="{8A983046-74A5-AD49-97C3-5D15DC42CAC3}" presName="parentText" presStyleLbl="node1" presStyleIdx="0" presStyleCnt="6" custScaleX="5625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15DE6E-26F0-9B43-AC7F-0816A24E74AB}" type="pres">
      <dgm:prSet presAssocID="{8A983046-74A5-AD49-97C3-5D15DC42CAC3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8E512A-5296-1742-879A-87ECBB48A99A}" type="pres">
      <dgm:prSet presAssocID="{41DC7787-F335-774C-B85F-F43D25CD484A}" presName="sp" presStyleCnt="0"/>
      <dgm:spPr/>
    </dgm:pt>
    <dgm:pt modelId="{87C644B9-FCC6-AC46-9964-BD6C839DB3FE}" type="pres">
      <dgm:prSet presAssocID="{BC656E9E-0948-524E-96A8-6EFCCDFBA849}" presName="linNode" presStyleCnt="0"/>
      <dgm:spPr/>
    </dgm:pt>
    <dgm:pt modelId="{25466DF6-B4D8-F042-8A5E-37C46F5AC349}" type="pres">
      <dgm:prSet presAssocID="{BC656E9E-0948-524E-96A8-6EFCCDFBA849}" presName="parentText" presStyleLbl="node1" presStyleIdx="1" presStyleCnt="6" custScaleX="5625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E8579B-1410-BF46-9911-B513E5D21A2A}" type="pres">
      <dgm:prSet presAssocID="{BC656E9E-0948-524E-96A8-6EFCCDFBA849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DD0D9F-3309-EF40-9E78-2E44F0D574EC}" type="pres">
      <dgm:prSet presAssocID="{D22DA6E2-DAD8-2145-AFFE-D863D0C457D3}" presName="sp" presStyleCnt="0"/>
      <dgm:spPr/>
    </dgm:pt>
    <dgm:pt modelId="{2860BF05-ADF5-824F-BAD1-1A0626D0E4F2}" type="pres">
      <dgm:prSet presAssocID="{7EF531D8-E0FF-F84A-AB3F-292A44AF2C4A}" presName="linNode" presStyleCnt="0"/>
      <dgm:spPr/>
    </dgm:pt>
    <dgm:pt modelId="{9BF4B20A-3FB5-FA42-927D-79FDF046A9B8}" type="pres">
      <dgm:prSet presAssocID="{7EF531D8-E0FF-F84A-AB3F-292A44AF2C4A}" presName="parentText" presStyleLbl="node1" presStyleIdx="2" presStyleCnt="6" custScaleX="5625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ABDC03-C3D0-C443-BA4F-708D30877F7A}" type="pres">
      <dgm:prSet presAssocID="{7EF531D8-E0FF-F84A-AB3F-292A44AF2C4A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248AA4-E5FE-5A49-9F62-0C77BAF3F7B7}" type="pres">
      <dgm:prSet presAssocID="{027DD723-1DEC-F746-82B1-B943EA271FC5}" presName="sp" presStyleCnt="0"/>
      <dgm:spPr/>
    </dgm:pt>
    <dgm:pt modelId="{EA175D87-942B-384B-BDB1-1F75FB4B1C76}" type="pres">
      <dgm:prSet presAssocID="{43AF5D22-60A2-584E-AA2B-0EAA60A28294}" presName="linNode" presStyleCnt="0"/>
      <dgm:spPr/>
    </dgm:pt>
    <dgm:pt modelId="{9F466013-3453-B843-A58A-443C79835900}" type="pres">
      <dgm:prSet presAssocID="{43AF5D22-60A2-584E-AA2B-0EAA60A28294}" presName="parentText" presStyleLbl="node1" presStyleIdx="3" presStyleCnt="6" custScaleX="5625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5109E1-33F0-CB4F-9E07-942E03C2F9E2}" type="pres">
      <dgm:prSet presAssocID="{43AF5D22-60A2-584E-AA2B-0EAA60A28294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37C43A-B2A9-CA43-BC23-F1EA05661343}" type="pres">
      <dgm:prSet presAssocID="{E91950DC-03D9-724B-8249-BE946649DABC}" presName="sp" presStyleCnt="0"/>
      <dgm:spPr/>
    </dgm:pt>
    <dgm:pt modelId="{C3F826A6-2963-394F-858B-D76C07E9B80C}" type="pres">
      <dgm:prSet presAssocID="{2059A35C-7B49-0245-BF36-49BDD7CCC92D}" presName="linNode" presStyleCnt="0"/>
      <dgm:spPr/>
    </dgm:pt>
    <dgm:pt modelId="{E4D23D91-8E84-1E42-816F-1A2AFB801F25}" type="pres">
      <dgm:prSet presAssocID="{2059A35C-7B49-0245-BF36-49BDD7CCC92D}" presName="parentText" presStyleLbl="node1" presStyleIdx="4" presStyleCnt="6" custScaleX="5625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DF7DE3-F941-B64B-802E-3EC1FEC391E5}" type="pres">
      <dgm:prSet presAssocID="{2059A35C-7B49-0245-BF36-49BDD7CCC92D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61F9C-3F90-C64E-B5C0-98BEBBB3739F}" type="pres">
      <dgm:prSet presAssocID="{488914D7-C362-8E40-A6DF-8EB51677C106}" presName="sp" presStyleCnt="0"/>
      <dgm:spPr/>
    </dgm:pt>
    <dgm:pt modelId="{13E00C9C-69CC-C944-BD37-3F0B5DB33B6D}" type="pres">
      <dgm:prSet presAssocID="{9C81F3F2-3A48-924C-9AA3-B4C57D3D47EA}" presName="linNode" presStyleCnt="0"/>
      <dgm:spPr/>
    </dgm:pt>
    <dgm:pt modelId="{98CF33E3-88FF-DA4A-BF91-16B19215DD12}" type="pres">
      <dgm:prSet presAssocID="{9C81F3F2-3A48-924C-9AA3-B4C57D3D47EA}" presName="parentText" presStyleLbl="node1" presStyleIdx="5" presStyleCnt="6" custScaleX="5625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FED015-FEF0-9D49-9534-D77008EC031E}" type="pres">
      <dgm:prSet presAssocID="{9C81F3F2-3A48-924C-9AA3-B4C57D3D47EA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4B394B-82B9-0943-8CF3-7034E6F01F3E}" srcId="{7EF531D8-E0FF-F84A-AB3F-292A44AF2C4A}" destId="{1701CC24-097A-F541-87CF-EC322AAA6FE1}" srcOrd="0" destOrd="0" parTransId="{9B618810-09D2-2848-AF2C-1706D454C9DD}" sibTransId="{BB0F313C-5E42-C24C-9779-687B1639715E}"/>
    <dgm:cxn modelId="{719FEC63-48FB-D94F-B64D-855202EFB197}" type="presOf" srcId="{1701CC24-097A-F541-87CF-EC322AAA6FE1}" destId="{F4ABDC03-C3D0-C443-BA4F-708D30877F7A}" srcOrd="0" destOrd="0" presId="urn:microsoft.com/office/officeart/2005/8/layout/vList5"/>
    <dgm:cxn modelId="{46164665-391D-474E-8228-E933CF20458C}" type="presOf" srcId="{43AF5D22-60A2-584E-AA2B-0EAA60A28294}" destId="{9F466013-3453-B843-A58A-443C79835900}" srcOrd="0" destOrd="0" presId="urn:microsoft.com/office/officeart/2005/8/layout/vList5"/>
    <dgm:cxn modelId="{29CE42C9-9B9F-4B4D-8A9D-C6566524E67D}" srcId="{53F6E2B1-BE8B-6342-8112-A16D9FB713A0}" destId="{2059A35C-7B49-0245-BF36-49BDD7CCC92D}" srcOrd="4" destOrd="0" parTransId="{68835B8D-7039-E149-8136-CF2F4A465C06}" sibTransId="{488914D7-C362-8E40-A6DF-8EB51677C106}"/>
    <dgm:cxn modelId="{0768B6E2-88DA-B341-8C7A-89FFD0BE2B89}" srcId="{53F6E2B1-BE8B-6342-8112-A16D9FB713A0}" destId="{7EF531D8-E0FF-F84A-AB3F-292A44AF2C4A}" srcOrd="2" destOrd="0" parTransId="{D7322576-3B01-F446-A3EB-C414AF1B9C84}" sibTransId="{027DD723-1DEC-F746-82B1-B943EA271FC5}"/>
    <dgm:cxn modelId="{4B6C41DF-77F4-EF43-8C67-A8A507C5F9D3}" type="presOf" srcId="{53F6E2B1-BE8B-6342-8112-A16D9FB713A0}" destId="{5E713527-1556-5743-A112-A1CF87B32AED}" srcOrd="0" destOrd="0" presId="urn:microsoft.com/office/officeart/2005/8/layout/vList5"/>
    <dgm:cxn modelId="{E4EEF757-EDD7-2D43-8C88-240B6387E7A8}" type="presOf" srcId="{0313B09C-B088-414B-8BCA-9EB76480F48E}" destId="{EEDF7DE3-F941-B64B-802E-3EC1FEC391E5}" srcOrd="0" destOrd="0" presId="urn:microsoft.com/office/officeart/2005/8/layout/vList5"/>
    <dgm:cxn modelId="{35627BA0-D81D-9D4B-A2B2-BB8C8B65B75C}" srcId="{BC656E9E-0948-524E-96A8-6EFCCDFBA849}" destId="{A898674B-CF97-8D4D-9EED-5B76FB05FCB9}" srcOrd="0" destOrd="0" parTransId="{4EA21649-0A8D-8840-B55E-2D46E6C7A56B}" sibTransId="{2F28AE22-E085-B54E-905C-A9C0828241E1}"/>
    <dgm:cxn modelId="{F545CF2E-E8F9-414F-8B84-DBAEA380C1D5}" srcId="{53F6E2B1-BE8B-6342-8112-A16D9FB713A0}" destId="{9C81F3F2-3A48-924C-9AA3-B4C57D3D47EA}" srcOrd="5" destOrd="0" parTransId="{3B70F3F9-887E-734C-AF9F-25FB5820221C}" sibTransId="{29109868-D4F8-BF48-B27D-1EBE236225E8}"/>
    <dgm:cxn modelId="{1108E33B-5243-054A-B5B3-1B444B2C974C}" type="presOf" srcId="{427FD13A-F3AE-7E46-9F1B-E5BE819570B0}" destId="{E8FED015-FEF0-9D49-9534-D77008EC031E}" srcOrd="0" destOrd="0" presId="urn:microsoft.com/office/officeart/2005/8/layout/vList5"/>
    <dgm:cxn modelId="{5157143B-D092-B54A-B658-AA291982A09E}" srcId="{8A983046-74A5-AD49-97C3-5D15DC42CAC3}" destId="{299AEB37-B6D8-CB4C-892A-306634B07665}" srcOrd="0" destOrd="0" parTransId="{68132DA4-83F8-8D46-ADA9-627BC2B788B8}" sibTransId="{4DB4CED3-4840-4A43-B1EE-73BD62492270}"/>
    <dgm:cxn modelId="{A005014F-FCD7-F841-B8F8-4D915908B327}" srcId="{2059A35C-7B49-0245-BF36-49BDD7CCC92D}" destId="{0313B09C-B088-414B-8BCA-9EB76480F48E}" srcOrd="0" destOrd="0" parTransId="{6A12F2C9-4DD8-F64B-A45F-32E417F1CBA3}" sibTransId="{DC8881AB-2CCC-FA49-924A-95DF3743014F}"/>
    <dgm:cxn modelId="{2D49AE88-CA14-E248-A696-D06F8AE1344B}" srcId="{53F6E2B1-BE8B-6342-8112-A16D9FB713A0}" destId="{8A983046-74A5-AD49-97C3-5D15DC42CAC3}" srcOrd="0" destOrd="0" parTransId="{29630527-EDDE-0349-992D-BA4567783F7A}" sibTransId="{41DC7787-F335-774C-B85F-F43D25CD484A}"/>
    <dgm:cxn modelId="{FEBDC712-01D8-7F42-A003-E5784E776ED3}" type="presOf" srcId="{A898674B-CF97-8D4D-9EED-5B76FB05FCB9}" destId="{2EE8579B-1410-BF46-9911-B513E5D21A2A}" srcOrd="0" destOrd="0" presId="urn:microsoft.com/office/officeart/2005/8/layout/vList5"/>
    <dgm:cxn modelId="{396A9F49-C2E7-8648-BAEC-8EB769FD6AF3}" type="presOf" srcId="{BC656E9E-0948-524E-96A8-6EFCCDFBA849}" destId="{25466DF6-B4D8-F042-8A5E-37C46F5AC349}" srcOrd="0" destOrd="0" presId="urn:microsoft.com/office/officeart/2005/8/layout/vList5"/>
    <dgm:cxn modelId="{18A1E475-CB99-784C-B2DB-3B91164BD7D1}" type="presOf" srcId="{299AEB37-B6D8-CB4C-892A-306634B07665}" destId="{1215DE6E-26F0-9B43-AC7F-0816A24E74AB}" srcOrd="0" destOrd="0" presId="urn:microsoft.com/office/officeart/2005/8/layout/vList5"/>
    <dgm:cxn modelId="{D589CD59-742F-A844-995A-78D345AA8B5C}" srcId="{53F6E2B1-BE8B-6342-8112-A16D9FB713A0}" destId="{BC656E9E-0948-524E-96A8-6EFCCDFBA849}" srcOrd="1" destOrd="0" parTransId="{C730841F-94E1-BD4D-8C65-978AC0CFF84A}" sibTransId="{D22DA6E2-DAD8-2145-AFFE-D863D0C457D3}"/>
    <dgm:cxn modelId="{57ED1D5D-7F1C-2A44-AF05-8040718B47A6}" srcId="{43AF5D22-60A2-584E-AA2B-0EAA60A28294}" destId="{C1EE4189-19AE-2D4F-8A78-F3E91C6AB52B}" srcOrd="0" destOrd="0" parTransId="{38F3D6C5-CB57-2A4B-88B6-AD4F941D984C}" sibTransId="{8E9F3B2A-9266-6C4B-90D1-320527289BE3}"/>
    <dgm:cxn modelId="{F8B353D9-693E-6441-B1A1-2F564EE2E386}" type="presOf" srcId="{7EF531D8-E0FF-F84A-AB3F-292A44AF2C4A}" destId="{9BF4B20A-3FB5-FA42-927D-79FDF046A9B8}" srcOrd="0" destOrd="0" presId="urn:microsoft.com/office/officeart/2005/8/layout/vList5"/>
    <dgm:cxn modelId="{240B2F71-6FEE-7D41-897B-67804602ADF5}" srcId="{53F6E2B1-BE8B-6342-8112-A16D9FB713A0}" destId="{43AF5D22-60A2-584E-AA2B-0EAA60A28294}" srcOrd="3" destOrd="0" parTransId="{0ACC01B9-A7D8-0642-BE22-1032AF38FCCA}" sibTransId="{E91950DC-03D9-724B-8249-BE946649DABC}"/>
    <dgm:cxn modelId="{C19E1B35-7E74-894B-9853-E28D868B85F2}" type="presOf" srcId="{2059A35C-7B49-0245-BF36-49BDD7CCC92D}" destId="{E4D23D91-8E84-1E42-816F-1A2AFB801F25}" srcOrd="0" destOrd="0" presId="urn:microsoft.com/office/officeart/2005/8/layout/vList5"/>
    <dgm:cxn modelId="{D6DDA270-C2D2-0746-9467-BF7350B62608}" type="presOf" srcId="{8A983046-74A5-AD49-97C3-5D15DC42CAC3}" destId="{C48CCA8E-9369-B545-805A-EF82006B793B}" srcOrd="0" destOrd="0" presId="urn:microsoft.com/office/officeart/2005/8/layout/vList5"/>
    <dgm:cxn modelId="{24008D05-A5C2-8341-AF82-E5330770A71A}" type="presOf" srcId="{C1EE4189-19AE-2D4F-8A78-F3E91C6AB52B}" destId="{965109E1-33F0-CB4F-9E07-942E03C2F9E2}" srcOrd="0" destOrd="0" presId="urn:microsoft.com/office/officeart/2005/8/layout/vList5"/>
    <dgm:cxn modelId="{E7E2B5B9-77AB-2B4F-A0A7-4BF7C2CC4611}" srcId="{9C81F3F2-3A48-924C-9AA3-B4C57D3D47EA}" destId="{427FD13A-F3AE-7E46-9F1B-E5BE819570B0}" srcOrd="0" destOrd="0" parTransId="{05D23C5A-7025-C846-9022-B822111D4A3B}" sibTransId="{FB02D263-897C-BE43-9AD8-885605F5A9A2}"/>
    <dgm:cxn modelId="{06C46DFF-88BB-BF41-AA55-7DB468986548}" type="presOf" srcId="{9C81F3F2-3A48-924C-9AA3-B4C57D3D47EA}" destId="{98CF33E3-88FF-DA4A-BF91-16B19215DD12}" srcOrd="0" destOrd="0" presId="urn:microsoft.com/office/officeart/2005/8/layout/vList5"/>
    <dgm:cxn modelId="{B1E169B5-2B2A-C841-B320-7F99F114C482}" type="presParOf" srcId="{5E713527-1556-5743-A112-A1CF87B32AED}" destId="{E68B4318-BE82-D54C-BC03-76A506CE3D45}" srcOrd="0" destOrd="0" presId="urn:microsoft.com/office/officeart/2005/8/layout/vList5"/>
    <dgm:cxn modelId="{85DCF27C-0D12-4A48-86C8-093944F36659}" type="presParOf" srcId="{E68B4318-BE82-D54C-BC03-76A506CE3D45}" destId="{C48CCA8E-9369-B545-805A-EF82006B793B}" srcOrd="0" destOrd="0" presId="urn:microsoft.com/office/officeart/2005/8/layout/vList5"/>
    <dgm:cxn modelId="{062F44D8-045F-494C-8241-4DA4F467D1D6}" type="presParOf" srcId="{E68B4318-BE82-D54C-BC03-76A506CE3D45}" destId="{1215DE6E-26F0-9B43-AC7F-0816A24E74AB}" srcOrd="1" destOrd="0" presId="urn:microsoft.com/office/officeart/2005/8/layout/vList5"/>
    <dgm:cxn modelId="{B93FA394-D516-D84B-BA45-CEA6E78E2C71}" type="presParOf" srcId="{5E713527-1556-5743-A112-A1CF87B32AED}" destId="{D98E512A-5296-1742-879A-87ECBB48A99A}" srcOrd="1" destOrd="0" presId="urn:microsoft.com/office/officeart/2005/8/layout/vList5"/>
    <dgm:cxn modelId="{8E64B1DC-556A-384D-B0AE-01BC553EC5D3}" type="presParOf" srcId="{5E713527-1556-5743-A112-A1CF87B32AED}" destId="{87C644B9-FCC6-AC46-9964-BD6C839DB3FE}" srcOrd="2" destOrd="0" presId="urn:microsoft.com/office/officeart/2005/8/layout/vList5"/>
    <dgm:cxn modelId="{E0CDF713-A900-5E4D-B385-031672FAA5E1}" type="presParOf" srcId="{87C644B9-FCC6-AC46-9964-BD6C839DB3FE}" destId="{25466DF6-B4D8-F042-8A5E-37C46F5AC349}" srcOrd="0" destOrd="0" presId="urn:microsoft.com/office/officeart/2005/8/layout/vList5"/>
    <dgm:cxn modelId="{E920D04F-0B2F-E74D-8CE8-B61776F126D8}" type="presParOf" srcId="{87C644B9-FCC6-AC46-9964-BD6C839DB3FE}" destId="{2EE8579B-1410-BF46-9911-B513E5D21A2A}" srcOrd="1" destOrd="0" presId="urn:microsoft.com/office/officeart/2005/8/layout/vList5"/>
    <dgm:cxn modelId="{3D95CA57-91FF-A14E-9BD1-159B45B6894C}" type="presParOf" srcId="{5E713527-1556-5743-A112-A1CF87B32AED}" destId="{EFDD0D9F-3309-EF40-9E78-2E44F0D574EC}" srcOrd="3" destOrd="0" presId="urn:microsoft.com/office/officeart/2005/8/layout/vList5"/>
    <dgm:cxn modelId="{0429A01B-1432-554B-B2EF-86027583341E}" type="presParOf" srcId="{5E713527-1556-5743-A112-A1CF87B32AED}" destId="{2860BF05-ADF5-824F-BAD1-1A0626D0E4F2}" srcOrd="4" destOrd="0" presId="urn:microsoft.com/office/officeart/2005/8/layout/vList5"/>
    <dgm:cxn modelId="{C442EEEB-B09F-A147-B315-8DB4BEC672DD}" type="presParOf" srcId="{2860BF05-ADF5-824F-BAD1-1A0626D0E4F2}" destId="{9BF4B20A-3FB5-FA42-927D-79FDF046A9B8}" srcOrd="0" destOrd="0" presId="urn:microsoft.com/office/officeart/2005/8/layout/vList5"/>
    <dgm:cxn modelId="{5E2F4A87-1A3C-1E4F-B270-362A21483EB4}" type="presParOf" srcId="{2860BF05-ADF5-824F-BAD1-1A0626D0E4F2}" destId="{F4ABDC03-C3D0-C443-BA4F-708D30877F7A}" srcOrd="1" destOrd="0" presId="urn:microsoft.com/office/officeart/2005/8/layout/vList5"/>
    <dgm:cxn modelId="{51AA3B43-49E0-254E-80C5-65B61DAB8E90}" type="presParOf" srcId="{5E713527-1556-5743-A112-A1CF87B32AED}" destId="{60248AA4-E5FE-5A49-9F62-0C77BAF3F7B7}" srcOrd="5" destOrd="0" presId="urn:microsoft.com/office/officeart/2005/8/layout/vList5"/>
    <dgm:cxn modelId="{215EEE9E-B511-544A-95E6-7E6551B03766}" type="presParOf" srcId="{5E713527-1556-5743-A112-A1CF87B32AED}" destId="{EA175D87-942B-384B-BDB1-1F75FB4B1C76}" srcOrd="6" destOrd="0" presId="urn:microsoft.com/office/officeart/2005/8/layout/vList5"/>
    <dgm:cxn modelId="{281A9845-6612-B246-A983-2AE77137E005}" type="presParOf" srcId="{EA175D87-942B-384B-BDB1-1F75FB4B1C76}" destId="{9F466013-3453-B843-A58A-443C79835900}" srcOrd="0" destOrd="0" presId="urn:microsoft.com/office/officeart/2005/8/layout/vList5"/>
    <dgm:cxn modelId="{76273A41-C751-5545-8ECF-6475A82935BC}" type="presParOf" srcId="{EA175D87-942B-384B-BDB1-1F75FB4B1C76}" destId="{965109E1-33F0-CB4F-9E07-942E03C2F9E2}" srcOrd="1" destOrd="0" presId="urn:microsoft.com/office/officeart/2005/8/layout/vList5"/>
    <dgm:cxn modelId="{6648AB58-09B3-5B44-9B26-41462954B68A}" type="presParOf" srcId="{5E713527-1556-5743-A112-A1CF87B32AED}" destId="{0E37C43A-B2A9-CA43-BC23-F1EA05661343}" srcOrd="7" destOrd="0" presId="urn:microsoft.com/office/officeart/2005/8/layout/vList5"/>
    <dgm:cxn modelId="{89E358C0-21AA-3C41-A4AE-74CE46121937}" type="presParOf" srcId="{5E713527-1556-5743-A112-A1CF87B32AED}" destId="{C3F826A6-2963-394F-858B-D76C07E9B80C}" srcOrd="8" destOrd="0" presId="urn:microsoft.com/office/officeart/2005/8/layout/vList5"/>
    <dgm:cxn modelId="{41CABEBF-5186-A84B-9E53-2BF6932BDC6D}" type="presParOf" srcId="{C3F826A6-2963-394F-858B-D76C07E9B80C}" destId="{E4D23D91-8E84-1E42-816F-1A2AFB801F25}" srcOrd="0" destOrd="0" presId="urn:microsoft.com/office/officeart/2005/8/layout/vList5"/>
    <dgm:cxn modelId="{514694F4-148E-0142-B8F4-A3202D7F8CFC}" type="presParOf" srcId="{C3F826A6-2963-394F-858B-D76C07E9B80C}" destId="{EEDF7DE3-F941-B64B-802E-3EC1FEC391E5}" srcOrd="1" destOrd="0" presId="urn:microsoft.com/office/officeart/2005/8/layout/vList5"/>
    <dgm:cxn modelId="{0BC8C80A-B731-F140-AE2D-A48F73C883C7}" type="presParOf" srcId="{5E713527-1556-5743-A112-A1CF87B32AED}" destId="{32C61F9C-3F90-C64E-B5C0-98BEBBB3739F}" srcOrd="9" destOrd="0" presId="urn:microsoft.com/office/officeart/2005/8/layout/vList5"/>
    <dgm:cxn modelId="{15DF68A7-5EC8-8F4F-BD8B-3B80A6AAB9A7}" type="presParOf" srcId="{5E713527-1556-5743-A112-A1CF87B32AED}" destId="{13E00C9C-69CC-C944-BD37-3F0B5DB33B6D}" srcOrd="10" destOrd="0" presId="urn:microsoft.com/office/officeart/2005/8/layout/vList5"/>
    <dgm:cxn modelId="{3131FB1C-F8F0-AE4F-AFEE-F9B9A13EB1CE}" type="presParOf" srcId="{13E00C9C-69CC-C944-BD37-3F0B5DB33B6D}" destId="{98CF33E3-88FF-DA4A-BF91-16B19215DD12}" srcOrd="0" destOrd="0" presId="urn:microsoft.com/office/officeart/2005/8/layout/vList5"/>
    <dgm:cxn modelId="{D34E96D8-1499-B746-B09C-22AFADDA32D3}" type="presParOf" srcId="{13E00C9C-69CC-C944-BD37-3F0B5DB33B6D}" destId="{E8FED015-FEF0-9D49-9534-D77008EC031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D7DE3-1F6B-3347-AD49-DB022117B91C}">
      <dsp:nvSpPr>
        <dsp:cNvPr id="0" name=""/>
        <dsp:cNvSpPr/>
      </dsp:nvSpPr>
      <dsp:spPr>
        <a:xfrm rot="5400000">
          <a:off x="4360158" y="-2301407"/>
          <a:ext cx="539570" cy="52781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Suppress auto escaping</a:t>
          </a:r>
          <a:endParaRPr lang="en-US" sz="1800" kern="1200" dirty="0"/>
        </a:p>
      </dsp:txBody>
      <dsp:txXfrm rot="-5400000">
        <a:off x="1990884" y="94207"/>
        <a:ext cx="5251779" cy="486890"/>
      </dsp:txXfrm>
    </dsp:sp>
    <dsp:sp modelId="{DF1164C9-0FC7-FD41-8B69-DFEAC9313CD5}">
      <dsp:nvSpPr>
        <dsp:cNvPr id="0" name=""/>
        <dsp:cNvSpPr/>
      </dsp:nvSpPr>
      <dsp:spPr>
        <a:xfrm>
          <a:off x="978058" y="420"/>
          <a:ext cx="1012824" cy="6744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</a:t>
          </a:r>
          <a:endParaRPr lang="en-US" sz="3500" kern="1200" dirty="0"/>
        </a:p>
      </dsp:txBody>
      <dsp:txXfrm>
        <a:off x="1010983" y="33345"/>
        <a:ext cx="946974" cy="608613"/>
      </dsp:txXfrm>
    </dsp:sp>
    <dsp:sp modelId="{D08EF089-5B23-CA4D-931F-98F96AF52F4A}">
      <dsp:nvSpPr>
        <dsp:cNvPr id="0" name=""/>
        <dsp:cNvSpPr/>
      </dsp:nvSpPr>
      <dsp:spPr>
        <a:xfrm rot="5400000">
          <a:off x="4360158" y="-1593220"/>
          <a:ext cx="539570" cy="52781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Force HTML escaping</a:t>
          </a:r>
          <a:endParaRPr lang="en-US" sz="1800" kern="1200" dirty="0"/>
        </a:p>
      </dsp:txBody>
      <dsp:txXfrm rot="-5400000">
        <a:off x="1990884" y="802394"/>
        <a:ext cx="5251779" cy="486890"/>
      </dsp:txXfrm>
    </dsp:sp>
    <dsp:sp modelId="{AD18DFAC-62D2-B84F-A3D0-C828D592C2D1}">
      <dsp:nvSpPr>
        <dsp:cNvPr id="0" name=""/>
        <dsp:cNvSpPr/>
      </dsp:nvSpPr>
      <dsp:spPr>
        <a:xfrm>
          <a:off x="978058" y="708607"/>
          <a:ext cx="1012824" cy="6744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h</a:t>
          </a:r>
          <a:endParaRPr lang="en-US" sz="3500" kern="1200" dirty="0"/>
        </a:p>
      </dsp:txBody>
      <dsp:txXfrm>
        <a:off x="1010983" y="741532"/>
        <a:ext cx="946974" cy="608613"/>
      </dsp:txXfrm>
    </dsp:sp>
    <dsp:sp modelId="{C90EDB04-0A65-9C4A-82E0-4BF03DAE181D}">
      <dsp:nvSpPr>
        <dsp:cNvPr id="0" name=""/>
        <dsp:cNvSpPr/>
      </dsp:nvSpPr>
      <dsp:spPr>
        <a:xfrm rot="5400000">
          <a:off x="4360158" y="-885033"/>
          <a:ext cx="539570" cy="52781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Force JavaScript escaping</a:t>
          </a:r>
          <a:endParaRPr lang="en-US" sz="1800" kern="1200" dirty="0"/>
        </a:p>
      </dsp:txBody>
      <dsp:txXfrm rot="-5400000">
        <a:off x="1990884" y="1510581"/>
        <a:ext cx="5251779" cy="486890"/>
      </dsp:txXfrm>
    </dsp:sp>
    <dsp:sp modelId="{2CB3C801-92E7-2343-B164-E40E55A17481}">
      <dsp:nvSpPr>
        <dsp:cNvPr id="0" name=""/>
        <dsp:cNvSpPr/>
      </dsp:nvSpPr>
      <dsp:spPr>
        <a:xfrm>
          <a:off x="978058" y="1416794"/>
          <a:ext cx="1012824" cy="6744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j</a:t>
          </a:r>
          <a:endParaRPr lang="en-US" sz="3500" kern="1200" dirty="0"/>
        </a:p>
      </dsp:txBody>
      <dsp:txXfrm>
        <a:off x="1010983" y="1449719"/>
        <a:ext cx="946974" cy="608613"/>
      </dsp:txXfrm>
    </dsp:sp>
    <dsp:sp modelId="{0F86DD39-EDCD-0B47-A343-E17AB49E6EB5}">
      <dsp:nvSpPr>
        <dsp:cNvPr id="0" name=""/>
        <dsp:cNvSpPr/>
      </dsp:nvSpPr>
      <dsp:spPr>
        <a:xfrm rot="5400000">
          <a:off x="4360158" y="-176847"/>
          <a:ext cx="539570" cy="52781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Encodes with JS native </a:t>
          </a:r>
          <a:r>
            <a:rPr lang="en-US" sz="1800" kern="1200" dirty="0" err="1" smtClean="0"/>
            <a:t>encodeURI</a:t>
          </a:r>
          <a:endParaRPr lang="en-US" sz="1800" kern="1200" dirty="0"/>
        </a:p>
      </dsp:txBody>
      <dsp:txXfrm rot="-5400000">
        <a:off x="1990884" y="2218767"/>
        <a:ext cx="5251779" cy="486890"/>
      </dsp:txXfrm>
    </dsp:sp>
    <dsp:sp modelId="{48298BF1-FA06-4043-A56D-3DE269E997B0}">
      <dsp:nvSpPr>
        <dsp:cNvPr id="0" name=""/>
        <dsp:cNvSpPr/>
      </dsp:nvSpPr>
      <dsp:spPr>
        <a:xfrm>
          <a:off x="978058" y="2124980"/>
          <a:ext cx="1012824" cy="6744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u</a:t>
          </a:r>
          <a:endParaRPr lang="en-US" sz="3500" kern="1200" dirty="0"/>
        </a:p>
      </dsp:txBody>
      <dsp:txXfrm>
        <a:off x="1010983" y="2157905"/>
        <a:ext cx="946974" cy="608613"/>
      </dsp:txXfrm>
    </dsp:sp>
    <dsp:sp modelId="{DDA6922B-5BC4-B541-A0CC-AE06C40993E8}">
      <dsp:nvSpPr>
        <dsp:cNvPr id="0" name=""/>
        <dsp:cNvSpPr/>
      </dsp:nvSpPr>
      <dsp:spPr>
        <a:xfrm rot="5400000">
          <a:off x="4360158" y="531339"/>
          <a:ext cx="539570" cy="52781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Encodes with JS native </a:t>
          </a:r>
          <a:r>
            <a:rPr lang="en-US" sz="1800" kern="1200" dirty="0" err="1" smtClean="0"/>
            <a:t>encodeURIcomponent</a:t>
          </a:r>
          <a:endParaRPr lang="en-US" sz="1800" kern="1200" dirty="0"/>
        </a:p>
      </dsp:txBody>
      <dsp:txXfrm rot="-5400000">
        <a:off x="1990884" y="2926953"/>
        <a:ext cx="5251779" cy="486890"/>
      </dsp:txXfrm>
    </dsp:sp>
    <dsp:sp modelId="{F710DE16-3D8C-2B43-A073-C7FE2C4E8D3C}">
      <dsp:nvSpPr>
        <dsp:cNvPr id="0" name=""/>
        <dsp:cNvSpPr/>
      </dsp:nvSpPr>
      <dsp:spPr>
        <a:xfrm>
          <a:off x="978058" y="2833167"/>
          <a:ext cx="1012824" cy="6744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uc</a:t>
          </a:r>
          <a:endParaRPr lang="en-US" sz="3500" kern="1200" dirty="0"/>
        </a:p>
      </dsp:txBody>
      <dsp:txXfrm>
        <a:off x="1010983" y="2866092"/>
        <a:ext cx="946974" cy="608613"/>
      </dsp:txXfrm>
    </dsp:sp>
    <dsp:sp modelId="{781948CB-D9F7-4443-871B-6B18B4B6922E}">
      <dsp:nvSpPr>
        <dsp:cNvPr id="0" name=""/>
        <dsp:cNvSpPr/>
      </dsp:nvSpPr>
      <dsp:spPr>
        <a:xfrm rot="5400000">
          <a:off x="4360158" y="1239525"/>
          <a:ext cx="539570" cy="52781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Stringify</a:t>
          </a:r>
          <a:r>
            <a:rPr lang="en-US" sz="1800" kern="1200" dirty="0" smtClean="0"/>
            <a:t> JSON literal</a:t>
          </a:r>
          <a:endParaRPr lang="en-US" sz="1800" kern="1200" dirty="0"/>
        </a:p>
      </dsp:txBody>
      <dsp:txXfrm rot="-5400000">
        <a:off x="1990884" y="3635139"/>
        <a:ext cx="5251779" cy="486890"/>
      </dsp:txXfrm>
    </dsp:sp>
    <dsp:sp modelId="{475D90FA-3621-9248-AAC8-A565E6B10834}">
      <dsp:nvSpPr>
        <dsp:cNvPr id="0" name=""/>
        <dsp:cNvSpPr/>
      </dsp:nvSpPr>
      <dsp:spPr>
        <a:xfrm>
          <a:off x="978058" y="3541354"/>
          <a:ext cx="1012824" cy="6744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js</a:t>
          </a:r>
          <a:endParaRPr lang="en-US" sz="3500" kern="1200" dirty="0"/>
        </a:p>
      </dsp:txBody>
      <dsp:txXfrm>
        <a:off x="1010983" y="3574279"/>
        <a:ext cx="946974" cy="608613"/>
      </dsp:txXfrm>
    </dsp:sp>
    <dsp:sp modelId="{1702FCD9-D775-A94E-92E3-DD87DC8891C9}">
      <dsp:nvSpPr>
        <dsp:cNvPr id="0" name=""/>
        <dsp:cNvSpPr/>
      </dsp:nvSpPr>
      <dsp:spPr>
        <a:xfrm rot="5400000">
          <a:off x="4360158" y="1947712"/>
          <a:ext cx="539570" cy="52781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Parse JSON string to object</a:t>
          </a:r>
          <a:endParaRPr lang="en-US" sz="1800" kern="1200" dirty="0"/>
        </a:p>
      </dsp:txBody>
      <dsp:txXfrm rot="-5400000">
        <a:off x="1990884" y="4343326"/>
        <a:ext cx="5251779" cy="486890"/>
      </dsp:txXfrm>
    </dsp:sp>
    <dsp:sp modelId="{0B4916DB-3161-5546-AD61-9ACC05786C02}">
      <dsp:nvSpPr>
        <dsp:cNvPr id="0" name=""/>
        <dsp:cNvSpPr/>
      </dsp:nvSpPr>
      <dsp:spPr>
        <a:xfrm>
          <a:off x="978058" y="4249540"/>
          <a:ext cx="1012824" cy="6744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jp</a:t>
          </a:r>
          <a:endParaRPr lang="en-US" sz="3500" kern="1200" dirty="0"/>
        </a:p>
      </dsp:txBody>
      <dsp:txXfrm>
        <a:off x="1010983" y="4282465"/>
        <a:ext cx="946974" cy="6086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5DE6E-26F0-9B43-AC7F-0816A24E74AB}">
      <dsp:nvSpPr>
        <dsp:cNvPr id="0" name=""/>
        <dsp:cNvSpPr/>
      </dsp:nvSpPr>
      <dsp:spPr>
        <a:xfrm rot="5400000">
          <a:off x="4270150" y="-2062318"/>
          <a:ext cx="582660" cy="48554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Equality</a:t>
          </a:r>
          <a:endParaRPr lang="en-US" sz="3100" kern="1200" dirty="0"/>
        </a:p>
      </dsp:txBody>
      <dsp:txXfrm rot="-5400000">
        <a:off x="2133749" y="102526"/>
        <a:ext cx="4827021" cy="525774"/>
      </dsp:txXfrm>
    </dsp:sp>
    <dsp:sp modelId="{C48CCA8E-9369-B545-805A-EF82006B793B}">
      <dsp:nvSpPr>
        <dsp:cNvPr id="0" name=""/>
        <dsp:cNvSpPr/>
      </dsp:nvSpPr>
      <dsp:spPr>
        <a:xfrm>
          <a:off x="597449" y="1250"/>
          <a:ext cx="1536299" cy="7283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/>
            <a:t>eq</a:t>
          </a:r>
          <a:endParaRPr lang="en-US" sz="3800" kern="1200" dirty="0"/>
        </a:p>
      </dsp:txBody>
      <dsp:txXfrm>
        <a:off x="633003" y="36804"/>
        <a:ext cx="1465191" cy="657217"/>
      </dsp:txXfrm>
    </dsp:sp>
    <dsp:sp modelId="{2EE8579B-1410-BF46-9911-B513E5D21A2A}">
      <dsp:nvSpPr>
        <dsp:cNvPr id="0" name=""/>
        <dsp:cNvSpPr/>
      </dsp:nvSpPr>
      <dsp:spPr>
        <a:xfrm rot="5400000">
          <a:off x="4270150" y="-1297576"/>
          <a:ext cx="582660" cy="48554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Inequality</a:t>
          </a:r>
          <a:endParaRPr lang="en-US" sz="3100" kern="1200" dirty="0"/>
        </a:p>
      </dsp:txBody>
      <dsp:txXfrm rot="-5400000">
        <a:off x="2133749" y="867268"/>
        <a:ext cx="4827021" cy="525774"/>
      </dsp:txXfrm>
    </dsp:sp>
    <dsp:sp modelId="{25466DF6-B4D8-F042-8A5E-37C46F5AC349}">
      <dsp:nvSpPr>
        <dsp:cNvPr id="0" name=""/>
        <dsp:cNvSpPr/>
      </dsp:nvSpPr>
      <dsp:spPr>
        <a:xfrm>
          <a:off x="597449" y="765993"/>
          <a:ext cx="1536299" cy="7283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ne</a:t>
          </a:r>
          <a:endParaRPr lang="en-US" sz="3800" kern="1200" dirty="0"/>
        </a:p>
      </dsp:txBody>
      <dsp:txXfrm>
        <a:off x="633003" y="801547"/>
        <a:ext cx="1465191" cy="657217"/>
      </dsp:txXfrm>
    </dsp:sp>
    <dsp:sp modelId="{F4ABDC03-C3D0-C443-BA4F-708D30877F7A}">
      <dsp:nvSpPr>
        <dsp:cNvPr id="0" name=""/>
        <dsp:cNvSpPr/>
      </dsp:nvSpPr>
      <dsp:spPr>
        <a:xfrm rot="5400000">
          <a:off x="4270150" y="-532834"/>
          <a:ext cx="582660" cy="48554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Greater than</a:t>
          </a:r>
          <a:endParaRPr lang="en-US" sz="3100" kern="1200" dirty="0"/>
        </a:p>
      </dsp:txBody>
      <dsp:txXfrm rot="-5400000">
        <a:off x="2133749" y="1632010"/>
        <a:ext cx="4827021" cy="525774"/>
      </dsp:txXfrm>
    </dsp:sp>
    <dsp:sp modelId="{9BF4B20A-3FB5-FA42-927D-79FDF046A9B8}">
      <dsp:nvSpPr>
        <dsp:cNvPr id="0" name=""/>
        <dsp:cNvSpPr/>
      </dsp:nvSpPr>
      <dsp:spPr>
        <a:xfrm>
          <a:off x="597449" y="1530735"/>
          <a:ext cx="1536299" cy="7283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/>
            <a:t>gt</a:t>
          </a:r>
          <a:endParaRPr lang="en-US" sz="3800" kern="1200" dirty="0"/>
        </a:p>
      </dsp:txBody>
      <dsp:txXfrm>
        <a:off x="633003" y="1566289"/>
        <a:ext cx="1465191" cy="657217"/>
      </dsp:txXfrm>
    </dsp:sp>
    <dsp:sp modelId="{965109E1-33F0-CB4F-9E07-942E03C2F9E2}">
      <dsp:nvSpPr>
        <dsp:cNvPr id="0" name=""/>
        <dsp:cNvSpPr/>
      </dsp:nvSpPr>
      <dsp:spPr>
        <a:xfrm rot="5400000">
          <a:off x="4270150" y="231907"/>
          <a:ext cx="582660" cy="48554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Less than</a:t>
          </a:r>
          <a:endParaRPr lang="en-US" sz="3100" kern="1200" dirty="0"/>
        </a:p>
      </dsp:txBody>
      <dsp:txXfrm rot="-5400000">
        <a:off x="2133749" y="2396752"/>
        <a:ext cx="4827021" cy="525774"/>
      </dsp:txXfrm>
    </dsp:sp>
    <dsp:sp modelId="{9F466013-3453-B843-A58A-443C79835900}">
      <dsp:nvSpPr>
        <dsp:cNvPr id="0" name=""/>
        <dsp:cNvSpPr/>
      </dsp:nvSpPr>
      <dsp:spPr>
        <a:xfrm>
          <a:off x="597449" y="2295477"/>
          <a:ext cx="1536299" cy="7283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/>
            <a:t>lt</a:t>
          </a:r>
          <a:endParaRPr lang="en-US" sz="3800" kern="1200" dirty="0"/>
        </a:p>
      </dsp:txBody>
      <dsp:txXfrm>
        <a:off x="633003" y="2331031"/>
        <a:ext cx="1465191" cy="657217"/>
      </dsp:txXfrm>
    </dsp:sp>
    <dsp:sp modelId="{EEDF7DE3-F941-B64B-802E-3EC1FEC391E5}">
      <dsp:nvSpPr>
        <dsp:cNvPr id="0" name=""/>
        <dsp:cNvSpPr/>
      </dsp:nvSpPr>
      <dsp:spPr>
        <a:xfrm rot="5400000">
          <a:off x="4270150" y="996649"/>
          <a:ext cx="582660" cy="48554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Greater than or equals</a:t>
          </a:r>
          <a:endParaRPr lang="en-US" sz="3100" kern="1200" dirty="0"/>
        </a:p>
      </dsp:txBody>
      <dsp:txXfrm rot="-5400000">
        <a:off x="2133749" y="3161494"/>
        <a:ext cx="4827021" cy="525774"/>
      </dsp:txXfrm>
    </dsp:sp>
    <dsp:sp modelId="{E4D23D91-8E84-1E42-816F-1A2AFB801F25}">
      <dsp:nvSpPr>
        <dsp:cNvPr id="0" name=""/>
        <dsp:cNvSpPr/>
      </dsp:nvSpPr>
      <dsp:spPr>
        <a:xfrm>
          <a:off x="597449" y="3060219"/>
          <a:ext cx="1536299" cy="7283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/>
            <a:t>gte</a:t>
          </a:r>
          <a:endParaRPr lang="en-US" sz="3800" kern="1200" dirty="0"/>
        </a:p>
      </dsp:txBody>
      <dsp:txXfrm>
        <a:off x="633003" y="3095773"/>
        <a:ext cx="1465191" cy="657217"/>
      </dsp:txXfrm>
    </dsp:sp>
    <dsp:sp modelId="{E8FED015-FEF0-9D49-9534-D77008EC031E}">
      <dsp:nvSpPr>
        <dsp:cNvPr id="0" name=""/>
        <dsp:cNvSpPr/>
      </dsp:nvSpPr>
      <dsp:spPr>
        <a:xfrm rot="5400000">
          <a:off x="4270150" y="1761392"/>
          <a:ext cx="582660" cy="48554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Less than or equals</a:t>
          </a:r>
          <a:endParaRPr lang="en-US" sz="3100" kern="1200" dirty="0"/>
        </a:p>
      </dsp:txBody>
      <dsp:txXfrm rot="-5400000">
        <a:off x="2133749" y="3926237"/>
        <a:ext cx="4827021" cy="525774"/>
      </dsp:txXfrm>
    </dsp:sp>
    <dsp:sp modelId="{98CF33E3-88FF-DA4A-BF91-16B19215DD12}">
      <dsp:nvSpPr>
        <dsp:cNvPr id="0" name=""/>
        <dsp:cNvSpPr/>
      </dsp:nvSpPr>
      <dsp:spPr>
        <a:xfrm>
          <a:off x="597449" y="3824961"/>
          <a:ext cx="1536299" cy="7283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/>
            <a:t>lte</a:t>
          </a:r>
          <a:endParaRPr lang="en-US" sz="3800" kern="1200" dirty="0"/>
        </a:p>
      </dsp:txBody>
      <dsp:txXfrm>
        <a:off x="633003" y="3860515"/>
        <a:ext cx="1465191" cy="657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Bug when</a:t>
            </a:r>
            <a:r>
              <a:rPr lang="en-US" baseline="0" dirty="0" smtClean="0"/>
              <a:t> using dust tags with a specified 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56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84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Fixes the 0-based value of $</a:t>
            </a:r>
            <a:r>
              <a:rPr lang="en-US" dirty="0" err="1" smtClean="0"/>
              <a:t>idx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21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81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14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902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callouts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84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callouts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818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50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16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52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Bug when</a:t>
            </a:r>
            <a:r>
              <a:rPr lang="en-US" baseline="0" dirty="0" smtClean="0"/>
              <a:t> using dust tags with a specified 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5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658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71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651893" y="3962400"/>
            <a:ext cx="6182546" cy="830997"/>
          </a:xfrm>
        </p:spPr>
        <p:txBody>
          <a:bodyPr/>
          <a:lstStyle/>
          <a:p>
            <a:r>
              <a:rPr lang="en-US" dirty="0"/>
              <a:t>JavaScript </a:t>
            </a:r>
            <a:r>
              <a:rPr lang="en-US" dirty="0" err="1"/>
              <a:t>Templating</a:t>
            </a:r>
            <a:endParaRPr lang="en-US" dirty="0"/>
          </a:p>
          <a:p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Dust.js</a:t>
            </a:r>
            <a:endParaRPr lang="en-US" sz="36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0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All of the examples are in the </a:t>
            </a:r>
            <a:r>
              <a:rPr lang="en-US" sz="2000" dirty="0" smtClean="0">
                <a:latin typeface="Monaco"/>
              </a:rPr>
              <a:t>lab</a:t>
            </a:r>
            <a:r>
              <a:rPr lang="en-US" dirty="0" smtClean="0"/>
              <a:t> directory in the </a:t>
            </a:r>
            <a:r>
              <a:rPr lang="en-US" sz="2000" dirty="0" err="1" smtClean="0">
                <a:latin typeface="Monaco"/>
              </a:rPr>
              <a:t>examples.txt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Open the </a:t>
            </a:r>
            <a:r>
              <a:rPr lang="en-US" dirty="0"/>
              <a:t>test page </a:t>
            </a:r>
            <a:r>
              <a:rPr lang="en-US" dirty="0" smtClean="0"/>
              <a:t>at</a:t>
            </a:r>
          </a:p>
          <a:p>
            <a:pPr marL="571500" lvl="2" indent="0"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linkedin.github.io</a:t>
            </a:r>
            <a:r>
              <a:rPr lang="en-US" dirty="0"/>
              <a:t>/</a:t>
            </a:r>
            <a:r>
              <a:rPr lang="en-US" dirty="0" err="1"/>
              <a:t>dustjs</a:t>
            </a:r>
            <a:r>
              <a:rPr lang="en-US" dirty="0"/>
              <a:t>/test/</a:t>
            </a:r>
            <a:r>
              <a:rPr lang="en-US" dirty="0" err="1" smtClean="0"/>
              <a:t>test.html</a:t>
            </a:r>
            <a:endParaRPr lang="en-US" dirty="0"/>
          </a:p>
          <a:p>
            <a:pPr marL="288925" lvl="1" indent="0">
              <a:buNone/>
            </a:pPr>
            <a:r>
              <a:rPr lang="en-US" sz="2200" dirty="0"/>
              <a:t>and feel free to paste the template and model into the windows</a:t>
            </a:r>
          </a:p>
          <a:p>
            <a:r>
              <a:rPr lang="en-US" dirty="0" smtClean="0"/>
              <a:t>For some examples, we will experiment with a </a:t>
            </a:r>
            <a:r>
              <a:rPr lang="en-US" smtClean="0"/>
              <a:t>few changes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the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3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Dust uses braces (</a:t>
            </a:r>
            <a:r>
              <a:rPr lang="en-US" sz="2000" dirty="0" smtClean="0">
                <a:latin typeface="Monaco"/>
              </a:rPr>
              <a:t>{}</a:t>
            </a:r>
            <a:r>
              <a:rPr lang="en-US" dirty="0" smtClean="0"/>
              <a:t>) to identify its </a:t>
            </a:r>
            <a:r>
              <a:rPr lang="en-US" b="1" i="1" dirty="0" smtClean="0">
                <a:solidFill>
                  <a:srgbClr val="FF0000"/>
                </a:solidFill>
              </a:rPr>
              <a:t>tags</a:t>
            </a:r>
          </a:p>
          <a:p>
            <a:pPr marL="0" indent="0">
              <a:buNone/>
            </a:pPr>
            <a:r>
              <a:rPr lang="en-US" dirty="0" smtClean="0"/>
              <a:t>Tags come in two different forms: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key</a:t>
            </a:r>
            <a:r>
              <a:rPr lang="en-US" dirty="0" smtClean="0"/>
              <a:t> tag is used to reference a property in the model: </a:t>
            </a:r>
            <a:r>
              <a:rPr lang="en-US" sz="2000" dirty="0" smtClean="0">
                <a:latin typeface="Monaco"/>
              </a:rPr>
              <a:t>{</a:t>
            </a:r>
            <a:r>
              <a:rPr lang="en-US" sz="2000" dirty="0" err="1" smtClean="0">
                <a:latin typeface="Monaco"/>
              </a:rPr>
              <a:t>propertyName</a:t>
            </a:r>
            <a:r>
              <a:rPr lang="en-US" sz="2000" dirty="0">
                <a:latin typeface="Monaco"/>
              </a:rPr>
              <a:t>}</a:t>
            </a:r>
          </a:p>
          <a:p>
            <a:pPr marL="342900" lvl="1" indent="0">
              <a:buNone/>
            </a:pPr>
            <a:r>
              <a:rPr lang="en-US" dirty="0" smtClean="0"/>
              <a:t>It is replaced by the value of the referenced property</a:t>
            </a:r>
          </a:p>
          <a:p>
            <a:r>
              <a:rPr lang="en-US" dirty="0" smtClean="0"/>
              <a:t>All other dust operations use a start and an end tag:</a:t>
            </a:r>
            <a:r>
              <a:rPr lang="en-US" sz="2000" dirty="0" smtClean="0">
                <a:latin typeface="Monaco"/>
              </a:rPr>
              <a:t>{</a:t>
            </a:r>
            <a:r>
              <a:rPr lang="en-US" sz="2000" dirty="0" err="1">
                <a:latin typeface="Monaco"/>
              </a:rPr>
              <a:t>XtagName</a:t>
            </a:r>
            <a:r>
              <a:rPr lang="en-US" sz="2000" dirty="0" smtClean="0">
                <a:latin typeface="Monaco"/>
              </a:rPr>
              <a:t>}body{</a:t>
            </a:r>
            <a:r>
              <a:rPr lang="en-US" sz="2000" dirty="0">
                <a:latin typeface="Monaco"/>
              </a:rPr>
              <a:t>/</a:t>
            </a:r>
            <a:r>
              <a:rPr lang="en-US" sz="2000" dirty="0" err="1">
                <a:latin typeface="Monaco"/>
              </a:rPr>
              <a:t>tagName</a:t>
            </a:r>
            <a:r>
              <a:rPr lang="en-US" sz="2000" dirty="0">
                <a:latin typeface="Monaco"/>
              </a:rPr>
              <a:t>}</a:t>
            </a:r>
          </a:p>
          <a:p>
            <a:pPr lvl="1"/>
            <a:r>
              <a:rPr lang="en-US" sz="2000" dirty="0">
                <a:latin typeface="Monaco"/>
                <a:ea typeface="+mn-ea"/>
              </a:rPr>
              <a:t>X</a:t>
            </a:r>
            <a:r>
              <a:rPr lang="en-US" dirty="0" smtClean="0"/>
              <a:t> is one of several symbols, '#' being the most common</a:t>
            </a:r>
          </a:p>
          <a:p>
            <a:pPr lvl="1"/>
            <a:r>
              <a:rPr lang="en-US" dirty="0" smtClean="0"/>
              <a:t>The body typically contains other dust operations as in the previous example</a:t>
            </a:r>
          </a:p>
          <a:p>
            <a:pPr lvl="1"/>
            <a:r>
              <a:rPr lang="en-US" dirty="0" smtClean="0"/>
              <a:t>Singletons—</a:t>
            </a:r>
            <a:r>
              <a:rPr lang="en-US" sz="2000" dirty="0">
                <a:latin typeface="Monaco"/>
                <a:ea typeface="+mn-ea"/>
              </a:rPr>
              <a:t>{</a:t>
            </a:r>
            <a:r>
              <a:rPr lang="en-US" sz="2000" dirty="0" err="1">
                <a:latin typeface="Monaco"/>
                <a:ea typeface="+mn-ea"/>
              </a:rPr>
              <a:t>XtagName</a:t>
            </a:r>
            <a:r>
              <a:rPr lang="en-US" sz="2000" dirty="0">
                <a:latin typeface="Monaco"/>
                <a:ea typeface="+mn-ea"/>
              </a:rPr>
              <a:t>/}</a:t>
            </a:r>
            <a:r>
              <a:rPr lang="en-US" dirty="0" smtClean="0"/>
              <a:t>—are also used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0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Key tags are used to write the value of a scalar property to the output</a:t>
            </a:r>
          </a:p>
          <a:p>
            <a:r>
              <a:rPr lang="en-US" dirty="0" smtClean="0"/>
              <a:t>Put the name of the property from the model in the tag. For example,</a:t>
            </a:r>
          </a:p>
          <a:p>
            <a:pPr marL="571500" lvl="2" indent="0">
              <a:buNone/>
            </a:pPr>
            <a:r>
              <a:rPr lang="en-US" sz="2000" dirty="0" smtClean="0">
                <a:latin typeface="Monaco"/>
              </a:rPr>
              <a:t>{name}</a:t>
            </a:r>
            <a:endParaRPr lang="en-US" dirty="0"/>
          </a:p>
          <a:p>
            <a:pPr marL="342900" lvl="1" indent="0">
              <a:buNone/>
            </a:pPr>
            <a:r>
              <a:rPr lang="en-US" sz="2200" dirty="0"/>
              <a:t>will be replaced in the output with the value of the </a:t>
            </a:r>
            <a:r>
              <a:rPr lang="en-US" sz="2000" dirty="0">
                <a:latin typeface="Monaco"/>
              </a:rPr>
              <a:t>name</a:t>
            </a:r>
            <a:r>
              <a:rPr lang="en-US" sz="2200" dirty="0"/>
              <a:t> property found on the model</a:t>
            </a:r>
          </a:p>
          <a:p>
            <a:r>
              <a:rPr lang="en-US" dirty="0" smtClean="0"/>
              <a:t>If the property is undefined, has no value, or is </a:t>
            </a:r>
            <a:r>
              <a:rPr lang="en-US" sz="2000" dirty="0">
                <a:latin typeface="Monaco"/>
              </a:rPr>
              <a:t>false</a:t>
            </a:r>
            <a:r>
              <a:rPr lang="en-US" dirty="0" smtClean="0"/>
              <a:t>, nothing is written to the output</a:t>
            </a:r>
          </a:p>
          <a:p>
            <a:r>
              <a:rPr lang="en-US" dirty="0" smtClean="0"/>
              <a:t>If the property is on a descendant object, you can use the '.' path notation to reference it: </a:t>
            </a:r>
            <a:r>
              <a:rPr lang="en-US" sz="2000" dirty="0">
                <a:latin typeface="Monaco"/>
              </a:rPr>
              <a:t>{</a:t>
            </a:r>
            <a:r>
              <a:rPr lang="en-US" sz="2000" dirty="0" err="1">
                <a:latin typeface="Monaco"/>
              </a:rPr>
              <a:t>child.name</a:t>
            </a:r>
            <a:r>
              <a:rPr lang="en-US" sz="2000" dirty="0">
                <a:latin typeface="Monaco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Property </a:t>
            </a:r>
            <a:r>
              <a:rPr lang="en-US" dirty="0"/>
              <a:t>V</a:t>
            </a:r>
            <a:r>
              <a:rPr lang="en-US" dirty="0" smtClean="0"/>
              <a:t>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9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Dust sections set the context for the operations contained in the section body</a:t>
            </a:r>
          </a:p>
          <a:p>
            <a:r>
              <a:rPr lang="en-US" sz="2000" dirty="0" smtClean="0">
                <a:latin typeface="Monaco"/>
              </a:rPr>
              <a:t>{</a:t>
            </a:r>
            <a:r>
              <a:rPr lang="en-US" sz="2000" dirty="0">
                <a:latin typeface="Monaco"/>
              </a:rPr>
              <a:t>#</a:t>
            </a:r>
            <a:r>
              <a:rPr lang="en-US" sz="2000" dirty="0" err="1">
                <a:latin typeface="Monaco"/>
              </a:rPr>
              <a:t>propertyName</a:t>
            </a:r>
            <a:r>
              <a:rPr lang="en-US" sz="2000" dirty="0" smtClean="0">
                <a:latin typeface="Monaco"/>
              </a:rPr>
              <a:t>} </a:t>
            </a:r>
            <a:r>
              <a:rPr lang="en-US" dirty="0" smtClean="0"/>
              <a:t>sets </a:t>
            </a:r>
            <a:r>
              <a:rPr lang="en-US" dirty="0"/>
              <a:t>the template context to the referenced property</a:t>
            </a:r>
          </a:p>
          <a:p>
            <a:r>
              <a:rPr lang="en-US" dirty="0"/>
              <a:t>Tags in the body refer to the value of the property</a:t>
            </a:r>
          </a:p>
          <a:p>
            <a:pPr lvl="1"/>
            <a:r>
              <a:rPr lang="en-US" dirty="0"/>
              <a:t>If the property </a:t>
            </a:r>
            <a:r>
              <a:rPr lang="en-US" dirty="0" smtClean="0"/>
              <a:t>value is </a:t>
            </a:r>
            <a:r>
              <a:rPr lang="en-US" dirty="0"/>
              <a:t>an array, the section will iterate over the elements in the array applying </a:t>
            </a:r>
            <a:r>
              <a:rPr lang="en-US" dirty="0" smtClean="0"/>
              <a:t>the operations in the body </a:t>
            </a:r>
            <a:r>
              <a:rPr lang="en-US" dirty="0"/>
              <a:t>to </a:t>
            </a:r>
            <a:r>
              <a:rPr lang="en-US" dirty="0" smtClean="0"/>
              <a:t>each</a:t>
            </a:r>
          </a:p>
          <a:p>
            <a:pPr lvl="1"/>
            <a:r>
              <a:rPr lang="en-US" dirty="0" smtClean="0"/>
              <a:t>If the property value is an object, the tags in the body can reference the properties of that object</a:t>
            </a:r>
            <a:endParaRPr lang="en-US" dirty="0"/>
          </a:p>
          <a:p>
            <a:r>
              <a:rPr lang="en-US" dirty="0" smtClean="0"/>
              <a:t>If there is no matching property, the body is skipped</a:t>
            </a:r>
          </a:p>
          <a:p>
            <a:r>
              <a:rPr lang="en-US" dirty="0" smtClean="0"/>
              <a:t>If an array, then think of it as </a:t>
            </a:r>
            <a:r>
              <a:rPr lang="en-US" dirty="0" err="1" smtClean="0">
                <a:solidFill>
                  <a:srgbClr val="FF0000"/>
                </a:solidFill>
              </a:rPr>
              <a:t>ForEach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 and 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3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67755" y="1668443"/>
            <a:ext cx="3166045" cy="1999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nl-NL" sz="1600" dirty="0" err="1">
                <a:latin typeface="Monaco"/>
              </a:rPr>
              <a:t>root.name</a:t>
            </a:r>
            <a:r>
              <a:rPr lang="nl-NL" sz="1600" dirty="0">
                <a:latin typeface="Monaco"/>
              </a:rPr>
              <a:t>: {name}{~</a:t>
            </a:r>
            <a:r>
              <a:rPr lang="nl-NL" sz="1600" dirty="0" smtClean="0">
                <a:latin typeface="Monaco"/>
              </a:rPr>
              <a:t>n}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{#A}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  </a:t>
            </a:r>
            <a:r>
              <a:rPr lang="nl-NL" sz="1600" dirty="0" err="1">
                <a:latin typeface="Monaco"/>
              </a:rPr>
              <a:t>A.name</a:t>
            </a:r>
            <a:r>
              <a:rPr lang="nl-NL" sz="1600" dirty="0">
                <a:latin typeface="Monaco"/>
              </a:rPr>
              <a:t>: {name}{~n</a:t>
            </a:r>
            <a:r>
              <a:rPr lang="nl-NL" sz="1600" dirty="0" smtClean="0">
                <a:latin typeface="Monaco"/>
              </a:rPr>
              <a:t>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  </a:t>
            </a:r>
            <a:r>
              <a:rPr lang="nl-NL" sz="1600" dirty="0">
                <a:latin typeface="Monaco"/>
              </a:rPr>
              <a:t>{#B</a:t>
            </a:r>
            <a:r>
              <a:rPr lang="nl-NL" sz="1600" dirty="0" smtClean="0">
                <a:latin typeface="Monaco"/>
              </a:rPr>
              <a:t>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    </a:t>
            </a:r>
            <a:r>
              <a:rPr lang="nl-NL" sz="1600" dirty="0" err="1">
                <a:latin typeface="Monaco"/>
              </a:rPr>
              <a:t>B.name</a:t>
            </a:r>
            <a:r>
              <a:rPr lang="nl-NL" sz="1600" dirty="0">
                <a:latin typeface="Monaco"/>
              </a:rPr>
              <a:t>: {name}{~n</a:t>
            </a:r>
            <a:r>
              <a:rPr lang="nl-NL" sz="1600" dirty="0" smtClean="0">
                <a:latin typeface="Monaco"/>
              </a:rPr>
              <a:t>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  </a:t>
            </a:r>
            <a:r>
              <a:rPr lang="nl-NL" sz="1600" dirty="0">
                <a:latin typeface="Monaco"/>
              </a:rPr>
              <a:t>{/B</a:t>
            </a:r>
            <a:r>
              <a:rPr lang="nl-NL" sz="1600" dirty="0" smtClean="0">
                <a:latin typeface="Monaco"/>
              </a:rPr>
              <a:t>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{</a:t>
            </a:r>
            <a:r>
              <a:rPr lang="nl-NL" sz="1600" dirty="0">
                <a:latin typeface="Monaco"/>
              </a:rPr>
              <a:t>/A}</a:t>
            </a:r>
            <a:endParaRPr lang="en-US" sz="1600" dirty="0">
              <a:latin typeface="Monaco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690533" y="1643076"/>
            <a:ext cx="3386667" cy="26179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nl-NL" sz="1600" dirty="0">
                <a:latin typeface="Monaco"/>
              </a:rPr>
              <a:t>{</a:t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 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name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: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root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,</a:t>
            </a:r>
            <a:r>
              <a:rPr lang="nl-NL" sz="1600" dirty="0">
                <a:latin typeface="Monaco"/>
              </a:rPr>
              <a:t/>
            </a:r>
            <a:br>
              <a:rPr lang="nl-NL" sz="1600" dirty="0">
                <a:latin typeface="Monaco"/>
              </a:rPr>
            </a:br>
            <a:r>
              <a:rPr lang="nl-NL" sz="1600" dirty="0" smtClean="0">
                <a:latin typeface="Monaco"/>
              </a:rPr>
              <a:t> 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A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:</a:t>
            </a:r>
            <a:r>
              <a:rPr lang="nl-NL" sz="1600" dirty="0">
                <a:latin typeface="Monaco"/>
              </a:rPr>
              <a:t>{</a:t>
            </a:r>
            <a:br>
              <a:rPr lang="nl-NL" sz="1600" dirty="0">
                <a:latin typeface="Monaco"/>
              </a:rPr>
            </a:br>
            <a:r>
              <a:rPr lang="nl-NL" sz="1600" dirty="0" smtClean="0">
                <a:latin typeface="Monaco"/>
              </a:rPr>
              <a:t>   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name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: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Albert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,</a:t>
            </a:r>
            <a:r>
              <a:rPr lang="nl-NL" sz="1600" dirty="0">
                <a:latin typeface="Monaco"/>
              </a:rPr>
              <a:t/>
            </a:r>
            <a:br>
              <a:rPr lang="nl-NL" sz="1600" dirty="0">
                <a:latin typeface="Monaco"/>
              </a:rPr>
            </a:br>
            <a:r>
              <a:rPr lang="nl-NL" sz="1600" dirty="0" smtClean="0">
                <a:latin typeface="Monaco"/>
              </a:rPr>
              <a:t>   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B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:{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     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name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: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Bob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>
                <a:latin typeface="Monaco"/>
              </a:rPr>
              <a:t/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 </a:t>
            </a:r>
            <a:r>
              <a:rPr lang="nl-NL" sz="1600" dirty="0" smtClean="0">
                <a:latin typeface="Monaco"/>
              </a:rPr>
              <a:t>   </a:t>
            </a:r>
            <a:r>
              <a:rPr lang="nl-NL" sz="1600" dirty="0">
                <a:latin typeface="Monaco"/>
              </a:rPr>
              <a:t>}</a:t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 </a:t>
            </a:r>
            <a:r>
              <a:rPr lang="nl-NL" sz="1600" dirty="0" smtClean="0">
                <a:latin typeface="Monaco"/>
              </a:rPr>
              <a:t> </a:t>
            </a:r>
            <a:r>
              <a:rPr lang="nl-NL" sz="1600" dirty="0">
                <a:latin typeface="Monaco"/>
              </a:rPr>
              <a:t>}</a:t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}</a:t>
            </a:r>
            <a:endParaRPr lang="en-US" sz="1600" dirty="0">
              <a:latin typeface="Monaco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891807" y="1991981"/>
            <a:ext cx="2289793" cy="203199"/>
          </a:xfrm>
          <a:prstGeom prst="straightConnector1">
            <a:avLst/>
          </a:prstGeom>
          <a:noFill/>
          <a:ln w="63500" cap="sq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2760133" y="2483047"/>
            <a:ext cx="2573867" cy="186266"/>
          </a:xfrm>
          <a:prstGeom prst="straightConnector1">
            <a:avLst/>
          </a:prstGeom>
          <a:noFill/>
          <a:ln w="63500" cap="sq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3031067" y="2940247"/>
            <a:ext cx="2523066" cy="220133"/>
          </a:xfrm>
          <a:prstGeom prst="straightConnector1">
            <a:avLst/>
          </a:prstGeom>
          <a:noFill/>
          <a:ln w="63500" cap="sq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67755" y="1181410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90533" y="1206778"/>
            <a:ext cx="107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Model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91994" y="4572000"/>
            <a:ext cx="3385206" cy="1447800"/>
            <a:chOff x="4691994" y="4572000"/>
            <a:chExt cx="3385206" cy="1447800"/>
          </a:xfrm>
        </p:grpSpPr>
        <p:sp>
          <p:nvSpPr>
            <p:cNvPr id="16" name="Rounded Rectangle 15"/>
            <p:cNvSpPr/>
            <p:nvPr/>
          </p:nvSpPr>
          <p:spPr bwMode="auto">
            <a:xfrm>
              <a:off x="4691994" y="5016740"/>
              <a:ext cx="3385206" cy="100306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1600" dirty="0" err="1">
                  <a:latin typeface="Monaco"/>
                </a:rPr>
                <a:t>root.name</a:t>
              </a:r>
              <a:r>
                <a:rPr lang="en-US" sz="1600" dirty="0">
                  <a:latin typeface="Monaco"/>
                </a:rPr>
                <a:t>: </a:t>
              </a:r>
              <a:r>
                <a:rPr lang="en-US" sz="1600" dirty="0" smtClean="0">
                  <a:latin typeface="Monaco"/>
                </a:rPr>
                <a:t>root</a:t>
              </a:r>
              <a:endParaRPr lang="en-US" sz="1600" dirty="0">
                <a:latin typeface="Monaco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91994" y="4572000"/>
              <a:ext cx="11930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Myriad Pro" pitchFamily="34" charset="0"/>
                  <a:cs typeface="Calibri" pitchFamily="34" charset="0"/>
                </a:rPr>
                <a:t>Output</a:t>
              </a:r>
              <a:endParaRPr lang="en-US" b="1" dirty="0">
                <a:latin typeface="Myriad Pro" pitchFamily="34" charset="0"/>
                <a:cs typeface="Calibri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0494" y="4202668"/>
            <a:ext cx="3183306" cy="1905792"/>
            <a:chOff x="550494" y="4888468"/>
            <a:chExt cx="3183306" cy="1905792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550494" y="6400800"/>
              <a:ext cx="3183306" cy="39346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1600" dirty="0" smtClean="0">
                  <a:latin typeface="Monaco"/>
                </a:rPr>
                <a:t>root: name, A</a:t>
              </a:r>
              <a:endParaRPr lang="en-US" sz="1600" dirty="0">
                <a:latin typeface="Monaco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0494" y="4888468"/>
              <a:ext cx="1736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Myriad Pro" pitchFamily="34" charset="0"/>
                  <a:cs typeface="Calibri" pitchFamily="34" charset="0"/>
                </a:rPr>
                <a:t>Context Stack</a:t>
              </a:r>
              <a:endParaRPr lang="en-US" b="1" dirty="0">
                <a:latin typeface="Myriad Pro" pitchFamily="34" charset="0"/>
                <a:cs typeface="Calibri" pitchFamily="34" charset="0"/>
              </a:endParaRPr>
            </a:p>
          </p:txBody>
        </p:sp>
      </p:grpSp>
      <p:sp>
        <p:nvSpPr>
          <p:cNvPr id="22" name="Rounded Rectangle 21"/>
          <p:cNvSpPr/>
          <p:nvPr/>
        </p:nvSpPr>
        <p:spPr bwMode="auto">
          <a:xfrm>
            <a:off x="533400" y="5181600"/>
            <a:ext cx="3183307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dirty="0" smtClean="0">
                <a:latin typeface="Monaco"/>
              </a:rPr>
              <a:t>A: name, B</a:t>
            </a:r>
            <a:endParaRPr lang="en-US" sz="1600" dirty="0">
              <a:latin typeface="Monaco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533400" y="4648200"/>
            <a:ext cx="3183306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dirty="0">
                <a:latin typeface="Monaco"/>
              </a:rPr>
              <a:t>B</a:t>
            </a:r>
            <a:r>
              <a:rPr lang="en-US" sz="1600" dirty="0" smtClean="0">
                <a:latin typeface="Monaco"/>
              </a:rPr>
              <a:t>: name</a:t>
            </a:r>
            <a:endParaRPr lang="en-US" sz="1600" dirty="0">
              <a:latin typeface="Monaco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691994" y="5016740"/>
            <a:ext cx="3385206" cy="10030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dirty="0" err="1">
                <a:latin typeface="Monaco"/>
              </a:rPr>
              <a:t>root.name</a:t>
            </a:r>
            <a:r>
              <a:rPr lang="en-US" sz="1600" dirty="0">
                <a:latin typeface="Monaco"/>
              </a:rPr>
              <a:t>: </a:t>
            </a:r>
            <a:r>
              <a:rPr lang="en-US" sz="1600" dirty="0" smtClean="0">
                <a:latin typeface="Monaco"/>
              </a:rPr>
              <a:t>root</a:t>
            </a:r>
            <a:br>
              <a:rPr lang="en-US" sz="1600" dirty="0" smtClean="0">
                <a:latin typeface="Monaco"/>
              </a:rPr>
            </a:br>
            <a:r>
              <a:rPr lang="en-US" sz="1600" dirty="0" err="1" smtClean="0">
                <a:latin typeface="Monaco"/>
              </a:rPr>
              <a:t>A.name</a:t>
            </a:r>
            <a:r>
              <a:rPr lang="en-US" sz="1600" dirty="0">
                <a:latin typeface="Monaco"/>
              </a:rPr>
              <a:t>: </a:t>
            </a:r>
            <a:r>
              <a:rPr lang="en-US" sz="1600" dirty="0" smtClean="0">
                <a:latin typeface="Monaco"/>
              </a:rPr>
              <a:t>Albert</a:t>
            </a:r>
            <a:endParaRPr lang="en-US" sz="1600" dirty="0">
              <a:latin typeface="Monaco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4691994" y="5029200"/>
            <a:ext cx="3385206" cy="10030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dirty="0" err="1">
                <a:latin typeface="Monaco"/>
              </a:rPr>
              <a:t>root.name</a:t>
            </a:r>
            <a:r>
              <a:rPr lang="en-US" sz="1600" dirty="0">
                <a:latin typeface="Monaco"/>
              </a:rPr>
              <a:t>: </a:t>
            </a:r>
            <a:r>
              <a:rPr lang="en-US" sz="1600" dirty="0" smtClean="0">
                <a:latin typeface="Monaco"/>
              </a:rPr>
              <a:t>root</a:t>
            </a:r>
            <a:br>
              <a:rPr lang="en-US" sz="1600" dirty="0" smtClean="0">
                <a:latin typeface="Monaco"/>
              </a:rPr>
            </a:br>
            <a:r>
              <a:rPr lang="en-US" sz="1600" dirty="0" err="1" smtClean="0">
                <a:latin typeface="Monaco"/>
              </a:rPr>
              <a:t>A.name</a:t>
            </a:r>
            <a:r>
              <a:rPr lang="en-US" sz="1600" dirty="0">
                <a:latin typeface="Monaco"/>
              </a:rPr>
              <a:t>: </a:t>
            </a:r>
            <a:r>
              <a:rPr lang="en-US" sz="1600" dirty="0" smtClean="0">
                <a:latin typeface="Monaco"/>
              </a:rPr>
              <a:t>Albert</a:t>
            </a:r>
            <a:br>
              <a:rPr lang="en-US" sz="1600" dirty="0" smtClean="0">
                <a:latin typeface="Monaco"/>
              </a:rPr>
            </a:br>
            <a:r>
              <a:rPr lang="en-US" sz="1600" dirty="0" err="1" smtClean="0">
                <a:latin typeface="Monaco"/>
              </a:rPr>
              <a:t>B.name</a:t>
            </a:r>
            <a:r>
              <a:rPr lang="en-US" sz="1600" dirty="0">
                <a:latin typeface="Monaco"/>
              </a:rPr>
              <a:t>: </a:t>
            </a:r>
            <a:r>
              <a:rPr lang="en-US" sz="1600" dirty="0" smtClean="0">
                <a:latin typeface="Monaco"/>
              </a:rPr>
              <a:t>Bob</a:t>
            </a:r>
            <a:endParaRPr lang="en-US" sz="1600" dirty="0"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27142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animBg="1"/>
      <p:bldP spid="23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'.' path notation can be used to reference </a:t>
            </a:r>
            <a:r>
              <a:rPr lang="en-US" dirty="0" smtClean="0"/>
              <a:t>descendants. Using the previous example,</a:t>
            </a:r>
            <a:endParaRPr lang="en-US" dirty="0"/>
          </a:p>
          <a:p>
            <a:pPr marL="571500" lvl="2" indent="0">
              <a:buNone/>
            </a:pPr>
            <a:r>
              <a:rPr lang="en-US" sz="2000" dirty="0">
                <a:latin typeface="Monaco"/>
              </a:rPr>
              <a:t>{#A.B}body{/A.B}</a:t>
            </a:r>
          </a:p>
          <a:p>
            <a:pPr marL="342900" lvl="1" indent="0">
              <a:buNone/>
            </a:pPr>
            <a:r>
              <a:rPr lang="en-US" dirty="0" smtClean="0"/>
              <a:t>would change context directly to the </a:t>
            </a:r>
            <a:r>
              <a:rPr lang="en-US" sz="2000" dirty="0">
                <a:latin typeface="Monaco"/>
              </a:rPr>
              <a:t>B</a:t>
            </a:r>
            <a:r>
              <a:rPr lang="en-US" dirty="0" smtClean="0"/>
              <a:t> child of </a:t>
            </a:r>
            <a:r>
              <a:rPr lang="en-US" sz="2000" dirty="0">
                <a:latin typeface="Monaco"/>
              </a:rPr>
              <a:t>A</a:t>
            </a:r>
            <a:r>
              <a:rPr lang="en-US" dirty="0" smtClean="0"/>
              <a:t>.</a:t>
            </a:r>
          </a:p>
          <a:p>
            <a:r>
              <a:rPr lang="en-US" dirty="0"/>
              <a:t>The tag </a:t>
            </a:r>
            <a:r>
              <a:rPr lang="en-US" sz="2000" dirty="0">
                <a:solidFill>
                  <a:srgbClr val="FF0000"/>
                </a:solidFill>
                <a:latin typeface="Monaco"/>
              </a:rPr>
              <a:t>{.}</a:t>
            </a:r>
            <a:r>
              <a:rPr lang="en-US" dirty="0"/>
              <a:t> refers to the value in the current </a:t>
            </a:r>
            <a:r>
              <a:rPr lang="en-US" dirty="0" smtClean="0"/>
              <a:t>context.</a:t>
            </a:r>
            <a:r>
              <a:rPr lang="en-US" dirty="0"/>
              <a:t> </a:t>
            </a:r>
            <a:r>
              <a:rPr lang="en-US" dirty="0" smtClean="0"/>
              <a:t>If the value of the current context is a scalar</a:t>
            </a:r>
          </a:p>
          <a:p>
            <a:pPr marL="571500" lvl="2" indent="0">
              <a:buNone/>
            </a:pPr>
            <a:r>
              <a:rPr lang="en-US" sz="2000" dirty="0" smtClean="0">
                <a:latin typeface="Monaco"/>
              </a:rPr>
              <a:t>{#</a:t>
            </a:r>
            <a:r>
              <a:rPr lang="en-US" sz="2000" dirty="0" err="1" smtClean="0">
                <a:latin typeface="Monaco"/>
              </a:rPr>
              <a:t>propertyName</a:t>
            </a:r>
            <a:r>
              <a:rPr lang="en-US" sz="2000" dirty="0" smtClean="0">
                <a:latin typeface="Monaco"/>
              </a:rPr>
              <a:t>}{.}{/</a:t>
            </a:r>
            <a:r>
              <a:rPr lang="en-US" sz="2000" dirty="0" err="1" smtClean="0">
                <a:latin typeface="Monaco"/>
              </a:rPr>
              <a:t>propertyName</a:t>
            </a:r>
            <a:r>
              <a:rPr lang="en-US" sz="2000" dirty="0" smtClean="0">
                <a:latin typeface="Monaco"/>
              </a:rPr>
              <a:t>}</a:t>
            </a:r>
          </a:p>
          <a:p>
            <a:pPr marL="342900" lvl="1" indent="0">
              <a:buNone/>
            </a:pPr>
            <a:r>
              <a:rPr lang="en-US" dirty="0" smtClean="0"/>
              <a:t>is equivalent to</a:t>
            </a:r>
          </a:p>
          <a:p>
            <a:pPr marL="571500" lvl="2" indent="0">
              <a:buNone/>
            </a:pPr>
            <a:r>
              <a:rPr lang="en-US" sz="2000" dirty="0">
                <a:latin typeface="Monaco"/>
              </a:rPr>
              <a:t>{</a:t>
            </a:r>
            <a:r>
              <a:rPr lang="en-US" sz="2000" dirty="0" err="1">
                <a:latin typeface="Monaco"/>
              </a:rPr>
              <a:t>propertyName</a:t>
            </a:r>
            <a:r>
              <a:rPr lang="en-US" sz="2000" dirty="0" smtClean="0">
                <a:latin typeface="Monaco"/>
              </a:rPr>
              <a:t>}</a:t>
            </a:r>
          </a:p>
          <a:p>
            <a:pPr marL="342900" lvl="1" indent="0">
              <a:buNone/>
            </a:pPr>
            <a:r>
              <a:rPr lang="en-US" dirty="0" smtClean="0">
                <a:latin typeface="Myriad Pro"/>
              </a:rPr>
              <a:t>If the value is an array, </a:t>
            </a:r>
            <a:r>
              <a:rPr lang="en-US" sz="2000" dirty="0">
                <a:solidFill>
                  <a:srgbClr val="FF0000"/>
                </a:solidFill>
                <a:latin typeface="Monaco"/>
              </a:rPr>
              <a:t>{.}</a:t>
            </a:r>
            <a:r>
              <a:rPr lang="en-US" dirty="0" smtClean="0">
                <a:solidFill>
                  <a:srgbClr val="FF0000"/>
                </a:solidFill>
                <a:latin typeface="Myriad Pro"/>
              </a:rPr>
              <a:t> is the current element </a:t>
            </a:r>
            <a:r>
              <a:rPr lang="en-US" dirty="0" smtClean="0">
                <a:latin typeface="Myriad Pro"/>
              </a:rPr>
              <a:t>in the array</a:t>
            </a:r>
            <a:endParaRPr lang="en-US" dirty="0">
              <a:latin typeface="Myriad Pr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 and Context, cont.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0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you change context to a property with an array for a value, Dust will iterate over the array and execute the body for every element.</a:t>
            </a:r>
          </a:p>
          <a:p>
            <a:r>
              <a:rPr lang="en-US" dirty="0" smtClean="0"/>
              <a:t>If the array consists of scalar values, use </a:t>
            </a:r>
            <a:r>
              <a:rPr lang="en-US" sz="2000" dirty="0">
                <a:latin typeface="Monaco"/>
              </a:rPr>
              <a:t>{.}</a:t>
            </a:r>
            <a:r>
              <a:rPr lang="en-US" dirty="0" smtClean="0"/>
              <a:t> to reference the current element value</a:t>
            </a:r>
          </a:p>
          <a:p>
            <a:r>
              <a:rPr lang="en-US" dirty="0" smtClean="0"/>
              <a:t>If the array consists of object values, property references apply to the current object element</a:t>
            </a:r>
          </a:p>
          <a:p>
            <a:r>
              <a:rPr lang="en-US" dirty="0" smtClean="0"/>
              <a:t>Two new tags are available in the body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Monaco"/>
                <a:ea typeface="+mn-ea"/>
              </a:rPr>
              <a:t>{$</a:t>
            </a:r>
            <a:r>
              <a:rPr lang="en-US" sz="2000" dirty="0" err="1">
                <a:solidFill>
                  <a:srgbClr val="FF0000"/>
                </a:solidFill>
                <a:latin typeface="Monaco"/>
                <a:ea typeface="+mn-ea"/>
              </a:rPr>
              <a:t>idx</a:t>
            </a:r>
            <a:r>
              <a:rPr lang="en-US" sz="2000" dirty="0">
                <a:solidFill>
                  <a:srgbClr val="FF0000"/>
                </a:solidFill>
                <a:latin typeface="Monaco"/>
                <a:ea typeface="+mn-ea"/>
              </a:rPr>
              <a:t>}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the zero-based index value of the current element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Monaco"/>
                <a:ea typeface="+mn-ea"/>
              </a:rPr>
              <a:t>{$</a:t>
            </a:r>
            <a:r>
              <a:rPr lang="en-US" sz="2000" dirty="0" err="1">
                <a:solidFill>
                  <a:srgbClr val="FF0000"/>
                </a:solidFill>
                <a:latin typeface="Monaco"/>
                <a:ea typeface="+mn-ea"/>
              </a:rPr>
              <a:t>len</a:t>
            </a:r>
            <a:r>
              <a:rPr lang="en-US" sz="2000" dirty="0">
                <a:solidFill>
                  <a:srgbClr val="FF0000"/>
                </a:solidFill>
                <a:latin typeface="Monaco"/>
                <a:ea typeface="+mn-ea"/>
              </a:rPr>
              <a:t>}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the number of elements in the array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Iteration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457199" y="1627584"/>
            <a:ext cx="3285068" cy="11918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{title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}{~n}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#names}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 {$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idx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}. {name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~n}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{/names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endParaRPr lang="en-US" sz="1600" dirty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63135" y="4002850"/>
            <a:ext cx="4504268" cy="17366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title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Famous People',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names':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[{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'name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Larry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Curly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Moe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}]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5905498" y="2614669"/>
            <a:ext cx="2895601" cy="11918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Famous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People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.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Larry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.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Curly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. Moe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199" y="1165919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3135" y="3523205"/>
            <a:ext cx="107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Model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05498" y="2153004"/>
            <a:ext cx="1193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Output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4725795" y="2601545"/>
            <a:ext cx="1016878" cy="1270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0" lang="en-US" sz="2000" i="1" u="none" strike="noStrike" cap="none" normalizeH="0" baseline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5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Context Stack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567755" y="1659976"/>
            <a:ext cx="3792906" cy="233860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nl-NL" sz="1600" dirty="0" err="1">
                <a:latin typeface="Monaco"/>
              </a:rPr>
              <a:t>root.name</a:t>
            </a:r>
            <a:r>
              <a:rPr lang="nl-NL" sz="1600" dirty="0">
                <a:latin typeface="Monaco"/>
              </a:rPr>
              <a:t>: {name}{~</a:t>
            </a:r>
            <a:r>
              <a:rPr lang="nl-NL" sz="1600" dirty="0" smtClean="0">
                <a:latin typeface="Monaco"/>
              </a:rPr>
              <a:t>n}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{#A}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  </a:t>
            </a:r>
            <a:r>
              <a:rPr lang="nl-NL" sz="1600" dirty="0" err="1">
                <a:latin typeface="Monaco"/>
              </a:rPr>
              <a:t>A.name</a:t>
            </a:r>
            <a:r>
              <a:rPr lang="nl-NL" sz="1600" dirty="0">
                <a:latin typeface="Monaco"/>
              </a:rPr>
              <a:t>: {name}{~n</a:t>
            </a:r>
            <a:r>
              <a:rPr lang="nl-NL" sz="1600" dirty="0" smtClean="0">
                <a:latin typeface="Monaco"/>
              </a:rPr>
              <a:t>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  </a:t>
            </a:r>
            <a:r>
              <a:rPr lang="nl-NL" sz="1600" dirty="0">
                <a:latin typeface="Monaco"/>
              </a:rPr>
              <a:t>{#B</a:t>
            </a:r>
            <a:r>
              <a:rPr lang="nl-NL" sz="1600" dirty="0" smtClean="0">
                <a:latin typeface="Monaco"/>
              </a:rPr>
              <a:t>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    </a:t>
            </a:r>
            <a:r>
              <a:rPr lang="nl-NL" sz="1600" dirty="0" err="1">
                <a:latin typeface="Monaco"/>
              </a:rPr>
              <a:t>B.name</a:t>
            </a:r>
            <a:r>
              <a:rPr lang="nl-NL" sz="1600" dirty="0">
                <a:latin typeface="Monaco"/>
              </a:rPr>
              <a:t>: {name}{~n</a:t>
            </a:r>
            <a:r>
              <a:rPr lang="nl-NL" sz="1600" dirty="0" smtClean="0">
                <a:latin typeface="Monaco"/>
              </a:rPr>
              <a:t>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    </a:t>
            </a:r>
            <a:r>
              <a:rPr lang="nl-NL" sz="1600" dirty="0" err="1">
                <a:latin typeface="Monaco"/>
              </a:rPr>
              <a:t>root.alt</a:t>
            </a:r>
            <a:r>
              <a:rPr lang="nl-NL" sz="1600" dirty="0">
                <a:latin typeface="Monaco"/>
              </a:rPr>
              <a:t>: {alt}{~n</a:t>
            </a:r>
            <a:r>
              <a:rPr lang="nl-NL" sz="1600" dirty="0" smtClean="0">
                <a:latin typeface="Monaco"/>
              </a:rPr>
              <a:t>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  </a:t>
            </a:r>
            <a:r>
              <a:rPr lang="nl-NL" sz="1600" dirty="0">
                <a:latin typeface="Monaco"/>
              </a:rPr>
              <a:t>{/B</a:t>
            </a:r>
            <a:r>
              <a:rPr lang="nl-NL" sz="1600" dirty="0" smtClean="0">
                <a:latin typeface="Monaco"/>
              </a:rPr>
              <a:t>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{</a:t>
            </a:r>
            <a:r>
              <a:rPr lang="nl-NL" sz="1600" dirty="0">
                <a:latin typeface="Monaco"/>
              </a:rPr>
              <a:t>/A}</a:t>
            </a:r>
            <a:endParaRPr lang="en-US" sz="1600" dirty="0">
              <a:latin typeface="Monaco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4690533" y="1634608"/>
            <a:ext cx="3386667" cy="28042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nl-NL" sz="1600" dirty="0">
                <a:latin typeface="Monaco"/>
              </a:rPr>
              <a:t>{</a:t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 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name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: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root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,</a:t>
            </a:r>
            <a:r>
              <a:rPr lang="nl-NL" sz="1600" dirty="0">
                <a:latin typeface="Monaco"/>
              </a:rPr>
              <a:t/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 </a:t>
            </a:r>
            <a:r>
              <a:rPr lang="nl-NL" sz="1600" dirty="0" smtClean="0">
                <a:latin typeface="Monaco"/>
              </a:rPr>
              <a:t>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alt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: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root2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,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 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A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:</a:t>
            </a:r>
            <a:r>
              <a:rPr lang="nl-NL" sz="1600" dirty="0">
                <a:latin typeface="Monaco"/>
              </a:rPr>
              <a:t>{</a:t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     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name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: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Albert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,</a:t>
            </a:r>
            <a:r>
              <a:rPr lang="nl-NL" sz="1600" dirty="0">
                <a:latin typeface="Monaco"/>
              </a:rPr>
              <a:t/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     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B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:</a:t>
            </a:r>
            <a:r>
              <a:rPr lang="nl-NL" sz="1600" dirty="0">
                <a:latin typeface="Monaco"/>
              </a:rPr>
              <a:t>{</a:t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        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name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: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Bob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>
                <a:latin typeface="Monaco"/>
              </a:rPr>
              <a:t/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      }</a:t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   }</a:t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}</a:t>
            </a:r>
            <a:endParaRPr lang="en-US" sz="1600" dirty="0">
              <a:latin typeface="Monaco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2891807" y="1983513"/>
            <a:ext cx="2306726" cy="220133"/>
          </a:xfrm>
          <a:prstGeom prst="straightConnector1">
            <a:avLst/>
          </a:prstGeom>
          <a:noFill/>
          <a:ln w="63500" cap="sq" cmpd="sng" algn="ctr">
            <a:solidFill>
              <a:srgbClr val="C00000">
                <a:alpha val="17000"/>
              </a:srgb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2760133" y="2474580"/>
            <a:ext cx="2844800" cy="457200"/>
          </a:xfrm>
          <a:prstGeom prst="straightConnector1">
            <a:avLst/>
          </a:prstGeom>
          <a:noFill/>
          <a:ln w="63500" cap="sq" cmpd="sng" algn="ctr">
            <a:solidFill>
              <a:srgbClr val="C00000">
                <a:alpha val="17000"/>
              </a:srgb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3031067" y="2931780"/>
            <a:ext cx="2895600" cy="491066"/>
          </a:xfrm>
          <a:prstGeom prst="straightConnector1">
            <a:avLst/>
          </a:prstGeom>
          <a:noFill/>
          <a:ln w="63500" cap="sq" cmpd="sng" algn="ctr">
            <a:solidFill>
              <a:srgbClr val="C00000">
                <a:alpha val="17000"/>
              </a:srgb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ounded Rectangle 16"/>
          <p:cNvSpPr/>
          <p:nvPr/>
        </p:nvSpPr>
        <p:spPr bwMode="auto">
          <a:xfrm>
            <a:off x="4690175" y="4957628"/>
            <a:ext cx="3448096" cy="9859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dirty="0" err="1">
                <a:latin typeface="Monaco"/>
              </a:rPr>
              <a:t>root.name</a:t>
            </a:r>
            <a:r>
              <a:rPr lang="en-US" sz="1600" dirty="0">
                <a:latin typeface="Monaco"/>
              </a:rPr>
              <a:t>: </a:t>
            </a:r>
            <a:r>
              <a:rPr lang="en-US" sz="1600" dirty="0" smtClean="0">
                <a:latin typeface="Monaco"/>
              </a:rPr>
              <a:t>root</a:t>
            </a:r>
            <a:br>
              <a:rPr lang="en-US" sz="1600" dirty="0" smtClean="0">
                <a:latin typeface="Monaco"/>
              </a:rPr>
            </a:br>
            <a:r>
              <a:rPr lang="en-US" sz="1600" dirty="0" err="1" smtClean="0">
                <a:latin typeface="Monaco"/>
              </a:rPr>
              <a:t>A.name</a:t>
            </a:r>
            <a:r>
              <a:rPr lang="en-US" sz="1600" dirty="0">
                <a:latin typeface="Monaco"/>
              </a:rPr>
              <a:t>: </a:t>
            </a:r>
            <a:r>
              <a:rPr lang="en-US" sz="1600" dirty="0" smtClean="0">
                <a:latin typeface="Monaco"/>
              </a:rPr>
              <a:t>Albert</a:t>
            </a:r>
            <a:br>
              <a:rPr lang="en-US" sz="1600" dirty="0" smtClean="0">
                <a:latin typeface="Monaco"/>
              </a:rPr>
            </a:br>
            <a:r>
              <a:rPr lang="en-US" sz="1600" dirty="0" err="1" smtClean="0">
                <a:latin typeface="Monaco"/>
              </a:rPr>
              <a:t>B.name</a:t>
            </a:r>
            <a:r>
              <a:rPr lang="en-US" sz="1600" dirty="0">
                <a:latin typeface="Monaco"/>
              </a:rPr>
              <a:t>: </a:t>
            </a:r>
            <a:r>
              <a:rPr lang="en-US" sz="1600" dirty="0" smtClean="0">
                <a:latin typeface="Monaco"/>
              </a:rPr>
              <a:t>Bob</a:t>
            </a:r>
            <a:endParaRPr lang="en-US" sz="1600" dirty="0">
              <a:latin typeface="Monac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7755" y="1172943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90533" y="1198311"/>
            <a:ext cx="107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Model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4400" y="4495800"/>
            <a:ext cx="1084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Output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3031067" y="2474580"/>
            <a:ext cx="2167466" cy="694266"/>
          </a:xfrm>
          <a:prstGeom prst="straightConnector1">
            <a:avLst/>
          </a:prstGeom>
          <a:noFill/>
          <a:ln w="63500" cap="sq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ounded Rectangle 21"/>
          <p:cNvSpPr/>
          <p:nvPr/>
        </p:nvSpPr>
        <p:spPr bwMode="auto">
          <a:xfrm>
            <a:off x="577194" y="4953000"/>
            <a:ext cx="3448096" cy="990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dirty="0" smtClean="0">
                <a:latin typeface="Monaco"/>
              </a:rPr>
              <a:t>B: name</a:t>
            </a:r>
            <a:br>
              <a:rPr lang="en-US" sz="1600" dirty="0" smtClean="0">
                <a:latin typeface="Monaco"/>
              </a:rPr>
            </a:br>
            <a:r>
              <a:rPr lang="en-US" sz="1600" dirty="0" smtClean="0">
                <a:latin typeface="Monaco"/>
              </a:rPr>
              <a:t>A: name</a:t>
            </a:r>
            <a:br>
              <a:rPr lang="en-US" sz="1600" dirty="0" smtClean="0">
                <a:latin typeface="Monaco"/>
              </a:rPr>
            </a:br>
            <a:r>
              <a:rPr lang="en-US" sz="1600" dirty="0" smtClean="0">
                <a:latin typeface="Monaco"/>
              </a:rPr>
              <a:t>root: name, alt, A</a:t>
            </a:r>
            <a:endParaRPr lang="en-US" sz="1600" dirty="0">
              <a:latin typeface="Monaco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8557" y="450826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Stack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4690706" y="4953000"/>
            <a:ext cx="3448096" cy="12145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dirty="0" err="1">
                <a:latin typeface="Monaco"/>
              </a:rPr>
              <a:t>root.name</a:t>
            </a:r>
            <a:r>
              <a:rPr lang="en-US" sz="1600" dirty="0">
                <a:latin typeface="Monaco"/>
              </a:rPr>
              <a:t>: </a:t>
            </a:r>
            <a:r>
              <a:rPr lang="en-US" sz="1600" dirty="0" smtClean="0">
                <a:latin typeface="Monaco"/>
              </a:rPr>
              <a:t>root</a:t>
            </a:r>
            <a:br>
              <a:rPr lang="en-US" sz="1600" dirty="0" smtClean="0">
                <a:latin typeface="Monaco"/>
              </a:rPr>
            </a:br>
            <a:r>
              <a:rPr lang="en-US" sz="1600" dirty="0" err="1" smtClean="0">
                <a:latin typeface="Monaco"/>
              </a:rPr>
              <a:t>A.name</a:t>
            </a:r>
            <a:r>
              <a:rPr lang="en-US" sz="1600" dirty="0">
                <a:latin typeface="Monaco"/>
              </a:rPr>
              <a:t>: </a:t>
            </a:r>
            <a:r>
              <a:rPr lang="en-US" sz="1600" dirty="0" smtClean="0">
                <a:latin typeface="Monaco"/>
              </a:rPr>
              <a:t>Albert</a:t>
            </a:r>
            <a:br>
              <a:rPr lang="en-US" sz="1600" dirty="0" smtClean="0">
                <a:latin typeface="Monaco"/>
              </a:rPr>
            </a:br>
            <a:r>
              <a:rPr lang="en-US" sz="1600" dirty="0" err="1" smtClean="0">
                <a:latin typeface="Monaco"/>
              </a:rPr>
              <a:t>B.name</a:t>
            </a:r>
            <a:r>
              <a:rPr lang="en-US" sz="1600" dirty="0">
                <a:latin typeface="Monaco"/>
              </a:rPr>
              <a:t>: </a:t>
            </a:r>
            <a:r>
              <a:rPr lang="en-US" sz="1600" dirty="0" smtClean="0">
                <a:latin typeface="Monaco"/>
              </a:rPr>
              <a:t>Bob</a:t>
            </a:r>
            <a:br>
              <a:rPr lang="en-US" sz="1600" dirty="0" smtClean="0">
                <a:latin typeface="Monaco"/>
              </a:rPr>
            </a:br>
            <a:r>
              <a:rPr lang="en-US" sz="1600" dirty="0" err="1" smtClean="0">
                <a:latin typeface="Monaco"/>
              </a:rPr>
              <a:t>root.alt</a:t>
            </a:r>
            <a:r>
              <a:rPr lang="en-US" sz="1600" dirty="0" smtClean="0">
                <a:latin typeface="Monaco"/>
              </a:rPr>
              <a:t>: root2</a:t>
            </a:r>
            <a:endParaRPr lang="en-US" sz="1600" dirty="0">
              <a:latin typeface="Monaco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1828800" y="4191000"/>
            <a:ext cx="2286000" cy="609600"/>
          </a:xfrm>
          <a:prstGeom prst="wedgeRectCallout">
            <a:avLst>
              <a:gd name="adj1" fmla="val -12714"/>
              <a:gd name="adj2" fmla="val -198543"/>
            </a:avLst>
          </a:prstGeom>
          <a:solidFill>
            <a:srgbClr val="0045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 anchorCtr="1"/>
          <a:lstStyle/>
          <a:p>
            <a:pPr algn="ctr"/>
            <a:r>
              <a:rPr lang="en-US" dirty="0" smtClean="0"/>
              <a:t>"alt" isn't in the current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0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Contexts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199" y="1455035"/>
            <a:ext cx="3285068" cy="14642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{#B:A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Aname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: {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Aname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}{~n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Bname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: {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Bname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}{~n}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RootName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: {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rootName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/B}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57199" y="3498295"/>
            <a:ext cx="4216401" cy="282630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rootName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': 'name of root'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Aname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': 'alt name of root'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'A':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Aname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': 'name of A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'B':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Bname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': 'name of B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endParaRPr lang="en-US" sz="1600" dirty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317450" y="2945457"/>
            <a:ext cx="2387162" cy="91940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Aname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: name of A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Bname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: name of B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RootName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199" y="993370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199" y="3018650"/>
            <a:ext cx="107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Model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17450" y="2483792"/>
            <a:ext cx="1193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Output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961905" y="2714625"/>
            <a:ext cx="1016878" cy="1270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0" lang="en-US" sz="2000" i="1" u="none" strike="noStrike" cap="none" normalizeH="0" baseline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021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Purpose of Template Engines</a:t>
            </a:r>
          </a:p>
          <a:p>
            <a:r>
              <a:rPr lang="en-US" dirty="0" smtClean="0"/>
              <a:t>Rationale for Dust</a:t>
            </a:r>
          </a:p>
          <a:p>
            <a:r>
              <a:rPr lang="en-US" dirty="0" smtClean="0"/>
              <a:t>Template basics</a:t>
            </a:r>
          </a:p>
          <a:p>
            <a:r>
              <a:rPr lang="en-US" dirty="0" smtClean="0"/>
              <a:t>Retrieving values from the model</a:t>
            </a:r>
          </a:p>
          <a:p>
            <a:r>
              <a:rPr lang="en-US" dirty="0" smtClean="0"/>
              <a:t>Contexts and how to use them</a:t>
            </a:r>
          </a:p>
          <a:p>
            <a:r>
              <a:rPr lang="en-US" dirty="0" smtClean="0"/>
              <a:t>Using parameters</a:t>
            </a:r>
          </a:p>
          <a:p>
            <a:r>
              <a:rPr lang="en-US" dirty="0" smtClean="0"/>
              <a:t>Template logic</a:t>
            </a:r>
          </a:p>
          <a:p>
            <a:r>
              <a:rPr lang="en-US" dirty="0" smtClean="0"/>
              <a:t>Decomposing templates</a:t>
            </a:r>
          </a:p>
          <a:p>
            <a:r>
              <a:rPr lang="en-US" dirty="0" smtClean="0"/>
              <a:t>Helpers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20894" y="6017981"/>
            <a:ext cx="5283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  <a:cs typeface="Calibri" pitchFamily="34" charset="0"/>
              </a:rPr>
              <a:t>Based on the 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Dust Tutorial: https://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github.com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/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linkedin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/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dustjs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/wiki/Dust-Tutorial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60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Parameters can also be added to the </a:t>
            </a:r>
            <a:r>
              <a:rPr lang="en-US" sz="2000" dirty="0" smtClean="0">
                <a:solidFill>
                  <a:srgbClr val="FF0000"/>
                </a:solidFill>
                <a:latin typeface="Monaco"/>
              </a:rPr>
              <a:t>{#property}</a:t>
            </a:r>
            <a:r>
              <a:rPr lang="en-US" dirty="0" smtClean="0"/>
              <a:t> section tag</a:t>
            </a:r>
          </a:p>
          <a:p>
            <a:r>
              <a:rPr lang="en-US" dirty="0" smtClean="0"/>
              <a:t>The name can be any valid JavaScript name.  Creates a local variable with that name.</a:t>
            </a:r>
          </a:p>
          <a:p>
            <a:r>
              <a:rPr lang="en-US" dirty="0" smtClean="0"/>
              <a:t>Adds a new context with the specified parameters to the context stack</a:t>
            </a:r>
          </a:p>
          <a:p>
            <a:r>
              <a:rPr lang="en-US" dirty="0" smtClean="0"/>
              <a:t>Typically used when the parent context and the child context have variables of </a:t>
            </a:r>
            <a:r>
              <a:rPr lang="en-US" dirty="0" smtClean="0">
                <a:solidFill>
                  <a:srgbClr val="FF0000"/>
                </a:solidFill>
              </a:rPr>
              <a:t>the same name</a:t>
            </a:r>
            <a:r>
              <a:rPr lang="en-US" dirty="0" smtClean="0"/>
              <a:t>.</a:t>
            </a:r>
          </a:p>
          <a:p>
            <a:pPr marL="285750" lvl="1" indent="0">
              <a:buNone/>
            </a:pPr>
            <a:r>
              <a:rPr lang="en-US" dirty="0" smtClean="0"/>
              <a:t>{#parent}</a:t>
            </a:r>
          </a:p>
          <a:p>
            <a:pPr marL="571500" lvl="2" indent="0">
              <a:buNone/>
            </a:pPr>
            <a:r>
              <a:rPr lang="en-US" dirty="0" smtClean="0"/>
              <a:t>{#child </a:t>
            </a:r>
            <a:r>
              <a:rPr lang="en-US" dirty="0" err="1" smtClean="0">
                <a:solidFill>
                  <a:srgbClr val="FF0000"/>
                </a:solidFill>
              </a:rPr>
              <a:t>parentId</a:t>
            </a:r>
            <a:r>
              <a:rPr lang="en-US" dirty="0" smtClean="0"/>
              <a:t>=id}</a:t>
            </a:r>
          </a:p>
          <a:p>
            <a:pPr marL="857250" lvl="3" indent="0">
              <a:buNone/>
            </a:pPr>
            <a:r>
              <a:rPr lang="en-US" dirty="0" smtClean="0"/>
              <a:t>Parent id is {</a:t>
            </a:r>
            <a:r>
              <a:rPr lang="en-US" dirty="0" err="1" smtClean="0">
                <a:solidFill>
                  <a:srgbClr val="FF0000"/>
                </a:solidFill>
              </a:rPr>
              <a:t>parentId</a:t>
            </a:r>
            <a:r>
              <a:rPr lang="en-US" dirty="0" smtClean="0"/>
              <a:t>}, child id is {id}.</a:t>
            </a:r>
            <a:endParaRPr lang="en-US" dirty="0"/>
          </a:p>
          <a:p>
            <a:pPr marL="571500" lvl="2" indent="0">
              <a:buNone/>
            </a:pPr>
            <a:r>
              <a:rPr lang="en-US" dirty="0" smtClean="0"/>
              <a:t>{/child}</a:t>
            </a:r>
          </a:p>
          <a:p>
            <a:pPr marL="285750" lvl="1" indent="0">
              <a:buNone/>
            </a:pPr>
            <a:r>
              <a:rPr lang="en-US" dirty="0" smtClean="0"/>
              <a:t>{/parent}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– Temporary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16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Most whitespace is discarded</a:t>
            </a:r>
          </a:p>
          <a:p>
            <a:r>
              <a:rPr lang="en-US" dirty="0" smtClean="0"/>
              <a:t>Use </a:t>
            </a:r>
            <a:r>
              <a:rPr lang="en-US" sz="2000" dirty="0" smtClean="0">
                <a:latin typeface="Monaco"/>
              </a:rPr>
              <a:t>/*...*/</a:t>
            </a:r>
            <a:r>
              <a:rPr lang="en-US" dirty="0" smtClean="0"/>
              <a:t> for comments in JavaScript code blocks</a:t>
            </a:r>
          </a:p>
          <a:p>
            <a:r>
              <a:rPr lang="en-US" dirty="0" smtClean="0"/>
              <a:t>Use </a:t>
            </a:r>
            <a:r>
              <a:rPr lang="en-US" sz="2000" dirty="0">
                <a:latin typeface="Monaco"/>
              </a:rPr>
              <a:t>{</a:t>
            </a:r>
            <a:r>
              <a:rPr lang="en-US" sz="2000" dirty="0" smtClean="0">
                <a:latin typeface="Monaco"/>
              </a:rPr>
              <a:t>`...`</a:t>
            </a:r>
            <a:r>
              <a:rPr lang="en-US" sz="2000" dirty="0">
                <a:latin typeface="Monaco"/>
              </a:rPr>
              <a:t>}</a:t>
            </a:r>
            <a:r>
              <a:rPr lang="en-US" dirty="0" smtClean="0"/>
              <a:t> to preserve whitespace and braces</a:t>
            </a:r>
          </a:p>
          <a:p>
            <a:r>
              <a:rPr lang="en-US" dirty="0" smtClean="0"/>
              <a:t>Use </a:t>
            </a:r>
            <a:r>
              <a:rPr lang="en-US" sz="2000" dirty="0">
                <a:latin typeface="Monaco"/>
              </a:rPr>
              <a:t>{</a:t>
            </a:r>
            <a:r>
              <a:rPr lang="en-US" sz="2000" dirty="0" smtClean="0">
                <a:latin typeface="Monaco"/>
              </a:rPr>
              <a:t>!...!</a:t>
            </a:r>
            <a:r>
              <a:rPr lang="en-US" sz="2000" dirty="0">
                <a:latin typeface="Monaco"/>
              </a:rPr>
              <a:t>}</a:t>
            </a:r>
            <a:r>
              <a:rPr lang="en-US" dirty="0" smtClean="0"/>
              <a:t> for comments in templates</a:t>
            </a:r>
          </a:p>
          <a:p>
            <a:r>
              <a:rPr lang="en-US" dirty="0" smtClean="0"/>
              <a:t>Whitespace and braces can be inserted using:</a:t>
            </a:r>
          </a:p>
          <a:p>
            <a:pPr lvl="1"/>
            <a:r>
              <a:rPr lang="en-US" sz="2000" dirty="0">
                <a:latin typeface="Monaco"/>
                <a:ea typeface="+mn-ea"/>
              </a:rPr>
              <a:t>{~n}</a:t>
            </a:r>
            <a:r>
              <a:rPr lang="en-US" dirty="0" smtClean="0"/>
              <a:t>—newline</a:t>
            </a:r>
          </a:p>
          <a:p>
            <a:pPr lvl="1"/>
            <a:r>
              <a:rPr lang="en-US" sz="2000" dirty="0">
                <a:latin typeface="Monaco"/>
                <a:ea typeface="+mn-ea"/>
              </a:rPr>
              <a:t>{~r}</a:t>
            </a:r>
            <a:r>
              <a:rPr lang="en-US" dirty="0" smtClean="0"/>
              <a:t>—carriage return</a:t>
            </a:r>
          </a:p>
          <a:p>
            <a:pPr lvl="1"/>
            <a:r>
              <a:rPr lang="en-US" sz="2000" dirty="0">
                <a:latin typeface="Monaco"/>
                <a:ea typeface="+mn-ea"/>
              </a:rPr>
              <a:t>{~s}</a:t>
            </a:r>
            <a:r>
              <a:rPr lang="en-US" dirty="0" smtClean="0"/>
              <a:t>—space</a:t>
            </a:r>
          </a:p>
          <a:p>
            <a:pPr lvl="1"/>
            <a:r>
              <a:rPr lang="en-US" sz="2000" dirty="0">
                <a:latin typeface="Monaco"/>
                <a:ea typeface="+mn-ea"/>
              </a:rPr>
              <a:t>{~</a:t>
            </a:r>
            <a:r>
              <a:rPr lang="en-US" sz="2000" dirty="0" err="1">
                <a:latin typeface="Monaco"/>
                <a:ea typeface="+mn-ea"/>
              </a:rPr>
              <a:t>lb</a:t>
            </a:r>
            <a:r>
              <a:rPr lang="en-US" sz="2000" dirty="0">
                <a:latin typeface="Monaco"/>
                <a:ea typeface="+mn-ea"/>
              </a:rPr>
              <a:t>}</a:t>
            </a:r>
            <a:r>
              <a:rPr lang="en-US" dirty="0" smtClean="0"/>
              <a:t>—left brace (</a:t>
            </a:r>
            <a:r>
              <a:rPr lang="en-US" sz="2000" dirty="0">
                <a:latin typeface="Monaco"/>
                <a:ea typeface="+mn-ea"/>
              </a:rPr>
              <a:t>{</a:t>
            </a:r>
            <a:r>
              <a:rPr lang="en-US" dirty="0" smtClean="0"/>
              <a:t>)</a:t>
            </a:r>
          </a:p>
          <a:p>
            <a:pPr lvl="1"/>
            <a:r>
              <a:rPr lang="en-US" sz="2000" dirty="0">
                <a:latin typeface="Monaco"/>
                <a:ea typeface="+mn-ea"/>
              </a:rPr>
              <a:t>{~</a:t>
            </a:r>
            <a:r>
              <a:rPr lang="en-US" sz="2000" dirty="0" err="1">
                <a:latin typeface="Monaco"/>
                <a:ea typeface="+mn-ea"/>
              </a:rPr>
              <a:t>rb</a:t>
            </a:r>
            <a:r>
              <a:rPr lang="en-US" sz="2000" dirty="0">
                <a:latin typeface="Monaco"/>
                <a:ea typeface="+mn-ea"/>
              </a:rPr>
              <a:t>}</a:t>
            </a:r>
            <a:r>
              <a:rPr lang="en-US" dirty="0" smtClean="0"/>
              <a:t>—right brace (</a:t>
            </a:r>
            <a:r>
              <a:rPr lang="en-US" sz="2000" dirty="0">
                <a:latin typeface="Monaco"/>
                <a:ea typeface="+mn-ea"/>
              </a:rPr>
              <a:t>}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6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All output is escaped to avoid cross-site scripting (XSS) unless filtered</a:t>
            </a:r>
          </a:p>
          <a:p>
            <a:r>
              <a:rPr lang="en-US" dirty="0" smtClean="0"/>
              <a:t>Filters allow you to control escaping</a:t>
            </a:r>
          </a:p>
          <a:p>
            <a:r>
              <a:rPr lang="en-US" dirty="0" smtClean="0"/>
              <a:t>To apply a filter, append </a:t>
            </a:r>
            <a:r>
              <a:rPr lang="en-US" sz="2000" dirty="0">
                <a:latin typeface="Monaco"/>
              </a:rPr>
              <a:t>|x</a:t>
            </a:r>
            <a:r>
              <a:rPr lang="en-US" dirty="0" smtClean="0"/>
              <a:t> after the tag where </a:t>
            </a:r>
            <a:r>
              <a:rPr lang="en-US" sz="2000" dirty="0" smtClean="0">
                <a:latin typeface="Monaco"/>
              </a:rPr>
              <a:t>x</a:t>
            </a:r>
            <a:r>
              <a:rPr lang="en-US" dirty="0" smtClean="0"/>
              <a:t> is the filter. For example, to suppress all escaping in a section:</a:t>
            </a:r>
          </a:p>
          <a:p>
            <a:pPr marL="457200" lvl="2" indent="0">
              <a:buNone/>
            </a:pPr>
            <a:r>
              <a:rPr lang="en-US" sz="2000" dirty="0" smtClean="0">
                <a:latin typeface="Monaco"/>
              </a:rPr>
              <a:t>{#</a:t>
            </a:r>
            <a:r>
              <a:rPr lang="en-US" sz="2000" dirty="0" err="1" smtClean="0">
                <a:latin typeface="Monaco"/>
              </a:rPr>
              <a:t>section|s</a:t>
            </a:r>
            <a:r>
              <a:rPr lang="en-US" sz="2000" dirty="0" smtClean="0">
                <a:latin typeface="Monaco"/>
              </a:rPr>
              <a:t>}...{/section}</a:t>
            </a:r>
            <a:endParaRPr lang="en-US" sz="2000" dirty="0">
              <a:latin typeface="Monaco"/>
            </a:endParaRPr>
          </a:p>
          <a:p>
            <a:r>
              <a:rPr lang="en-US" dirty="0" smtClean="0"/>
              <a:t>Filters can also be chained. For example, to have only HTML escaping applied:</a:t>
            </a:r>
          </a:p>
          <a:p>
            <a:pPr marL="457200" lvl="4" indent="0">
              <a:spcBef>
                <a:spcPct val="25000"/>
              </a:spcBef>
              <a:spcAft>
                <a:spcPct val="10000"/>
              </a:spcAft>
              <a:buNone/>
            </a:pPr>
            <a:r>
              <a:rPr lang="en-US" sz="2000" dirty="0">
                <a:latin typeface="Monaco"/>
              </a:rPr>
              <a:t>{#</a:t>
            </a:r>
            <a:r>
              <a:rPr lang="en-US" sz="2000" dirty="0" err="1">
                <a:latin typeface="Monaco"/>
              </a:rPr>
              <a:t>section|s|h</a:t>
            </a:r>
            <a:r>
              <a:rPr lang="en-US" sz="2000" dirty="0">
                <a:latin typeface="Monaco"/>
              </a:rPr>
              <a:t>}...{/section}</a:t>
            </a:r>
          </a:p>
          <a:p>
            <a:pPr marL="342900" lvl="1" indent="0">
              <a:buNone/>
            </a:pPr>
            <a:r>
              <a:rPr lang="en-US" dirty="0" smtClean="0"/>
              <a:t>A chain would typically begin with </a:t>
            </a:r>
            <a:r>
              <a:rPr lang="en-US" sz="2000" dirty="0">
                <a:latin typeface="Monaco"/>
              </a:rPr>
              <a:t>s</a:t>
            </a:r>
            <a:r>
              <a:rPr lang="en-US" dirty="0" smtClean="0"/>
              <a:t> to suppress filtering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1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70112489"/>
              </p:ext>
            </p:extLst>
          </p:nvPr>
        </p:nvGraphicFramePr>
        <p:xfrm>
          <a:off x="457200" y="1219200"/>
          <a:ext cx="8247062" cy="4924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518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2000" dirty="0">
                <a:latin typeface="Monaco"/>
              </a:rPr>
              <a:t>{#</a:t>
            </a:r>
            <a:r>
              <a:rPr lang="en-US" sz="2000" dirty="0" err="1">
                <a:latin typeface="Monaco"/>
              </a:rPr>
              <a:t>propertyName</a:t>
            </a:r>
            <a:r>
              <a:rPr lang="en-US" sz="2000" dirty="0">
                <a:latin typeface="Monaco"/>
              </a:rPr>
              <a:t>}</a:t>
            </a:r>
            <a:r>
              <a:rPr lang="en-US" dirty="0" smtClean="0"/>
              <a:t> section can contain a conditional block by inserting an </a:t>
            </a:r>
            <a:r>
              <a:rPr lang="en-US" sz="2000" dirty="0">
                <a:latin typeface="Monaco"/>
              </a:rPr>
              <a:t>{:else}</a:t>
            </a:r>
            <a:r>
              <a:rPr lang="en-US" dirty="0" smtClean="0"/>
              <a:t> tag</a:t>
            </a:r>
          </a:p>
          <a:p>
            <a:r>
              <a:rPr lang="en-US" dirty="0" smtClean="0"/>
              <a:t>Any body after the </a:t>
            </a:r>
            <a:r>
              <a:rPr lang="en-US" sz="2000" dirty="0">
                <a:latin typeface="Monaco"/>
              </a:rPr>
              <a:t>{:else}</a:t>
            </a:r>
            <a:r>
              <a:rPr lang="en-US" dirty="0" smtClean="0"/>
              <a:t> tag will be executed only if the value test evaluates to </a:t>
            </a:r>
            <a:r>
              <a:rPr lang="en-US" sz="2000" dirty="0" smtClean="0">
                <a:latin typeface="Monaco"/>
              </a:rPr>
              <a:t>false</a:t>
            </a:r>
            <a:endParaRPr lang="en-US" sz="2000" dirty="0">
              <a:latin typeface="Monaco"/>
            </a:endParaRPr>
          </a:p>
          <a:p>
            <a:r>
              <a:rPr lang="en-US" dirty="0" smtClean="0"/>
              <a:t>Within the </a:t>
            </a:r>
            <a:r>
              <a:rPr lang="en-US" sz="2000" dirty="0">
                <a:latin typeface="Monaco"/>
              </a:rPr>
              <a:t>{:else}</a:t>
            </a:r>
            <a:r>
              <a:rPr lang="en-US" dirty="0" smtClean="0"/>
              <a:t> body, the context will remain where it was originally</a:t>
            </a:r>
          </a:p>
          <a:p>
            <a:r>
              <a:rPr lang="en-US" dirty="0" smtClean="0"/>
              <a:t>Parameter values will be present in the </a:t>
            </a:r>
            <a:r>
              <a:rPr lang="en-US" sz="2000" dirty="0">
                <a:latin typeface="Monaco"/>
              </a:rPr>
              <a:t>{:else}</a:t>
            </a:r>
            <a:r>
              <a:rPr lang="en-US" dirty="0" smtClean="0"/>
              <a:t> body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:else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2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:else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199" y="1583769"/>
            <a:ext cx="3285068" cy="14642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{#friends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{name}, {age}{~n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:else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You have no friends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!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/friends}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57199" y="3984625"/>
            <a:ext cx="4216401" cy="20090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friends: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[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 name: 'Moe', age: 37 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 name: 'Larry', age: 39 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 name: 'Curly', age: 35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]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endParaRPr lang="en-US" sz="1600" dirty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884562" y="2405082"/>
            <a:ext cx="2387162" cy="10283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Moe, 37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Larry, 39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Curly, 35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199" y="1122104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199" y="3504980"/>
            <a:ext cx="107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Model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84562" y="1943417"/>
            <a:ext cx="1193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Output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673600" y="2714625"/>
            <a:ext cx="1016878" cy="1270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0" lang="en-US" sz="2000" i="1" u="none" strike="noStrike" cap="none" normalizeH="0" baseline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5881312" y="4113081"/>
            <a:ext cx="2826550" cy="3745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You have no friends!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81312" y="3651416"/>
            <a:ext cx="2826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If friends is empty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22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 animBg="1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Dust provides </a:t>
            </a:r>
            <a:r>
              <a:rPr lang="en-US" smtClean="0"/>
              <a:t>two tags </a:t>
            </a:r>
            <a:r>
              <a:rPr lang="en-US" dirty="0" smtClean="0"/>
              <a:t>that will execute their bodies conditionally</a:t>
            </a:r>
          </a:p>
          <a:p>
            <a:r>
              <a:rPr lang="en-US" sz="2000" dirty="0" smtClean="0">
                <a:latin typeface="Monaco"/>
              </a:rPr>
              <a:t>{?</a:t>
            </a:r>
            <a:r>
              <a:rPr lang="en-US" sz="2000" dirty="0" err="1" smtClean="0">
                <a:latin typeface="Monaco"/>
              </a:rPr>
              <a:t>propertyName</a:t>
            </a:r>
            <a:r>
              <a:rPr lang="en-US" sz="2000" dirty="0" smtClean="0">
                <a:latin typeface="Monaco"/>
              </a:rPr>
              <a:t>}</a:t>
            </a:r>
            <a:r>
              <a:rPr lang="en-US" dirty="0" smtClean="0"/>
              <a:t> will execute its body only if the value test returns </a:t>
            </a:r>
            <a:r>
              <a:rPr lang="en-US" sz="2000" dirty="0">
                <a:latin typeface="Monaco"/>
              </a:rPr>
              <a:t>true</a:t>
            </a:r>
          </a:p>
          <a:p>
            <a:r>
              <a:rPr lang="en-US" sz="2000" dirty="0" smtClean="0">
                <a:latin typeface="Monaco"/>
              </a:rPr>
              <a:t>{</a:t>
            </a:r>
            <a:r>
              <a:rPr lang="en-US" sz="2000" dirty="0">
                <a:latin typeface="Monaco"/>
              </a:rPr>
              <a:t>^</a:t>
            </a:r>
            <a:r>
              <a:rPr lang="en-US" sz="2000" dirty="0" err="1">
                <a:latin typeface="Monaco"/>
              </a:rPr>
              <a:t>propertyName</a:t>
            </a:r>
            <a:r>
              <a:rPr lang="en-US" sz="2000" dirty="0" smtClean="0">
                <a:latin typeface="Monaco"/>
              </a:rPr>
              <a:t>}</a:t>
            </a:r>
            <a:r>
              <a:rPr lang="en-US" dirty="0"/>
              <a:t> </a:t>
            </a:r>
            <a:r>
              <a:rPr lang="en-US" dirty="0" smtClean="0"/>
              <a:t>will execute its body only if the the value test returns </a:t>
            </a:r>
            <a:r>
              <a:rPr lang="en-US" sz="2000" dirty="0">
                <a:latin typeface="Monaco"/>
              </a:rPr>
              <a:t>false</a:t>
            </a:r>
          </a:p>
          <a:p>
            <a:r>
              <a:rPr lang="en-US" dirty="0" smtClean="0"/>
              <a:t>Both sections can contain an {:else} tag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7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Example—What If There Are No Names?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199" y="1422853"/>
            <a:ext cx="3285068" cy="17366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{title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}{~n}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ul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{#names}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 &lt;li&gt;{name}&lt;/li&gt;{~n}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{/names}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&lt;/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ul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&gt;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57199" y="4273783"/>
            <a:ext cx="4504268" cy="17366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title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Famous People',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names':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[{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'name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Larry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Curly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Moe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}]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809011" y="2458007"/>
            <a:ext cx="2895601" cy="17366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Famous People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ul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li&gt;Larry&lt;/li&gt;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li&gt;Curly&lt;/li&gt;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nl-NL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li&gt;Moe&lt;/li&gt;</a:t>
            </a:r>
            <a:br>
              <a:rPr lang="nl-NL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nl-NL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&lt;/</a:t>
            </a:r>
            <a:r>
              <a:rPr lang="nl-NL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ul</a:t>
            </a:r>
            <a:r>
              <a:rPr lang="nl-NL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" y="961188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199" y="3794138"/>
            <a:ext cx="107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Model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09011" y="1978362"/>
            <a:ext cx="1193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Output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629308" y="2692400"/>
            <a:ext cx="1016878" cy="1270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0" lang="en-US" sz="2000" i="1" u="none" strike="noStrike" cap="none" normalizeH="0" baseline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5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Example—Protected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199" y="1422853"/>
            <a:ext cx="3285068" cy="22814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{?names}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title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}{~n}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ul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{#names}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 &lt;li&gt;{name}&lt;/li&gt;{~n}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{/names}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&lt;/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ul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&gt;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{/names}</a:t>
            </a:r>
            <a:endParaRPr lang="en-US" sz="1600" dirty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57199" y="4273783"/>
            <a:ext cx="4504268" cy="17366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title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Famous People',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names':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[{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'name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Larry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Curly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Moe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}]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809011" y="2458007"/>
            <a:ext cx="2895601" cy="17366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Famous People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ul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li&gt;Larry&lt;/li&gt;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li&gt;Curly&lt;/li&gt;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nl-NL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li&gt;Moe&lt;/li&gt;</a:t>
            </a:r>
            <a:br>
              <a:rPr lang="nl-NL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nl-NL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&lt;/</a:t>
            </a:r>
            <a:r>
              <a:rPr lang="nl-NL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ul</a:t>
            </a:r>
            <a:r>
              <a:rPr lang="nl-NL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" y="961188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199" y="3794138"/>
            <a:ext cx="107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Model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09011" y="1978362"/>
            <a:ext cx="1193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Output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661873" y="2692400"/>
            <a:ext cx="1016878" cy="1270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0" lang="en-US" sz="2000" i="1" u="none" strike="noStrike" cap="none" normalizeH="0" baseline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40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524000"/>
            <a:ext cx="3835400" cy="464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362200"/>
            <a:ext cx="3009900" cy="2743200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181600" y="1066800"/>
            <a:ext cx="2615269" cy="4308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lang="en-US" sz="2200" dirty="0">
                <a:latin typeface="Arial"/>
                <a:cs typeface="Arial"/>
              </a:rPr>
              <a:t>l</a:t>
            </a:r>
            <a:r>
              <a:rPr kumimoji="0" lang="en-US" sz="2200" b="0" i="0" u="none" strike="noStrike" kern="1200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ayouts</a:t>
            </a:r>
            <a:r>
              <a:rPr kumimoji="0" lang="en-US" sz="2200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/</a:t>
            </a:r>
            <a:r>
              <a:rPr kumimoji="0" lang="en-US" sz="2200" b="0" i="0" u="none" strike="noStrike" kern="1200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master.dust</a:t>
            </a:r>
            <a:endParaRPr kumimoji="0" lang="en-US" sz="22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1752600"/>
            <a:ext cx="1470775" cy="4308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lang="en-US" sz="2200" dirty="0" err="1">
                <a:latin typeface="Arial"/>
                <a:cs typeface="Arial"/>
              </a:rPr>
              <a:t>i</a:t>
            </a:r>
            <a:r>
              <a:rPr kumimoji="0" lang="en-US" sz="2200" b="0" i="0" u="none" strike="noStrike" kern="1200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ndex.dust</a:t>
            </a:r>
            <a:endParaRPr kumimoji="0" lang="en-US" sz="22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71800" y="1371600"/>
            <a:ext cx="2133600" cy="114300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286000" y="2971800"/>
            <a:ext cx="4038600" cy="45720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429000" y="4267200"/>
            <a:ext cx="2514600" cy="30480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" y="5486400"/>
            <a:ext cx="2845463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kumimoji="0" lang="en-US" sz="2200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Inject ‘</a:t>
            </a:r>
            <a:r>
              <a:rPr kumimoji="0" lang="en-US" sz="2200" b="0" i="0" u="none" strike="noStrike" kern="1200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title</a:t>
            </a:r>
            <a:r>
              <a:rPr kumimoji="0" lang="en-US" sz="2200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’ and ‘</a:t>
            </a:r>
            <a:r>
              <a:rPr kumimoji="0" lang="en-US" sz="2200" b="0" i="0" u="none" strike="noStrike" kern="1200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body</a:t>
            </a:r>
            <a:r>
              <a:rPr kumimoji="0" lang="en-US" sz="2200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’</a:t>
            </a:r>
          </a:p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lang="en-US" sz="2200" dirty="0" smtClean="0">
                <a:latin typeface="Arial"/>
                <a:cs typeface="Arial"/>
              </a:rPr>
              <a:t>Into the master</a:t>
            </a:r>
            <a:endParaRPr kumimoji="0" lang="en-US" sz="22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307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Template Engine?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000" y="1752600"/>
            <a:ext cx="7391400" cy="296251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chemeClr val="dk1"/>
                </a:solidFill>
              </a:rPr>
              <a:t>It allows you to build dynamic pages.</a:t>
            </a:r>
          </a:p>
          <a:p>
            <a:r>
              <a:rPr lang="en-US" sz="2800" dirty="0" smtClean="0"/>
              <a:t>It allows you to include parts of pages into a whole page to make a common look and feel.</a:t>
            </a:r>
          </a:p>
          <a:p>
            <a:r>
              <a:rPr lang="en-US" sz="2800" dirty="0" smtClean="0">
                <a:solidFill>
                  <a:schemeClr val="dk1"/>
                </a:solidFill>
              </a:rPr>
              <a:t>It allows you to use an expression language to manage the dynamic parts.</a:t>
            </a:r>
            <a:endParaRPr lang="en-US" sz="2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15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Templates can be decomposed into </a:t>
            </a:r>
            <a:r>
              <a:rPr lang="en-US" b="1" i="1" dirty="0" smtClean="0">
                <a:solidFill>
                  <a:srgbClr val="FF0000"/>
                </a:solidFill>
              </a:rPr>
              <a:t>partials</a:t>
            </a:r>
            <a:r>
              <a:rPr lang="en-US" dirty="0" smtClean="0"/>
              <a:t>, separate files that can be included where needed</a:t>
            </a:r>
          </a:p>
          <a:p>
            <a:r>
              <a:rPr lang="en-US" dirty="0" smtClean="0"/>
              <a:t>Partials are loaded with the </a:t>
            </a:r>
            <a:r>
              <a:rPr lang="en-US" dirty="0" smtClean="0">
                <a:solidFill>
                  <a:srgbClr val="FF0000"/>
                </a:solidFill>
              </a:rPr>
              <a:t>{&gt;</a:t>
            </a:r>
            <a:r>
              <a:rPr lang="en-US" dirty="0" err="1" smtClean="0">
                <a:solidFill>
                  <a:srgbClr val="FF0000"/>
                </a:solidFill>
              </a:rPr>
              <a:t>basename</a:t>
            </a:r>
            <a:r>
              <a:rPr lang="en-US" dirty="0" smtClean="0">
                <a:solidFill>
                  <a:srgbClr val="FF0000"/>
                </a:solidFill>
              </a:rPr>
              <a:t>} </a:t>
            </a:r>
            <a:r>
              <a:rPr lang="en-US" dirty="0" smtClean="0"/>
              <a:t>tag.  This defines the master</a:t>
            </a:r>
          </a:p>
          <a:p>
            <a:r>
              <a:rPr lang="en-US" dirty="0" smtClean="0"/>
              <a:t>Partials can be referenced with a path but the name must be enclosed in double quotes: </a:t>
            </a:r>
            <a:r>
              <a:rPr lang="en-US" dirty="0" smtClean="0">
                <a:solidFill>
                  <a:srgbClr val="FF0000"/>
                </a:solidFill>
              </a:rPr>
              <a:t>{&gt;"path/</a:t>
            </a:r>
            <a:r>
              <a:rPr lang="en-US" dirty="0" err="1" smtClean="0">
                <a:solidFill>
                  <a:srgbClr val="FF0000"/>
                </a:solidFill>
              </a:rPr>
              <a:t>basename</a:t>
            </a:r>
            <a:r>
              <a:rPr lang="en-US" dirty="0" smtClean="0">
                <a:solidFill>
                  <a:srgbClr val="FF0000"/>
                </a:solidFill>
              </a:rPr>
              <a:t>"}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P</a:t>
            </a:r>
            <a:r>
              <a:rPr lang="en-US" dirty="0" smtClean="0"/>
              <a:t>artials can also have parameters</a:t>
            </a:r>
            <a:endParaRPr lang="en-US" dirty="0"/>
          </a:p>
          <a:p>
            <a:r>
              <a:rPr lang="en-US" dirty="0" smtClean="0"/>
              <a:t>Partial references can use Dust tags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8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Blocks and inline partials are tools for boilerplate content</a:t>
            </a:r>
          </a:p>
          <a:p>
            <a:r>
              <a:rPr lang="en-US" dirty="0" smtClean="0"/>
              <a:t>Replacement tags for referencing values in the template instead of the model—the block is a reference to the inline partial</a:t>
            </a:r>
          </a:p>
          <a:p>
            <a:r>
              <a:rPr lang="en-US" dirty="0" smtClean="0"/>
              <a:t>The block containing any default content is enclosed in </a:t>
            </a:r>
            <a:r>
              <a:rPr lang="en-US" dirty="0" smtClean="0">
                <a:solidFill>
                  <a:srgbClr val="FF0000"/>
                </a:solidFill>
              </a:rPr>
              <a:t>{+</a:t>
            </a:r>
            <a:r>
              <a:rPr lang="en-US" dirty="0" err="1" smtClean="0">
                <a:solidFill>
                  <a:srgbClr val="FF0000"/>
                </a:solidFill>
              </a:rPr>
              <a:t>blockName</a:t>
            </a:r>
            <a:r>
              <a:rPr lang="en-US" dirty="0" smtClean="0">
                <a:solidFill>
                  <a:srgbClr val="FF0000"/>
                </a:solidFill>
              </a:rPr>
              <a:t>} </a:t>
            </a:r>
            <a:r>
              <a:rPr lang="en-US" dirty="0" smtClean="0"/>
              <a:t>tags</a:t>
            </a:r>
          </a:p>
          <a:p>
            <a:r>
              <a:rPr lang="en-US" dirty="0" smtClean="0"/>
              <a:t>The block can be empty if no content is needed unless </a:t>
            </a:r>
            <a:r>
              <a:rPr lang="en-US" dirty="0" err="1" smtClean="0"/>
              <a:t>overriden</a:t>
            </a:r>
            <a:r>
              <a:rPr lang="en-US" dirty="0" smtClean="0">
                <a:solidFill>
                  <a:srgbClr val="FF0000"/>
                </a:solidFill>
              </a:rPr>
              <a:t>: {+</a:t>
            </a:r>
            <a:r>
              <a:rPr lang="en-US" dirty="0" err="1" smtClean="0">
                <a:solidFill>
                  <a:srgbClr val="FF0000"/>
                </a:solidFill>
              </a:rPr>
              <a:t>blockName</a:t>
            </a:r>
            <a:r>
              <a:rPr lang="en-US" dirty="0" smtClean="0">
                <a:solidFill>
                  <a:srgbClr val="FF0000"/>
                </a:solidFill>
              </a:rPr>
              <a:t>/}</a:t>
            </a:r>
          </a:p>
          <a:p>
            <a:r>
              <a:rPr lang="en-US" dirty="0" smtClean="0"/>
              <a:t>The inline partial is enclosed </a:t>
            </a:r>
            <a:r>
              <a:rPr lang="en-US" dirty="0" smtClean="0">
                <a:solidFill>
                  <a:srgbClr val="FF0000"/>
                </a:solidFill>
              </a:rPr>
              <a:t>in {&lt;</a:t>
            </a:r>
            <a:r>
              <a:rPr lang="en-US" dirty="0" err="1" smtClean="0">
                <a:solidFill>
                  <a:srgbClr val="FF0000"/>
                </a:solidFill>
              </a:rPr>
              <a:t>blockName</a:t>
            </a:r>
            <a:r>
              <a:rPr lang="en-US" dirty="0" smtClean="0">
                <a:solidFill>
                  <a:srgbClr val="FF0000"/>
                </a:solidFill>
              </a:rPr>
              <a:t>} </a:t>
            </a:r>
            <a:r>
              <a:rPr lang="en-US" dirty="0" smtClean="0"/>
              <a:t>tags</a:t>
            </a:r>
          </a:p>
          <a:p>
            <a:r>
              <a:rPr lang="en-US" dirty="0" smtClean="0"/>
              <a:t>Inline partials can be defined in the same template as their reference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 and Inline Partials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expression language is really bad.  </a:t>
            </a:r>
          </a:p>
          <a:p>
            <a:pPr lvl="1"/>
            <a:r>
              <a:rPr lang="en-US" dirty="0" smtClean="0"/>
              <a:t>On purpose, to prevent arbitrary JavaScript from executing</a:t>
            </a:r>
          </a:p>
          <a:p>
            <a:r>
              <a:rPr lang="en-US" dirty="0" smtClean="0"/>
              <a:t>For example, it would be nice to do something like this:</a:t>
            </a:r>
          </a:p>
          <a:p>
            <a:pPr lvl="1"/>
            <a:r>
              <a:rPr lang="en-US" dirty="0" smtClean="0"/>
              <a:t>{= $</a:t>
            </a:r>
            <a:r>
              <a:rPr lang="en-US" dirty="0" err="1" smtClean="0"/>
              <a:t>idx</a:t>
            </a:r>
            <a:r>
              <a:rPr lang="en-US" dirty="0" smtClean="0"/>
              <a:t> + 1}  </a:t>
            </a:r>
            <a:r>
              <a:rPr lang="en-US" dirty="0" smtClean="0">
                <a:sym typeface="Wingdings"/>
              </a:rPr>
              <a:t> returns value of index plus one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WON’T WORK</a:t>
            </a:r>
          </a:p>
          <a:p>
            <a:r>
              <a:rPr lang="en-US" dirty="0" smtClean="0">
                <a:sym typeface="Wingdings"/>
              </a:rPr>
              <a:t>Instead: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sym typeface="Wingdings"/>
              </a:rPr>
              <a:t>{@math key=$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idx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 method=“add” operand=1 /}</a:t>
            </a:r>
          </a:p>
          <a:p>
            <a:r>
              <a:rPr lang="en-US" dirty="0" smtClean="0">
                <a:sym typeface="Wingdings"/>
              </a:rPr>
              <a:t>The designers wanted Dust to be “</a:t>
            </a:r>
            <a:r>
              <a:rPr lang="en-US" dirty="0" err="1" smtClean="0">
                <a:sym typeface="Wingdings"/>
              </a:rPr>
              <a:t>logicless</a:t>
            </a:r>
            <a:r>
              <a:rPr lang="en-US" dirty="0" smtClean="0">
                <a:sym typeface="Wingdings"/>
              </a:rPr>
              <a:t>” like most of the early </a:t>
            </a:r>
            <a:r>
              <a:rPr lang="en-US" dirty="0" err="1" smtClean="0">
                <a:sym typeface="Wingdings"/>
              </a:rPr>
              <a:t>templating</a:t>
            </a:r>
            <a:r>
              <a:rPr lang="en-US" dirty="0" smtClean="0">
                <a:sym typeface="Wingdings"/>
              </a:rPr>
              <a:t> language (asp, </a:t>
            </a:r>
            <a:r>
              <a:rPr lang="en-US" dirty="0" err="1" smtClean="0">
                <a:sym typeface="Wingdings"/>
              </a:rPr>
              <a:t>jsp</a:t>
            </a:r>
            <a:r>
              <a:rPr lang="en-US" dirty="0" smtClean="0">
                <a:sym typeface="Wingdings"/>
              </a:rPr>
              <a:t>, etc.)</a:t>
            </a:r>
          </a:p>
          <a:p>
            <a:r>
              <a:rPr lang="en-US" dirty="0" smtClean="0">
                <a:sym typeface="Wingdings"/>
              </a:rPr>
              <a:t>So they allowed “helpers” to dynamically add new tags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6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Helpers are extension to Dust that allow you to perform operations not provided in the base module.</a:t>
            </a:r>
          </a:p>
          <a:p>
            <a:r>
              <a:rPr lang="en-US" dirty="0" smtClean="0"/>
              <a:t>Helpers are invoked in the following form:</a:t>
            </a:r>
          </a:p>
          <a:p>
            <a:pPr marL="571500" lvl="2" indent="0">
              <a:buNone/>
            </a:pPr>
            <a:r>
              <a:rPr lang="en-US" sz="1800" dirty="0" smtClean="0">
                <a:latin typeface="Monaco"/>
              </a:rPr>
              <a:t>{@</a:t>
            </a:r>
            <a:r>
              <a:rPr lang="en-US" sz="1800" dirty="0" err="1" smtClean="0">
                <a:latin typeface="Monaco"/>
              </a:rPr>
              <a:t>helperName</a:t>
            </a:r>
            <a:r>
              <a:rPr lang="en-US" sz="1800" dirty="0" smtClean="0">
                <a:latin typeface="Monaco"/>
              </a:rPr>
              <a:t> parameter=value}...{/</a:t>
            </a:r>
            <a:r>
              <a:rPr lang="en-US" sz="1800" dirty="0" err="1" smtClean="0">
                <a:latin typeface="Monaco"/>
              </a:rPr>
              <a:t>helperName</a:t>
            </a:r>
            <a:r>
              <a:rPr lang="en-US" sz="1800" dirty="0" smtClean="0">
                <a:latin typeface="Monaco"/>
              </a:rPr>
              <a:t>}</a:t>
            </a:r>
          </a:p>
          <a:p>
            <a:r>
              <a:rPr lang="en-US" dirty="0" smtClean="0"/>
              <a:t>Requires another module: </a:t>
            </a:r>
            <a:r>
              <a:rPr lang="en-US" dirty="0" err="1" smtClean="0">
                <a:solidFill>
                  <a:srgbClr val="FF0000"/>
                </a:solidFill>
              </a:rPr>
              <a:t>dustjs</a:t>
            </a:r>
            <a:r>
              <a:rPr lang="en-US" dirty="0" smtClean="0">
                <a:solidFill>
                  <a:srgbClr val="FF0000"/>
                </a:solidFill>
              </a:rPr>
              <a:t>-helpers</a:t>
            </a:r>
          </a:p>
          <a:p>
            <a:r>
              <a:rPr lang="en-US" dirty="0" smtClean="0"/>
              <a:t>Published modules includes helpers for logic, math, and a few other useful things</a:t>
            </a:r>
          </a:p>
          <a:p>
            <a:r>
              <a:rPr lang="en-US" dirty="0" smtClean="0"/>
              <a:t>Additional helpers can be added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6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By default, Kraken does NOT enable the </a:t>
            </a:r>
            <a:r>
              <a:rPr lang="en-US" dirty="0" smtClean="0">
                <a:solidFill>
                  <a:srgbClr val="FF0000"/>
                </a:solidFill>
              </a:rPr>
              <a:t>‘</a:t>
            </a:r>
            <a:r>
              <a:rPr lang="en-US" dirty="0" err="1" smtClean="0">
                <a:solidFill>
                  <a:srgbClr val="FF0000"/>
                </a:solidFill>
              </a:rPr>
              <a:t>dustjs</a:t>
            </a:r>
            <a:r>
              <a:rPr lang="en-US" dirty="0" smtClean="0">
                <a:solidFill>
                  <a:srgbClr val="FF0000"/>
                </a:solidFill>
              </a:rPr>
              <a:t>-helpers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r>
              <a:rPr lang="en-US" dirty="0" smtClean="0"/>
              <a:t>Configure them by adding another helper in ‘</a:t>
            </a:r>
            <a:r>
              <a:rPr lang="en-US" dirty="0" err="1" smtClean="0">
                <a:solidFill>
                  <a:srgbClr val="FF0000"/>
                </a:solidFill>
              </a:rPr>
              <a:t>config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config.json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r>
              <a:rPr lang="en-US" dirty="0" smtClean="0"/>
              <a:t>Note: the ‘</a:t>
            </a:r>
            <a:r>
              <a:rPr lang="en-US" dirty="0" smtClean="0">
                <a:solidFill>
                  <a:srgbClr val="FF0000"/>
                </a:solidFill>
              </a:rPr>
              <a:t>dust-</a:t>
            </a:r>
            <a:r>
              <a:rPr lang="en-US" dirty="0" err="1" smtClean="0">
                <a:solidFill>
                  <a:srgbClr val="FF0000"/>
                </a:solidFill>
              </a:rPr>
              <a:t>makara</a:t>
            </a:r>
            <a:r>
              <a:rPr lang="en-US" dirty="0" smtClean="0">
                <a:solidFill>
                  <a:srgbClr val="FF0000"/>
                </a:solidFill>
              </a:rPr>
              <a:t>-helpers</a:t>
            </a:r>
            <a:r>
              <a:rPr lang="en-US" dirty="0" smtClean="0"/>
              <a:t>’ configures the I18N translations.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Helpers configuration with Kraken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070" y="3962400"/>
            <a:ext cx="5011769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sz="2000" dirty="0" smtClean="0">
                <a:latin typeface="Monaco"/>
              </a:rPr>
              <a:t>select</a:t>
            </a:r>
            <a:r>
              <a:rPr lang="en-US" dirty="0" smtClean="0"/>
              <a:t> helper mimics a common switch statement</a:t>
            </a:r>
          </a:p>
          <a:p>
            <a:r>
              <a:rPr lang="en-US" dirty="0" smtClean="0"/>
              <a:t>The body is a series of comparators with an optional </a:t>
            </a:r>
            <a:r>
              <a:rPr lang="en-US" sz="2000" dirty="0">
                <a:latin typeface="Monaco"/>
              </a:rPr>
              <a:t>default</a:t>
            </a:r>
            <a:r>
              <a:rPr lang="en-US" dirty="0" smtClean="0"/>
              <a:t> case</a:t>
            </a:r>
          </a:p>
          <a:p>
            <a:r>
              <a:rPr lang="en-US" sz="2000" dirty="0">
                <a:latin typeface="Monaco"/>
              </a:rPr>
              <a:t>select</a:t>
            </a:r>
            <a:r>
              <a:rPr lang="en-US" dirty="0"/>
              <a:t> takes one parameter—</a:t>
            </a:r>
            <a:r>
              <a:rPr lang="en-US" sz="2000" dirty="0">
                <a:solidFill>
                  <a:srgbClr val="FF0000"/>
                </a:solidFill>
                <a:latin typeface="Monaco"/>
              </a:rPr>
              <a:t>key</a:t>
            </a:r>
            <a:r>
              <a:rPr lang="en-US" dirty="0"/>
              <a:t>—the value against which the comparators will </a:t>
            </a:r>
            <a:r>
              <a:rPr lang="en-US" dirty="0" smtClean="0"/>
              <a:t>operate</a:t>
            </a:r>
            <a:endParaRPr lang="en-US" dirty="0"/>
          </a:p>
          <a:p>
            <a:r>
              <a:rPr lang="en-US" dirty="0" smtClean="0"/>
              <a:t>The first comparator to evaluate to </a:t>
            </a:r>
            <a:r>
              <a:rPr lang="en-US" sz="2000" dirty="0">
                <a:latin typeface="Monaco"/>
              </a:rPr>
              <a:t>true</a:t>
            </a:r>
            <a:r>
              <a:rPr lang="en-US" dirty="0" smtClean="0"/>
              <a:t> is selected</a:t>
            </a:r>
          </a:p>
          <a:p>
            <a:r>
              <a:rPr lang="en-US" dirty="0" smtClean="0"/>
              <a:t>If no comparator evaluates to </a:t>
            </a:r>
            <a:r>
              <a:rPr lang="en-US" sz="2000" dirty="0">
                <a:latin typeface="Monaco"/>
              </a:rPr>
              <a:t>true</a:t>
            </a:r>
            <a:r>
              <a:rPr lang="en-US" dirty="0" smtClean="0"/>
              <a:t>, the </a:t>
            </a:r>
            <a:r>
              <a:rPr lang="en-US" sz="2000" dirty="0">
                <a:latin typeface="Monaco"/>
              </a:rPr>
              <a:t>default</a:t>
            </a:r>
            <a:r>
              <a:rPr lang="en-US" dirty="0" smtClean="0"/>
              <a:t> is selected</a:t>
            </a:r>
          </a:p>
          <a:p>
            <a:r>
              <a:rPr lang="en-US" dirty="0" smtClean="0"/>
              <a:t>And, if there is no </a:t>
            </a:r>
            <a:r>
              <a:rPr lang="en-US" sz="2000" dirty="0">
                <a:latin typeface="Monaco"/>
              </a:rPr>
              <a:t>default</a:t>
            </a:r>
            <a:r>
              <a:rPr lang="en-US" dirty="0" smtClean="0"/>
              <a:t>, nothing is written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Helpers: select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1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198" y="1496140"/>
            <a:ext cx="4648202" cy="20090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{#people}{name},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@select key=friends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lt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value=1}poor soul{/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lt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{@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lt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value=3}get out more!{/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lt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{@default}you're lucky!{/default}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{/select}{~n}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{/people}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57198" y="4273783"/>
            <a:ext cx="5181601" cy="17366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'people'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[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 'name': 'Larry'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 '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friends': 5 },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 'name': 'Curly'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 '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friends': 2 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{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'name': 'Moe'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 '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friends': 0 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]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endParaRPr lang="en-US" sz="1600" dirty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809011" y="2458007"/>
            <a:ext cx="2895601" cy="91940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Larry, you're lucky!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Curly, get out more!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Moe, poor soul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199" y="1034475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199" y="3794138"/>
            <a:ext cx="107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Model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09011" y="1978362"/>
            <a:ext cx="1193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Output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45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Comparators allow you to compare two values</a:t>
            </a:r>
          </a:p>
          <a:p>
            <a:r>
              <a:rPr lang="en-US" dirty="0" smtClean="0"/>
              <a:t>Used as the "cases" in the </a:t>
            </a:r>
            <a:r>
              <a:rPr lang="en-US" sz="2000" dirty="0" smtClean="0">
                <a:latin typeface="Monaco"/>
              </a:rPr>
              <a:t>select</a:t>
            </a:r>
            <a:r>
              <a:rPr lang="en-US" dirty="0" smtClean="0"/>
              <a:t> helper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an be used standalone also</a:t>
            </a:r>
          </a:p>
          <a:p>
            <a:r>
              <a:rPr lang="en-US" dirty="0" smtClean="0"/>
              <a:t>When used standalone, a </a:t>
            </a:r>
            <a:r>
              <a:rPr lang="en-US" sz="2000" dirty="0">
                <a:latin typeface="Monaco"/>
              </a:rPr>
              <a:t>key</a:t>
            </a:r>
            <a:r>
              <a:rPr lang="en-US" dirty="0" smtClean="0"/>
              <a:t> parameter must be specified</a:t>
            </a:r>
          </a:p>
          <a:p>
            <a:r>
              <a:rPr lang="en-US" dirty="0" smtClean="0"/>
              <a:t>An </a:t>
            </a:r>
            <a:r>
              <a:rPr lang="en-US" sz="2000" dirty="0">
                <a:latin typeface="Monaco"/>
              </a:rPr>
              <a:t>{:else}</a:t>
            </a:r>
            <a:r>
              <a:rPr lang="en-US" dirty="0" smtClean="0"/>
              <a:t> block may be used in the body of the comparator when standalone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Helpers: comparators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0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Comparators, cont.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95668885"/>
              </p:ext>
            </p:extLst>
          </p:nvPr>
        </p:nvGraphicFramePr>
        <p:xfrm>
          <a:off x="0" y="1320800"/>
          <a:ext cx="7586663" cy="4554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‘key’ and ‘value’ attributes can have many types:</a:t>
            </a:r>
          </a:p>
          <a:p>
            <a:r>
              <a:rPr lang="en-US" dirty="0" smtClean="0"/>
              <a:t>With no quotation marks, it searches for model data.</a:t>
            </a:r>
          </a:p>
          <a:p>
            <a:r>
              <a:rPr lang="en-US" dirty="0" smtClean="0"/>
              <a:t>With quotation marks, it is a string literal</a:t>
            </a:r>
          </a:p>
          <a:p>
            <a:r>
              <a:rPr lang="en-US" dirty="0" smtClean="0"/>
              <a:t>In this example, the key value comes from the model property of </a:t>
            </a:r>
            <a:r>
              <a:rPr lang="en-US" dirty="0" err="1" smtClean="0"/>
              <a:t>user.name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comparator will compare it to the string, “Clay”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Comparators, Example.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648200"/>
            <a:ext cx="4542118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7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Decomposing a Web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371600"/>
            <a:ext cx="6273800" cy="42572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3956" y="6019800"/>
            <a:ext cx="4709417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1200" dirty="0">
                <a:cs typeface="Arial"/>
              </a:rPr>
              <a:t>http://</a:t>
            </a:r>
            <a:r>
              <a:rPr lang="en-US" sz="1200" dirty="0" err="1">
                <a:cs typeface="Arial"/>
              </a:rPr>
              <a:t>webstyleguide.com</a:t>
            </a:r>
            <a:r>
              <a:rPr lang="en-US" sz="1200" dirty="0">
                <a:cs typeface="Arial"/>
              </a:rPr>
              <a:t>/wsg3/6-page-structure/3-site-design.html</a:t>
            </a:r>
            <a:endParaRPr kumimoji="0" lang="en-US" sz="12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342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sz="2000" dirty="0" smtClean="0">
                <a:latin typeface="Monaco"/>
              </a:rPr>
              <a:t>math</a:t>
            </a:r>
            <a:r>
              <a:rPr lang="en-US" dirty="0" smtClean="0"/>
              <a:t> helper provides common arithmetic operations</a:t>
            </a:r>
          </a:p>
          <a:p>
            <a:r>
              <a:rPr lang="en-US" sz="2000" dirty="0">
                <a:solidFill>
                  <a:srgbClr val="FF0000"/>
                </a:solidFill>
                <a:latin typeface="Monaco"/>
              </a:rPr>
              <a:t>math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takes up to three parameters: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Monaco"/>
                <a:ea typeface="+mn-ea"/>
              </a:rPr>
              <a:t>key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(required) is the first operand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Monaco"/>
                <a:ea typeface="+mn-ea"/>
              </a:rPr>
              <a:t>method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(required) is the operation to be performed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Monaco"/>
                <a:ea typeface="+mn-ea"/>
              </a:rPr>
              <a:t>operand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(optional for unary operations) is the second operand</a:t>
            </a:r>
          </a:p>
          <a:p>
            <a:r>
              <a:rPr lang="en-US" sz="2000" dirty="0">
                <a:latin typeface="Monaco"/>
              </a:rPr>
              <a:t>operation</a:t>
            </a:r>
            <a:r>
              <a:rPr lang="en-US" dirty="0" smtClean="0"/>
              <a:t> must be one of: </a:t>
            </a:r>
            <a:r>
              <a:rPr lang="en-US" sz="2000" dirty="0">
                <a:latin typeface="Monaco"/>
              </a:rPr>
              <a:t>add</a:t>
            </a:r>
            <a:r>
              <a:rPr lang="en-US" dirty="0" smtClean="0"/>
              <a:t>, </a:t>
            </a:r>
            <a:r>
              <a:rPr lang="en-US" sz="2000" dirty="0">
                <a:latin typeface="Monaco"/>
              </a:rPr>
              <a:t>subtract</a:t>
            </a:r>
            <a:r>
              <a:rPr lang="en-US" dirty="0" smtClean="0"/>
              <a:t>, </a:t>
            </a:r>
            <a:r>
              <a:rPr lang="en-US" sz="2000" dirty="0">
                <a:latin typeface="Monaco"/>
              </a:rPr>
              <a:t>multiply</a:t>
            </a:r>
            <a:r>
              <a:rPr lang="en-US" dirty="0" smtClean="0"/>
              <a:t>, </a:t>
            </a:r>
            <a:r>
              <a:rPr lang="en-US" sz="2000" dirty="0">
                <a:latin typeface="Monaco"/>
              </a:rPr>
              <a:t>divide</a:t>
            </a:r>
            <a:r>
              <a:rPr lang="en-US" dirty="0" smtClean="0"/>
              <a:t>, </a:t>
            </a:r>
            <a:r>
              <a:rPr lang="en-US" sz="2000" dirty="0">
                <a:latin typeface="Monaco"/>
              </a:rPr>
              <a:t>mod</a:t>
            </a:r>
            <a:r>
              <a:rPr lang="en-US" dirty="0" smtClean="0"/>
              <a:t>, </a:t>
            </a:r>
            <a:r>
              <a:rPr lang="en-US" sz="2000" dirty="0">
                <a:latin typeface="Monaco"/>
              </a:rPr>
              <a:t>abs</a:t>
            </a:r>
            <a:r>
              <a:rPr lang="en-US" dirty="0" smtClean="0"/>
              <a:t>, </a:t>
            </a:r>
            <a:r>
              <a:rPr lang="en-US" sz="2000" dirty="0">
                <a:latin typeface="Monaco"/>
              </a:rPr>
              <a:t>floor</a:t>
            </a:r>
            <a:r>
              <a:rPr lang="en-US" dirty="0" smtClean="0"/>
              <a:t>, and </a:t>
            </a:r>
            <a:r>
              <a:rPr lang="en-US" sz="2000" dirty="0">
                <a:latin typeface="Monaco"/>
              </a:rPr>
              <a:t>ceil</a:t>
            </a:r>
          </a:p>
          <a:p>
            <a:r>
              <a:rPr lang="en-US" dirty="0" smtClean="0"/>
              <a:t>With no body, the result is written to the output.</a:t>
            </a:r>
          </a:p>
          <a:p>
            <a:r>
              <a:rPr lang="en-US" dirty="0" smtClean="0"/>
              <a:t>With body, </a:t>
            </a:r>
            <a:r>
              <a:rPr lang="en-US" sz="2000" dirty="0">
                <a:latin typeface="Monaco"/>
              </a:rPr>
              <a:t>math</a:t>
            </a:r>
            <a:r>
              <a:rPr lang="en-US" dirty="0" smtClean="0"/>
              <a:t> acts exactly like </a:t>
            </a:r>
            <a:r>
              <a:rPr lang="en-US" sz="2000" dirty="0">
                <a:latin typeface="Monaco"/>
              </a:rPr>
              <a:t>select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Helper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7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457198" y="1561672"/>
            <a:ext cx="4334935" cy="17911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{title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}{~n}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#names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{@math key=$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idx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method="add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"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operand=1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}.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{name}{~n}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/names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endParaRPr lang="en-US" sz="1600" dirty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457198" y="4201164"/>
            <a:ext cx="4504268" cy="17366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title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Famous People',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names':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[{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'name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Larry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Curly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Moe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}]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515977" y="3009348"/>
            <a:ext cx="2188635" cy="11918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Famous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People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1. Larry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2. Curly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3.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Moe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199" y="1100007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198" y="3721519"/>
            <a:ext cx="107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Model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15977" y="2547683"/>
            <a:ext cx="1193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Output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5314564" y="2996224"/>
            <a:ext cx="1016878" cy="1270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0" lang="en-US" sz="2000" i="1" u="none" strike="noStrike" cap="none" normalizeH="0" baseline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33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sep</a:t>
            </a:r>
            <a:r>
              <a:rPr lang="en-US" dirty="0" smtClean="0"/>
              <a:t> (separator) helper provides a very convenient way to add a separator between the elements of an array</a:t>
            </a:r>
          </a:p>
          <a:p>
            <a:r>
              <a:rPr lang="en-US" dirty="0" smtClean="0"/>
              <a:t>Place whatever you want to separate the elements of the array in the body</a:t>
            </a:r>
          </a:p>
          <a:p>
            <a:pPr marL="571500" lvl="2" indent="0">
              <a:buNone/>
            </a:pPr>
            <a:r>
              <a:rPr lang="en-US" sz="2000" dirty="0" smtClean="0">
                <a:latin typeface="Monaco"/>
              </a:rPr>
              <a:t>{</a:t>
            </a:r>
            <a:r>
              <a:rPr lang="en-US" sz="2000" dirty="0">
                <a:latin typeface="Monaco"/>
              </a:rPr>
              <a:t>#names</a:t>
            </a:r>
            <a:r>
              <a:rPr lang="en-US" sz="2000" dirty="0" smtClean="0">
                <a:latin typeface="Monaco"/>
              </a:rPr>
              <a:t>}</a:t>
            </a:r>
            <a:br>
              <a:rPr lang="en-US" sz="2000" dirty="0" smtClean="0">
                <a:latin typeface="Monaco"/>
              </a:rPr>
            </a:br>
            <a:r>
              <a:rPr lang="en-US" sz="2000" dirty="0" smtClean="0">
                <a:latin typeface="Monaco"/>
              </a:rPr>
              <a:t>  </a:t>
            </a:r>
            <a:r>
              <a:rPr lang="en-US" sz="2000" dirty="0">
                <a:latin typeface="Monaco"/>
              </a:rPr>
              <a:t>{name}{@</a:t>
            </a:r>
            <a:r>
              <a:rPr lang="en-US" sz="2000" dirty="0" err="1">
                <a:latin typeface="Monaco"/>
              </a:rPr>
              <a:t>sep</a:t>
            </a:r>
            <a:r>
              <a:rPr lang="en-US" sz="2000" dirty="0">
                <a:latin typeface="Monaco"/>
              </a:rPr>
              <a:t>}, {/</a:t>
            </a:r>
            <a:r>
              <a:rPr lang="en-US" sz="2000" dirty="0" err="1">
                <a:latin typeface="Monaco"/>
              </a:rPr>
              <a:t>sep</a:t>
            </a:r>
            <a:r>
              <a:rPr lang="en-US" sz="2000" dirty="0" smtClean="0">
                <a:latin typeface="Monaco"/>
              </a:rPr>
              <a:t>}</a:t>
            </a:r>
            <a:br>
              <a:rPr lang="en-US" sz="2000" dirty="0" smtClean="0">
                <a:latin typeface="Monaco"/>
              </a:rPr>
            </a:br>
            <a:r>
              <a:rPr lang="en-US" sz="2000" dirty="0" smtClean="0">
                <a:latin typeface="Monaco"/>
              </a:rPr>
              <a:t>{</a:t>
            </a:r>
            <a:r>
              <a:rPr lang="en-US" sz="2000" dirty="0">
                <a:latin typeface="Monaco"/>
              </a:rPr>
              <a:t>/names}</a:t>
            </a:r>
          </a:p>
          <a:p>
            <a:r>
              <a:rPr lang="en-US" dirty="0" smtClean="0"/>
              <a:t>Nothing will be written for the last element in the array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Helpers: </a:t>
            </a:r>
            <a:r>
              <a:rPr lang="en-US" dirty="0" err="1" smtClean="0"/>
              <a:t>sep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7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sep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199" y="2069839"/>
            <a:ext cx="3081869" cy="11918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{title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here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today: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#names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{name}{@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sep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}, {/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sep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/names}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200345" y="2069839"/>
            <a:ext cx="4504268" cy="17366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title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Famous People',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names':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[{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'name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Larry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Curly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Moe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}]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57199" y="4860536"/>
            <a:ext cx="7046798" cy="3745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Famous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People here today: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Larry, Curly, Moe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608174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00345" y="1590194"/>
            <a:ext cx="107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Model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199" y="4398871"/>
            <a:ext cx="1193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Output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63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can add additional helpers to Dust</a:t>
            </a:r>
          </a:p>
          <a:p>
            <a:r>
              <a:rPr lang="en-US" dirty="0" smtClean="0"/>
              <a:t>chunk is the accumulating output</a:t>
            </a:r>
          </a:p>
          <a:p>
            <a:r>
              <a:rPr lang="en-US" dirty="0" smtClean="0"/>
              <a:t>context is the context stack</a:t>
            </a:r>
          </a:p>
          <a:p>
            <a:r>
              <a:rPr lang="en-US" dirty="0" smtClean="0"/>
              <a:t>bodies is the X of bodies sections in the helper</a:t>
            </a:r>
          </a:p>
          <a:p>
            <a:r>
              <a:rPr lang="en-US" dirty="0" smtClean="0"/>
              <a:t>parameters is an object with the specified parameters</a:t>
            </a:r>
            <a:endParaRPr lang="en-US" dirty="0"/>
          </a:p>
          <a:p>
            <a:pPr marL="457200" lvl="2" indent="0">
              <a:buNone/>
            </a:pPr>
            <a:r>
              <a:rPr lang="en-US" sz="1800" dirty="0" err="1">
                <a:solidFill>
                  <a:srgbClr val="262626"/>
                </a:solidFill>
                <a:latin typeface="Monaco"/>
              </a:rPr>
              <a:t>dust.helpers.myHelper</a:t>
            </a:r>
            <a:r>
              <a:rPr lang="en-US" sz="1800" dirty="0">
                <a:solidFill>
                  <a:srgbClr val="262626"/>
                </a:solidFill>
                <a:latin typeface="Monaco"/>
              </a:rPr>
              <a:t> = </a:t>
            </a:r>
            <a:r>
              <a:rPr lang="en-US" sz="1800" dirty="0" smtClean="0">
                <a:solidFill>
                  <a:srgbClr val="262626"/>
                </a:solidFill>
                <a:latin typeface="Monaco"/>
              </a:rPr>
              <a:t/>
            </a:r>
            <a:br>
              <a:rPr lang="en-US" sz="1800" dirty="0" smtClean="0">
                <a:solidFill>
                  <a:srgbClr val="262626"/>
                </a:solidFill>
                <a:latin typeface="Monaco"/>
              </a:rPr>
            </a:br>
            <a:r>
              <a:rPr lang="en-US" sz="1800" dirty="0" smtClean="0">
                <a:solidFill>
                  <a:srgbClr val="262626"/>
                </a:solidFill>
                <a:latin typeface="Monaco"/>
              </a:rPr>
              <a:t>  function</a:t>
            </a:r>
            <a:r>
              <a:rPr lang="en-US" sz="1800" dirty="0">
                <a:solidFill>
                  <a:srgbClr val="262626"/>
                </a:solidFill>
                <a:latin typeface="Monaco"/>
              </a:rPr>
              <a:t>(chunk, context, bodies, </a:t>
            </a:r>
            <a:r>
              <a:rPr lang="en-US" sz="1800" dirty="0" err="1">
                <a:solidFill>
                  <a:srgbClr val="262626"/>
                </a:solidFill>
                <a:latin typeface="Monaco"/>
              </a:rPr>
              <a:t>params</a:t>
            </a:r>
            <a:r>
              <a:rPr lang="en-US" sz="1800" dirty="0">
                <a:solidFill>
                  <a:srgbClr val="262626"/>
                </a:solidFill>
                <a:latin typeface="Monaco"/>
              </a:rPr>
              <a:t>) </a:t>
            </a:r>
            <a:r>
              <a:rPr lang="en-US" sz="1800" dirty="0" smtClean="0">
                <a:solidFill>
                  <a:srgbClr val="262626"/>
                </a:solidFill>
                <a:latin typeface="Monaco"/>
              </a:rPr>
              <a:t>{</a:t>
            </a:r>
            <a:br>
              <a:rPr lang="en-US" sz="1800" dirty="0" smtClean="0">
                <a:solidFill>
                  <a:srgbClr val="262626"/>
                </a:solidFill>
                <a:latin typeface="Monaco"/>
              </a:rPr>
            </a:br>
            <a:r>
              <a:rPr lang="en-US" sz="1800" dirty="0" smtClean="0">
                <a:solidFill>
                  <a:srgbClr val="262626"/>
                </a:solidFill>
                <a:latin typeface="Monaco"/>
              </a:rPr>
              <a:t>      // code </a:t>
            </a:r>
            <a:r>
              <a:rPr lang="en-US" sz="1800" dirty="0">
                <a:solidFill>
                  <a:srgbClr val="262626"/>
                </a:solidFill>
                <a:latin typeface="Monaco"/>
              </a:rPr>
              <a:t>of the </a:t>
            </a:r>
            <a:r>
              <a:rPr lang="en-US" sz="1800" dirty="0" smtClean="0">
                <a:solidFill>
                  <a:srgbClr val="262626"/>
                </a:solidFill>
                <a:latin typeface="Monaco"/>
              </a:rPr>
              <a:t>helper</a:t>
            </a:r>
            <a:br>
              <a:rPr lang="en-US" sz="1800" dirty="0" smtClean="0">
                <a:solidFill>
                  <a:srgbClr val="262626"/>
                </a:solidFill>
                <a:latin typeface="Monaco"/>
              </a:rPr>
            </a:br>
            <a:r>
              <a:rPr lang="en-US" sz="1800" dirty="0" smtClean="0">
                <a:solidFill>
                  <a:srgbClr val="262626"/>
                </a:solidFill>
                <a:latin typeface="Monaco"/>
              </a:rPr>
              <a:t>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62626"/>
                </a:solidFill>
                <a:latin typeface="+mn-lt"/>
              </a:rPr>
              <a:t>The model can also define a function with the same parameters and call it by referencing normally with parameters</a:t>
            </a: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Helper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8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Dust.js</a:t>
            </a:r>
            <a:r>
              <a:rPr lang="en-US" dirty="0" smtClean="0"/>
              <a:t> is a powerful </a:t>
            </a:r>
            <a:r>
              <a:rPr lang="en-US" dirty="0" err="1" smtClean="0"/>
              <a:t>templating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Runs on client and on server</a:t>
            </a:r>
          </a:p>
          <a:p>
            <a:r>
              <a:rPr lang="en-US" dirty="0" smtClean="0"/>
              <a:t>Mostly </a:t>
            </a:r>
            <a:r>
              <a:rPr lang="en-US" dirty="0" err="1" smtClean="0"/>
              <a:t>logicless</a:t>
            </a:r>
            <a:endParaRPr lang="en-US" dirty="0" smtClean="0"/>
          </a:p>
          <a:p>
            <a:pPr lvl="1"/>
            <a:r>
              <a:rPr lang="en-US" dirty="0" smtClean="0"/>
              <a:t>Clean separation of business logic from UI</a:t>
            </a:r>
          </a:p>
          <a:p>
            <a:pPr lvl="1"/>
            <a:r>
              <a:rPr lang="en-US" dirty="0" smtClean="0"/>
              <a:t>Able to make sensible UI logic decisions through helpers</a:t>
            </a:r>
          </a:p>
          <a:p>
            <a:r>
              <a:rPr lang="en-US" dirty="0" smtClean="0"/>
              <a:t>Partials</a:t>
            </a:r>
          </a:p>
          <a:p>
            <a:r>
              <a:rPr lang="en-US" dirty="0" smtClean="0"/>
              <a:t>Helpers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0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Dust.js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07889" y="1830294"/>
            <a:ext cx="7864611" cy="3275106"/>
          </a:xfrm>
          <a:prstGeom prst="wedgeRoundRectCallout">
            <a:avLst>
              <a:gd name="adj1" fmla="val -20965"/>
              <a:gd name="adj2" fmla="val 4939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 err="1" smtClean="0"/>
              <a:t>Dust.js</a:t>
            </a:r>
            <a:r>
              <a:rPr lang="en-US" sz="2800" dirty="0" smtClean="0"/>
              <a:t> </a:t>
            </a:r>
            <a:r>
              <a:rPr lang="en-US" sz="2800" dirty="0"/>
              <a:t>is a JavaScript </a:t>
            </a:r>
            <a:r>
              <a:rPr lang="en-US" sz="2800" b="1" i="1" dirty="0" err="1"/>
              <a:t>templating</a:t>
            </a:r>
            <a:r>
              <a:rPr lang="en-US" sz="2800" dirty="0"/>
              <a:t> engine designed to provide a </a:t>
            </a:r>
            <a:r>
              <a:rPr lang="en-US" sz="2800" b="1" i="1" dirty="0"/>
              <a:t>clean separation</a:t>
            </a:r>
            <a:r>
              <a:rPr lang="en-US" sz="2800" dirty="0"/>
              <a:t> between presentation and logic without sacrificing </a:t>
            </a:r>
            <a:r>
              <a:rPr lang="en-US" sz="2800" b="1" i="1" dirty="0"/>
              <a:t>ease of use</a:t>
            </a:r>
            <a:r>
              <a:rPr lang="en-US" sz="2800" dirty="0"/>
              <a:t>. It is particularly well-suited for asynchronous and streaming applications.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0930" y="6043302"/>
            <a:ext cx="256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http://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akdubya.github.io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/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dustjs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/#dust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24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Compiled into JavaScript</a:t>
            </a:r>
          </a:p>
          <a:p>
            <a:r>
              <a:rPr lang="en-US" dirty="0"/>
              <a:t>Can run on server or </a:t>
            </a:r>
            <a:r>
              <a:rPr lang="en-US" dirty="0" smtClean="0"/>
              <a:t>client</a:t>
            </a:r>
          </a:p>
          <a:p>
            <a:r>
              <a:rPr lang="en-US" dirty="0" smtClean="0"/>
              <a:t>Templates can be cached</a:t>
            </a:r>
          </a:p>
          <a:p>
            <a:r>
              <a:rPr lang="en-US" dirty="0" smtClean="0"/>
              <a:t>Templates can be located on a content delivery network (CDN)</a:t>
            </a:r>
          </a:p>
          <a:p>
            <a:r>
              <a:rPr lang="en-US" dirty="0" smtClean="0"/>
              <a:t>Eliminates the need for a server during UI development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Dust?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3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 bwMode="auto">
          <a:xfrm>
            <a:off x="457199" y="2673755"/>
            <a:ext cx="4275591" cy="2276380"/>
          </a:xfrm>
          <a:prstGeom prst="roundRect">
            <a:avLst>
              <a:gd name="adj" fmla="val 10604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57199" y="1324800"/>
            <a:ext cx="4275591" cy="119655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5257800" y="1353312"/>
            <a:ext cx="3352800" cy="4818888"/>
          </a:xfrm>
        </p:spPr>
        <p:txBody>
          <a:bodyPr/>
          <a:lstStyle/>
          <a:p>
            <a:r>
              <a:rPr lang="en-US" dirty="0" smtClean="0"/>
              <a:t>Single development stack</a:t>
            </a:r>
          </a:p>
          <a:p>
            <a:r>
              <a:rPr lang="en-US" dirty="0" smtClean="0"/>
              <a:t>Client or server rendering</a:t>
            </a:r>
          </a:p>
          <a:p>
            <a:pPr lvl="1"/>
            <a:r>
              <a:rPr lang="en-US" dirty="0" smtClean="0"/>
              <a:t>Move UI parts from one area to the other</a:t>
            </a:r>
          </a:p>
          <a:p>
            <a:r>
              <a:rPr lang="en-US" dirty="0" smtClean="0"/>
              <a:t>Blended client + server team </a:t>
            </a:r>
            <a:r>
              <a:rPr lang="en-US" dirty="0" smtClean="0">
                <a:sym typeface="Wingdings"/>
              </a:rPr>
              <a:t> rapid innovation</a:t>
            </a:r>
          </a:p>
          <a:p>
            <a:r>
              <a:rPr lang="en-US" dirty="0" smtClean="0">
                <a:sym typeface="Wingdings"/>
              </a:rPr>
              <a:t>Prototype &amp; production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Dust + Node: Beyond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2073309" y="1606623"/>
            <a:ext cx="2496655" cy="19105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{dust}</a:t>
            </a:r>
            <a:b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</a:b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JS Templates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073309" y="3669601"/>
            <a:ext cx="2496655" cy="1074279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node.js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199" y="1332789"/>
            <a:ext cx="874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client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199" y="2673755"/>
            <a:ext cx="964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00830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Dust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199" y="1539954"/>
            <a:ext cx="3285068" cy="17366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{title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}{~n}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ul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{#names}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 &lt;li&gt;{name}&lt;/li&gt;{~n}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{/names}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&lt;/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ul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199" y="1078289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57199" y="3794138"/>
            <a:ext cx="4504268" cy="2216291"/>
            <a:chOff x="457199" y="3794138"/>
            <a:chExt cx="4504268" cy="2216291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457199" y="4273783"/>
              <a:ext cx="4504268" cy="173664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{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/>
              </a:r>
              <a:b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 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title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: 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Famous People', 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/>
              </a:r>
              <a:b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 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names': 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[{ 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'name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: 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Larry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 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}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,</a:t>
              </a:r>
              <a:b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</a:b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           { 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name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: 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Curly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 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}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,</a:t>
              </a:r>
              <a:b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</a:b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           { 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name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: 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Moe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 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}]</a:t>
              </a:r>
              <a:b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7199" y="3794138"/>
              <a:ext cx="1073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Myriad Pro" pitchFamily="34" charset="0"/>
                  <a:cs typeface="Calibri" pitchFamily="34" charset="0"/>
                </a:rPr>
                <a:t>Model</a:t>
              </a:r>
              <a:endParaRPr lang="en-US" b="1" dirty="0">
                <a:latin typeface="Myriad Pro" pitchFamily="34" charset="0"/>
                <a:cs typeface="Calibri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07598" y="1978362"/>
            <a:ext cx="4097014" cy="2216291"/>
            <a:chOff x="4607598" y="1978362"/>
            <a:chExt cx="4097014" cy="2216291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5809011" y="2458007"/>
              <a:ext cx="2895601" cy="173664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Famous People</a:t>
              </a:r>
              <a:b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&lt;</a:t>
              </a:r>
              <a:r>
                <a:rPr lang="en-US" sz="1600" dirty="0" err="1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ul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&gt;</a:t>
              </a:r>
              <a:b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</a:b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&lt;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li&gt;Larry&lt;/li&gt;</a:t>
              </a:r>
              <a:b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</a:b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&lt;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li&gt;Curly&lt;/li&gt;</a:t>
              </a:r>
              <a:b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</a:br>
              <a:r>
                <a:rPr lang="nl-NL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&lt;</a:t>
              </a:r>
              <a:r>
                <a:rPr lang="nl-NL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li&gt;Moe&lt;/li&gt;</a:t>
              </a:r>
              <a:br>
                <a:rPr lang="nl-NL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</a:br>
              <a:r>
                <a:rPr lang="nl-NL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&lt;/</a:t>
              </a:r>
              <a:r>
                <a:rPr lang="nl-NL" sz="1600" dirty="0" err="1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ul</a:t>
              </a:r>
              <a:r>
                <a:rPr lang="nl-NL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&gt;</a:t>
              </a:r>
              <a:endParaRPr lang="en-US" sz="1600" dirty="0">
                <a:solidFill>
                  <a:srgbClr val="000000"/>
                </a:solidFill>
                <a:latin typeface="Monaco"/>
                <a:cs typeface="Calibri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09011" y="1978362"/>
              <a:ext cx="11930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Myriad Pro" pitchFamily="34" charset="0"/>
                  <a:cs typeface="Calibri" pitchFamily="34" charset="0"/>
                </a:rPr>
                <a:t>Output</a:t>
              </a:r>
              <a:endParaRPr lang="en-US" b="1" dirty="0">
                <a:latin typeface="Myriad Pro" pitchFamily="34" charset="0"/>
                <a:cs typeface="Calibri" pitchFamily="34" charset="0"/>
              </a:endParaRPr>
            </a:p>
          </p:txBody>
        </p:sp>
        <p:sp>
          <p:nvSpPr>
            <p:cNvPr id="3" name="Right Arrow 2"/>
            <p:cNvSpPr/>
            <p:nvPr/>
          </p:nvSpPr>
          <p:spPr bwMode="auto">
            <a:xfrm>
              <a:off x="4607598" y="2692400"/>
              <a:ext cx="1016878" cy="12700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Tx/>
                <a:buFontTx/>
                <a:buNone/>
                <a:tabLst/>
              </a:pPr>
              <a:endParaRPr kumimoji="0" lang="en-US" sz="2000" i="1" u="none" strike="noStrike" cap="none" normalizeH="0" baseline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17" name="Rounded Rectangular Callout 16"/>
          <p:cNvSpPr/>
          <p:nvPr/>
        </p:nvSpPr>
        <p:spPr>
          <a:xfrm>
            <a:off x="4581133" y="1173235"/>
            <a:ext cx="1210068" cy="457200"/>
          </a:xfrm>
          <a:prstGeom prst="wedgeRoundRectCallout">
            <a:avLst>
              <a:gd name="adj1" fmla="val -258744"/>
              <a:gd name="adj2" fmla="val 81659"/>
              <a:gd name="adj3" fmla="val 16667"/>
            </a:avLst>
          </a:prstGeom>
          <a:solidFill>
            <a:srgbClr val="0045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Newline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97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Handy Dust Test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788244"/>
            <a:ext cx="6703128" cy="52338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267200"/>
            <a:ext cx="5346700" cy="1816100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 bwMode="auto">
          <a:xfrm>
            <a:off x="7489966" y="2895600"/>
            <a:ext cx="1311133" cy="783193"/>
          </a:xfrm>
          <a:prstGeom prst="wedgeRoundRectCallout">
            <a:avLst>
              <a:gd name="adj1" fmla="val -21427"/>
              <a:gd name="adj2" fmla="val 18763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Check it out!</a:t>
            </a:r>
          </a:p>
        </p:txBody>
      </p:sp>
    </p:spTree>
    <p:extLst>
      <p:ext uri="{BB962C8B-B14F-4D97-AF65-F5344CB8AC3E}">
        <p14:creationId xmlns:p14="http://schemas.microsoft.com/office/powerpoint/2010/main" val="414939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6157</TotalTime>
  <Words>2197</Words>
  <Application>Microsoft Macintosh PowerPoint</Application>
  <PresentationFormat>On-screen Show (4:3)</PresentationFormat>
  <Paragraphs>402</Paragraphs>
  <Slides>45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Calibri</vt:lpstr>
      <vt:lpstr>Lucida Grande</vt:lpstr>
      <vt:lpstr>Monaco</vt:lpstr>
      <vt:lpstr>Myriad Pro</vt:lpstr>
      <vt:lpstr>Wingdings</vt:lpstr>
      <vt:lpstr>Arial</vt:lpstr>
      <vt:lpstr>PPT_template_v1</vt:lpstr>
      <vt:lpstr>Dust.js</vt:lpstr>
      <vt:lpstr>Overview</vt:lpstr>
      <vt:lpstr>What is a Template Engine?</vt:lpstr>
      <vt:lpstr>Decomposing a Web Page</vt:lpstr>
      <vt:lpstr>What is Dust.js?</vt:lpstr>
      <vt:lpstr>Why use Dust?</vt:lpstr>
      <vt:lpstr>Dust + Node: Beyond Technology</vt:lpstr>
      <vt:lpstr>Dust Example</vt:lpstr>
      <vt:lpstr>A Handy Dust Test Page</vt:lpstr>
      <vt:lpstr>During the Course</vt:lpstr>
      <vt:lpstr>Template Basics</vt:lpstr>
      <vt:lpstr>Inserting Property Values</vt:lpstr>
      <vt:lpstr>Sections and Context</vt:lpstr>
      <vt:lpstr>Context Example</vt:lpstr>
      <vt:lpstr>Sections and Context, cont.</vt:lpstr>
      <vt:lpstr>Array Values</vt:lpstr>
      <vt:lpstr>Array Iteration Example</vt:lpstr>
      <vt:lpstr>Searching Context Stack Example</vt:lpstr>
      <vt:lpstr>Explicit Contexts Example</vt:lpstr>
      <vt:lpstr>Parameters – Temporary Variables</vt:lpstr>
      <vt:lpstr>Output</vt:lpstr>
      <vt:lpstr>Filters</vt:lpstr>
      <vt:lpstr>Filters</vt:lpstr>
      <vt:lpstr>:else</vt:lpstr>
      <vt:lpstr>:else Example</vt:lpstr>
      <vt:lpstr>Logic Operators</vt:lpstr>
      <vt:lpstr>Logic Example—What If There Are No Names?</vt:lpstr>
      <vt:lpstr>Logic Example—Protected Version</vt:lpstr>
      <vt:lpstr>Partial Templates</vt:lpstr>
      <vt:lpstr>Partial Templates</vt:lpstr>
      <vt:lpstr>Blocks and Inline Partials</vt:lpstr>
      <vt:lpstr>Expression Language</vt:lpstr>
      <vt:lpstr>Helpers</vt:lpstr>
      <vt:lpstr>Helpers configuration with Kraken</vt:lpstr>
      <vt:lpstr>Logic Helpers: select</vt:lpstr>
      <vt:lpstr>select Example</vt:lpstr>
      <vt:lpstr>Logic Helpers: comparators</vt:lpstr>
      <vt:lpstr>Comparators, cont.</vt:lpstr>
      <vt:lpstr>Comparators, Example.</vt:lpstr>
      <vt:lpstr>Math Helper</vt:lpstr>
      <vt:lpstr>math Example</vt:lpstr>
      <vt:lpstr>Other Helpers: sep</vt:lpstr>
      <vt:lpstr>sep Example</vt:lpstr>
      <vt:lpstr>Adding a Helper</vt:lpstr>
      <vt:lpstr>Summary</vt:lpstr>
    </vt:vector>
  </TitlesOfParts>
  <Company>eBay,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Microsoft Office User</cp:lastModifiedBy>
  <cp:revision>876</cp:revision>
  <cp:lastPrinted>2011-10-12T18:09:11Z</cp:lastPrinted>
  <dcterms:created xsi:type="dcterms:W3CDTF">2013-02-07T04:33:41Z</dcterms:created>
  <dcterms:modified xsi:type="dcterms:W3CDTF">2016-03-14T15:49:13Z</dcterms:modified>
</cp:coreProperties>
</file>