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98" r:id="rId2"/>
    <p:sldId id="299" r:id="rId3"/>
    <p:sldId id="300" r:id="rId4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5" autoAdjust="0"/>
    <p:restoredTop sz="79086" autoAdjust="0"/>
  </p:normalViewPr>
  <p:slideViewPr>
    <p:cSldViewPr showGuides="1">
      <p:cViewPr varScale="1">
        <p:scale>
          <a:sx n="82" d="100"/>
          <a:sy n="82" d="100"/>
        </p:scale>
        <p:origin x="-1800" y="-112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27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tags" Target="tags/tag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C80D5-740B-4CAF-B407-EC08971373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403" name="Rectangle 3"/>
          <p:cNvSpPr>
            <a:spLocks noChangeArrowheads="1"/>
          </p:cNvSpPr>
          <p:nvPr/>
        </p:nvSpPr>
        <p:spPr bwMode="auto">
          <a:xfrm>
            <a:off x="0" y="3175"/>
            <a:ext cx="173038" cy="6858000"/>
          </a:xfrm>
          <a:prstGeom prst="rect">
            <a:avLst/>
          </a:prstGeom>
          <a:solidFill>
            <a:srgbClr val="CC000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Myriad Pro" pitchFamily="34" charset="0"/>
            </a:endParaRPr>
          </a:p>
        </p:txBody>
      </p:sp>
      <p:sp>
        <p:nvSpPr>
          <p:cNvPr id="30464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75260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464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30480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Myriad Pro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050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6" name="Picture 2" descr="C:\Users\vladimir\_data\bg\docs\logo\scispike_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  <p:pic>
        <p:nvPicPr>
          <p:cNvPr id="7" name="Picture 2" descr="C:\Users\vladimir\_data\bg\docs\logo\scispike_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8914" y="5764613"/>
            <a:ext cx="2601685" cy="750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047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247413" cy="533400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47412" cy="49244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571500" indent="-228600">
              <a:defRPr/>
            </a:lvl2pPr>
            <a:lvl3pPr marL="800100" indent="-228600">
              <a:defRPr/>
            </a:lvl3pPr>
            <a:lvl4pPr marL="1028700" indent="-280988">
              <a:defRPr/>
            </a:lvl4pPr>
            <a:lvl5pPr marL="1257300" indent="-22860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895062" y="6553200"/>
            <a:ext cx="9060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D854ACF-EFF3-42D3-AB5F-408268493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3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1227" y="6297242"/>
            <a:ext cx="1298448" cy="3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0" r:id="rId3"/>
    <p:sldLayoutId id="2147483671" r:id="rId4"/>
    <p:sldLayoutId id="2147483672" r:id="rId5"/>
    <p:sldLayoutId id="2147483673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marL="0" algn="l" defTabSz="457200" rtl="0" eaLnBrk="1" latinLnBrk="0" hangingPunct="1">
        <a:spcBef>
          <a:spcPct val="0"/>
        </a:spcBef>
        <a:buNone/>
        <a:defRPr lang="en-US" sz="2800" b="0" kern="1200" cap="all" baseline="0">
          <a:solidFill>
            <a:srgbClr val="00457C"/>
          </a:solidFill>
          <a:latin typeface="Arial"/>
          <a:ea typeface="+mn-ea"/>
          <a:cs typeface="Arial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 pitchFamily="34" charset="0"/>
        <a:buChar char="•"/>
        <a:defRPr lang="en-US" sz="1600" kern="1200" dirty="0" smtClean="0">
          <a:solidFill>
            <a:srgbClr val="212121"/>
          </a:solidFill>
          <a:latin typeface="Arial"/>
          <a:ea typeface="+mn-ea"/>
          <a:cs typeface="Arial"/>
        </a:defRPr>
      </a:lvl1pPr>
      <a:lvl2pPr marL="342900" indent="-342900" algn="l" defTabSz="457200" rtl="0" eaLnBrk="1" latinLnBrk="0" hangingPunct="1">
        <a:spcBef>
          <a:spcPct val="20000"/>
        </a:spcBef>
        <a:buSzPct val="120000"/>
        <a:buFont typeface="Wingdings" pitchFamily="2" charset="2"/>
        <a:buChar char="§"/>
        <a:defRPr lang="en-US" sz="1600" b="0" kern="1200" dirty="0" smtClean="0">
          <a:solidFill>
            <a:srgbClr val="212121"/>
          </a:solidFill>
          <a:latin typeface="Arial"/>
          <a:ea typeface="+mn-ea"/>
          <a:cs typeface="Arial"/>
        </a:defRPr>
      </a:lvl2pPr>
      <a:lvl3pPr marL="512763" indent="-114300" algn="l" defTabSz="744538" rtl="0" eaLnBrk="1" latinLnBrk="0" hangingPunct="1">
        <a:spcBef>
          <a:spcPct val="20000"/>
        </a:spcBef>
        <a:buFont typeface="Arial"/>
        <a:buChar char="•"/>
        <a:defRPr lang="en-US" sz="1400" kern="1200" dirty="0" smtClean="0">
          <a:solidFill>
            <a:srgbClr val="212121"/>
          </a:solidFill>
          <a:latin typeface="Arial"/>
          <a:ea typeface="+mn-ea"/>
          <a:cs typeface="Arial"/>
        </a:defRPr>
      </a:lvl3pPr>
      <a:lvl4pPr marL="741363" indent="-171450" algn="l" defTabSz="457200" rtl="0" eaLnBrk="1" latinLnBrk="0" hangingPunct="1">
        <a:spcBef>
          <a:spcPct val="20000"/>
        </a:spcBef>
        <a:buFont typeface="Lucida Grande"/>
        <a:buChar char="-"/>
        <a:defRPr lang="en-US" sz="1200" kern="1200" dirty="0" smtClean="0">
          <a:solidFill>
            <a:srgbClr val="212121"/>
          </a:solidFill>
          <a:latin typeface="Arial"/>
          <a:ea typeface="+mn-ea"/>
          <a:cs typeface="Arial"/>
        </a:defRPr>
      </a:lvl4pPr>
      <a:lvl5pPr marL="915988" indent="-171450" algn="l" defTabSz="457200" rtl="0" eaLnBrk="1" latinLnBrk="0" hangingPunct="1">
        <a:spcBef>
          <a:spcPct val="20000"/>
        </a:spcBef>
        <a:buFont typeface="Wingdings" charset="2"/>
        <a:buChar char="§"/>
        <a:defRPr lang="en-US" sz="1100" kern="1200" dirty="0">
          <a:solidFill>
            <a:srgbClr val="21212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dropbox.com/s/sbjl67wsgxwaj15/Kraken1.0-node.zi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Node Training Agenda</a:t>
            </a:r>
          </a:p>
        </p:txBody>
      </p:sp>
    </p:spTree>
    <p:extLst>
      <p:ext uri="{BB962C8B-B14F-4D97-AF65-F5344CB8AC3E}">
        <p14:creationId xmlns:p14="http://schemas.microsoft.com/office/powerpoint/2010/main" val="150147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Any setup </a:t>
            </a:r>
            <a:r>
              <a:rPr lang="en-US" dirty="0" smtClean="0"/>
              <a:t>issues</a:t>
            </a:r>
            <a:r>
              <a:rPr lang="en-US" dirty="0" smtClean="0"/>
              <a:t>?</a:t>
            </a:r>
          </a:p>
          <a:p>
            <a:r>
              <a:rPr lang="en-US" dirty="0" smtClean="0"/>
              <a:t>You must have Admin access to </a:t>
            </a:r>
            <a:r>
              <a:rPr lang="en-US" smtClean="0"/>
              <a:t>your machine</a:t>
            </a:r>
            <a:endParaRPr lang="en-US" dirty="0"/>
          </a:p>
          <a:p>
            <a:r>
              <a:rPr lang="en-US" dirty="0" smtClean="0"/>
              <a:t>Evaluations</a:t>
            </a:r>
          </a:p>
          <a:p>
            <a:r>
              <a:rPr lang="en-US" dirty="0"/>
              <a:t>C</a:t>
            </a:r>
            <a:r>
              <a:rPr lang="en-US" dirty="0" smtClean="0"/>
              <a:t>ourse materials</a:t>
            </a:r>
          </a:p>
          <a:p>
            <a:pPr lvl="1"/>
            <a:r>
              <a:rPr lang="en-US" u="sng" dirty="0">
                <a:hlinkClick r:id="rId3"/>
              </a:rPr>
              <a:t>https://www.dropbox.com/s/sbjl67wsgxwaj15/Kraken1.0-node.zip</a:t>
            </a:r>
            <a:endParaRPr lang="en-US" dirty="0" smtClean="0"/>
          </a:p>
          <a:p>
            <a:r>
              <a:rPr lang="en-US" dirty="0" smtClean="0"/>
              <a:t>Lab structure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237538" y="6553200"/>
            <a:ext cx="90646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69B8B7-927E-44BF-8C60-1C3FD10483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1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Goal: To give you the tools necessary to jump into an active Node/</a:t>
            </a:r>
            <a:r>
              <a:rPr lang="en-US" smtClean="0"/>
              <a:t>Kraken project</a:t>
            </a:r>
            <a:endParaRPr lang="en-US" dirty="0"/>
          </a:p>
          <a:p>
            <a:r>
              <a:rPr lang="en-US" dirty="0"/>
              <a:t>Course overview</a:t>
            </a:r>
          </a:p>
          <a:p>
            <a:pPr lvl="1"/>
            <a:r>
              <a:rPr lang="en-US" dirty="0"/>
              <a:t>Day 1, morning—Node basics</a:t>
            </a:r>
          </a:p>
          <a:p>
            <a:pPr lvl="1"/>
            <a:r>
              <a:rPr lang="en-US" dirty="0"/>
              <a:t>Day 1, afternoon—Key Node modules</a:t>
            </a:r>
          </a:p>
          <a:p>
            <a:pPr lvl="1"/>
            <a:r>
              <a:rPr lang="en-US" dirty="0"/>
              <a:t>Day 2, morning—Key Node modules</a:t>
            </a:r>
          </a:p>
          <a:p>
            <a:pPr lvl="1"/>
            <a:r>
              <a:rPr lang="en-US" dirty="0"/>
              <a:t>Day 2, afternoon—Web application frameworks</a:t>
            </a:r>
          </a:p>
          <a:p>
            <a:pPr lvl="1"/>
            <a:r>
              <a:rPr lang="en-US" dirty="0"/>
              <a:t>Day 3—Kraken modules</a:t>
            </a:r>
          </a:p>
          <a:p>
            <a:r>
              <a:rPr lang="en-US" dirty="0"/>
              <a:t>Daily </a:t>
            </a:r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22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PPT_template_v1">
  <a:themeElements>
    <a:clrScheme name="Custom 6">
      <a:dk1>
        <a:srgbClr val="000000"/>
      </a:dk1>
      <a:lt1>
        <a:srgbClr val="FFFFFF"/>
      </a:lt1>
      <a:dk2>
        <a:srgbClr val="F8981D"/>
      </a:dk2>
      <a:lt2>
        <a:srgbClr val="B32317"/>
      </a:lt2>
      <a:accent1>
        <a:srgbClr val="00457C"/>
      </a:accent1>
      <a:accent2>
        <a:srgbClr val="0079C1"/>
      </a:accent2>
      <a:accent3>
        <a:srgbClr val="6DB33F"/>
      </a:accent3>
      <a:accent4>
        <a:srgbClr val="C2CD23"/>
      </a:accent4>
      <a:accent5>
        <a:srgbClr val="007C85"/>
      </a:accent5>
      <a:accent6>
        <a:srgbClr val="26BCD7"/>
      </a:accent6>
      <a:hlink>
        <a:srgbClr val="0079C1"/>
      </a:hlink>
      <a:folHlink>
        <a:srgbClr val="C3CE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57C"/>
        </a:solidFill>
        <a:ln>
          <a:noFill/>
        </a:ln>
        <a:effectLst/>
      </a:spPr>
      <a:bodyPr lIns="45720" tIns="45720" rIns="45720" bIns="45720" rtlCol="0" anchor="ctr" anchorCtr="1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17074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t">
        <a:spAutoFit/>
      </a:bodyPr>
      <a:lstStyle>
        <a:defPPr marR="0" algn="l" defTabSz="457200" rtl="0" eaLnBrk="1" fontAlgn="auto" latinLnBrk="0" hangingPunct="1">
          <a:lnSpc>
            <a:spcPct val="100000"/>
          </a:lnSpc>
          <a:spcBef>
            <a:spcPct val="0"/>
          </a:spcBef>
          <a:buClrTx/>
          <a:buSzTx/>
          <a:tabLst/>
          <a:defRPr kumimoji="0" sz="2200" b="0" i="0" u="none" strike="noStrike" kern="1200" spc="0" normalizeH="0" baseline="0" noProof="0" dirty="0" smtClean="0">
            <a:ln>
              <a:noFill/>
            </a:ln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PPT_template_v1</Template>
  <TotalTime>3632</TotalTime>
  <Words>97</Words>
  <Application>Microsoft Macintosh PowerPoint</Application>
  <PresentationFormat>On-screen Show (4:3)</PresentationFormat>
  <Paragraphs>19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PPT_template_v1</vt:lpstr>
      <vt:lpstr>Node Training Agenda</vt:lpstr>
      <vt:lpstr>Before we start</vt:lpstr>
      <vt:lpstr>Course Overview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Robert Streich</cp:lastModifiedBy>
  <cp:revision>846</cp:revision>
  <cp:lastPrinted>2011-10-12T18:09:11Z</cp:lastPrinted>
  <dcterms:created xsi:type="dcterms:W3CDTF">2013-02-07T04:33:41Z</dcterms:created>
  <dcterms:modified xsi:type="dcterms:W3CDTF">2014-08-06T22:59:04Z</dcterms:modified>
</cp:coreProperties>
</file>