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6" r:id="rId12"/>
    <p:sldId id="308" r:id="rId13"/>
    <p:sldId id="309" r:id="rId14"/>
    <p:sldId id="315" r:id="rId15"/>
    <p:sldId id="310" r:id="rId16"/>
    <p:sldId id="311" r:id="rId17"/>
    <p:sldId id="312" r:id="rId18"/>
    <p:sldId id="313" r:id="rId19"/>
    <p:sldId id="317" r:id="rId20"/>
    <p:sldId id="314" r:id="rId21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7" d="100"/>
          <a:sy n="87" d="100"/>
        </p:scale>
        <p:origin x="-1656" y="-9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9ADB3-841D-404A-B129-1342599BDE11}" type="doc">
      <dgm:prSet loTypeId="urn:microsoft.com/office/officeart/2005/8/layout/chevron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2C02DE-EEF5-104B-9D52-03FABB555729}">
      <dgm:prSet phldrT="[Text]"/>
      <dgm:spPr/>
      <dgm:t>
        <a:bodyPr/>
        <a:lstStyle/>
        <a:p>
          <a:r>
            <a:rPr lang="en-US" dirty="0" smtClean="0"/>
            <a:t>2009</a:t>
          </a:r>
          <a:endParaRPr lang="en-US" dirty="0"/>
        </a:p>
      </dgm:t>
    </dgm:pt>
    <dgm:pt modelId="{971101F8-B6DA-EF4F-A30F-A058F92EF4D6}" type="parTrans" cxnId="{D7384F44-B133-7843-A427-0BC0D8DE32CE}">
      <dgm:prSet/>
      <dgm:spPr/>
      <dgm:t>
        <a:bodyPr/>
        <a:lstStyle/>
        <a:p>
          <a:endParaRPr lang="en-US"/>
        </a:p>
      </dgm:t>
    </dgm:pt>
    <dgm:pt modelId="{5F3AA6E5-5EC1-5A41-99F3-9B9D0AABE43D}" type="sibTrans" cxnId="{D7384F44-B133-7843-A427-0BC0D8DE32CE}">
      <dgm:prSet/>
      <dgm:spPr/>
      <dgm:t>
        <a:bodyPr/>
        <a:lstStyle/>
        <a:p>
          <a:endParaRPr lang="en-US"/>
        </a:p>
      </dgm:t>
    </dgm:pt>
    <dgm:pt modelId="{5EA71369-D2CC-A744-8BEE-37FDF5A65FCF}">
      <dgm:prSet/>
      <dgm:spPr/>
      <dgm:t>
        <a:bodyPr/>
        <a:lstStyle/>
        <a:p>
          <a:r>
            <a:rPr lang="en-US" dirty="0" smtClean="0"/>
            <a:t>2009</a:t>
          </a:r>
          <a:endParaRPr lang="en-US" dirty="0"/>
        </a:p>
      </dgm:t>
    </dgm:pt>
    <dgm:pt modelId="{F15F2A2F-3D91-BD4C-A52B-5A503826984E}" type="parTrans" cxnId="{89B9D0AB-F7C8-9B44-B671-FBCF2746E325}">
      <dgm:prSet/>
      <dgm:spPr/>
      <dgm:t>
        <a:bodyPr/>
        <a:lstStyle/>
        <a:p>
          <a:endParaRPr lang="en-US"/>
        </a:p>
      </dgm:t>
    </dgm:pt>
    <dgm:pt modelId="{70782561-12EA-B044-8D17-713833FF63DF}" type="sibTrans" cxnId="{89B9D0AB-F7C8-9B44-B671-FBCF2746E325}">
      <dgm:prSet/>
      <dgm:spPr/>
      <dgm:t>
        <a:bodyPr/>
        <a:lstStyle/>
        <a:p>
          <a:endParaRPr lang="en-US"/>
        </a:p>
      </dgm:t>
    </dgm:pt>
    <dgm:pt modelId="{2546CF22-2EA9-1541-9DC6-621760F39B9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2009</a:t>
          </a:r>
        </a:p>
      </dgm:t>
    </dgm:pt>
    <dgm:pt modelId="{8A3A53D6-1FAE-2E4E-9D32-BE2C0A9ECD7A}" type="parTrans" cxnId="{1DD41710-48AD-5B42-9E03-2980395C62E2}">
      <dgm:prSet/>
      <dgm:spPr/>
      <dgm:t>
        <a:bodyPr/>
        <a:lstStyle/>
        <a:p>
          <a:endParaRPr lang="en-US"/>
        </a:p>
      </dgm:t>
    </dgm:pt>
    <dgm:pt modelId="{54D9102E-A879-A842-BAF5-AF9CEAA85DE3}" type="sibTrans" cxnId="{1DD41710-48AD-5B42-9E03-2980395C62E2}">
      <dgm:prSet/>
      <dgm:spPr/>
      <dgm:t>
        <a:bodyPr/>
        <a:lstStyle/>
        <a:p>
          <a:endParaRPr lang="en-US"/>
        </a:p>
      </dgm:t>
    </dgm:pt>
    <dgm:pt modelId="{DF0A9537-0206-674E-AE89-21ACFD73DD30}">
      <dgm:prSet/>
      <dgm:spPr/>
      <dgm:t>
        <a:bodyPr/>
        <a:lstStyle/>
        <a:p>
          <a:r>
            <a:rPr lang="en-US" dirty="0" smtClean="0"/>
            <a:t>2011</a:t>
          </a:r>
        </a:p>
      </dgm:t>
    </dgm:pt>
    <dgm:pt modelId="{06BB2A98-44F5-4D44-AA35-D64C0458FFF5}" type="parTrans" cxnId="{B343857D-8641-BB42-B7CD-561FD99AAD28}">
      <dgm:prSet/>
      <dgm:spPr/>
      <dgm:t>
        <a:bodyPr/>
        <a:lstStyle/>
        <a:p>
          <a:endParaRPr lang="en-US"/>
        </a:p>
      </dgm:t>
    </dgm:pt>
    <dgm:pt modelId="{B421ADA6-EFBB-554C-9036-B27E530B6B2F}" type="sibTrans" cxnId="{B343857D-8641-BB42-B7CD-561FD99AAD28}">
      <dgm:prSet/>
      <dgm:spPr/>
      <dgm:t>
        <a:bodyPr/>
        <a:lstStyle/>
        <a:p>
          <a:endParaRPr lang="en-US"/>
        </a:p>
      </dgm:t>
    </dgm:pt>
    <dgm:pt modelId="{AC790A15-32EB-6747-9C8B-76048819476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2011</a:t>
          </a:r>
        </a:p>
      </dgm:t>
    </dgm:pt>
    <dgm:pt modelId="{756EB8EC-CC49-974E-BEFC-39FF72E04FF4}" type="parTrans" cxnId="{8AA34612-E965-0547-9767-6A31E46D33CA}">
      <dgm:prSet/>
      <dgm:spPr/>
      <dgm:t>
        <a:bodyPr/>
        <a:lstStyle/>
        <a:p>
          <a:endParaRPr lang="en-US"/>
        </a:p>
      </dgm:t>
    </dgm:pt>
    <dgm:pt modelId="{16E2C4FF-2772-DA4F-9738-5720937DD402}" type="sibTrans" cxnId="{8AA34612-E965-0547-9767-6A31E46D33CA}">
      <dgm:prSet/>
      <dgm:spPr/>
      <dgm:t>
        <a:bodyPr/>
        <a:lstStyle/>
        <a:p>
          <a:endParaRPr lang="en-US"/>
        </a:p>
      </dgm:t>
    </dgm:pt>
    <dgm:pt modelId="{25CD7470-F375-CE46-9F37-C668267A49A5}">
      <dgm:prSet/>
      <dgm:spPr/>
      <dgm:t>
        <a:bodyPr/>
        <a:lstStyle/>
        <a:p>
          <a:r>
            <a:rPr lang="en-US" dirty="0" smtClean="0"/>
            <a:t>2011</a:t>
          </a:r>
        </a:p>
      </dgm:t>
    </dgm:pt>
    <dgm:pt modelId="{669EB947-877F-994A-9351-11C51458E688}" type="parTrans" cxnId="{D1BC9CE9-8123-934A-A766-C189745E897B}">
      <dgm:prSet/>
      <dgm:spPr/>
      <dgm:t>
        <a:bodyPr/>
        <a:lstStyle/>
        <a:p>
          <a:endParaRPr lang="en-US"/>
        </a:p>
      </dgm:t>
    </dgm:pt>
    <dgm:pt modelId="{8CCD7D96-B670-BF40-8BE0-11D559BAB02D}" type="sibTrans" cxnId="{D1BC9CE9-8123-934A-A766-C189745E897B}">
      <dgm:prSet/>
      <dgm:spPr/>
      <dgm:t>
        <a:bodyPr/>
        <a:lstStyle/>
        <a:p>
          <a:endParaRPr lang="en-US"/>
        </a:p>
      </dgm:t>
    </dgm:pt>
    <dgm:pt modelId="{F8F18856-9EA3-3A44-9F1F-9F8834299449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97362F26-669F-F540-920A-62440DC02D1B}" type="parTrans" cxnId="{9353CA3F-67F9-004A-B018-60533CA8DE16}">
      <dgm:prSet/>
      <dgm:spPr/>
      <dgm:t>
        <a:bodyPr/>
        <a:lstStyle/>
        <a:p>
          <a:endParaRPr lang="en-US"/>
        </a:p>
      </dgm:t>
    </dgm:pt>
    <dgm:pt modelId="{51F8A85D-B647-1849-9A49-CB8BAA96F0FB}" type="sibTrans" cxnId="{9353CA3F-67F9-004A-B018-60533CA8DE16}">
      <dgm:prSet/>
      <dgm:spPr/>
      <dgm:t>
        <a:bodyPr/>
        <a:lstStyle/>
        <a:p>
          <a:endParaRPr lang="en-US"/>
        </a:p>
      </dgm:t>
    </dgm:pt>
    <dgm:pt modelId="{52A8E7CB-D8F4-A447-95B0-1F050FE3C6B5}">
      <dgm:prSet phldrT="[Text]"/>
      <dgm:spPr/>
      <dgm:t>
        <a:bodyPr/>
        <a:lstStyle/>
        <a:p>
          <a:r>
            <a:rPr lang="en-US" dirty="0" smtClean="0"/>
            <a:t>Inspired by a progress bar on Flickr, Ryan Dahl begins developing </a:t>
          </a:r>
          <a:r>
            <a:rPr lang="en-US" dirty="0" err="1" smtClean="0"/>
            <a:t>node.js</a:t>
          </a:r>
          <a:endParaRPr lang="en-US" dirty="0"/>
        </a:p>
      </dgm:t>
    </dgm:pt>
    <dgm:pt modelId="{C27F2851-C299-8544-AB0C-B53273E39C14}" type="parTrans" cxnId="{2AC419EA-E809-D94E-9138-A2CBC1F74FFA}">
      <dgm:prSet/>
      <dgm:spPr/>
      <dgm:t>
        <a:bodyPr/>
        <a:lstStyle/>
        <a:p>
          <a:endParaRPr lang="en-US"/>
        </a:p>
      </dgm:t>
    </dgm:pt>
    <dgm:pt modelId="{0396C80F-ECF2-274D-85CE-C9DF16DF74C5}" type="sibTrans" cxnId="{2AC419EA-E809-D94E-9138-A2CBC1F74FFA}">
      <dgm:prSet/>
      <dgm:spPr/>
      <dgm:t>
        <a:bodyPr/>
        <a:lstStyle/>
        <a:p>
          <a:endParaRPr lang="en-US"/>
        </a:p>
      </dgm:t>
    </dgm:pt>
    <dgm:pt modelId="{CACA0550-3F0B-F34B-AF26-C75D3E7F7203}">
      <dgm:prSet/>
      <dgm:spPr/>
      <dgm:t>
        <a:bodyPr/>
        <a:lstStyle/>
        <a:p>
          <a:r>
            <a:rPr lang="en-US" dirty="0" smtClean="0"/>
            <a:t>Dahl demos </a:t>
          </a:r>
          <a:r>
            <a:rPr lang="en-US" dirty="0" err="1" smtClean="0"/>
            <a:t>node.js</a:t>
          </a:r>
          <a:r>
            <a:rPr lang="en-US" dirty="0" smtClean="0"/>
            <a:t> at </a:t>
          </a:r>
          <a:r>
            <a:rPr lang="en-US" dirty="0" err="1" smtClean="0"/>
            <a:t>JSConf</a:t>
          </a:r>
          <a:r>
            <a:rPr lang="en-US" dirty="0" smtClean="0"/>
            <a:t> in Berlin</a:t>
          </a:r>
          <a:endParaRPr lang="en-US" dirty="0"/>
        </a:p>
      </dgm:t>
    </dgm:pt>
    <dgm:pt modelId="{9AF00107-6B92-3D4E-81A8-D4AC0A628D83}" type="parTrans" cxnId="{746B71FD-A03D-554D-9C9C-F7121BAA0F56}">
      <dgm:prSet/>
      <dgm:spPr/>
      <dgm:t>
        <a:bodyPr/>
        <a:lstStyle/>
        <a:p>
          <a:endParaRPr lang="en-US"/>
        </a:p>
      </dgm:t>
    </dgm:pt>
    <dgm:pt modelId="{53C13FCB-CA5C-4E4E-BAE6-07EE066004B9}" type="sibTrans" cxnId="{746B71FD-A03D-554D-9C9C-F7121BAA0F56}">
      <dgm:prSet/>
      <dgm:spPr/>
      <dgm:t>
        <a:bodyPr/>
        <a:lstStyle/>
        <a:p>
          <a:endParaRPr lang="en-US"/>
        </a:p>
      </dgm:t>
    </dgm:pt>
    <dgm:pt modelId="{8E618F0E-4692-F14F-B2FC-42BDD25D28B7}">
      <dgm:prSet/>
      <dgm:spPr/>
      <dgm:t>
        <a:bodyPr/>
        <a:lstStyle/>
        <a:p>
          <a:r>
            <a:rPr lang="en-US" dirty="0" err="1" smtClean="0"/>
            <a:t>Joyent</a:t>
          </a:r>
          <a:r>
            <a:rPr lang="en-US" dirty="0" smtClean="0"/>
            <a:t> becomes </a:t>
          </a:r>
          <a:r>
            <a:rPr lang="en-US" dirty="0" err="1" smtClean="0"/>
            <a:t>node.js</a:t>
          </a:r>
          <a:r>
            <a:rPr lang="en-US" dirty="0" smtClean="0"/>
            <a:t> sponsor</a:t>
          </a:r>
        </a:p>
      </dgm:t>
    </dgm:pt>
    <dgm:pt modelId="{020A7AB4-D1E4-AF44-85B3-1F5D849DBC9A}" type="parTrans" cxnId="{3461D9C8-DCCE-DD4D-8170-6131BC689656}">
      <dgm:prSet/>
      <dgm:spPr/>
      <dgm:t>
        <a:bodyPr/>
        <a:lstStyle/>
        <a:p>
          <a:endParaRPr lang="en-US"/>
        </a:p>
      </dgm:t>
    </dgm:pt>
    <dgm:pt modelId="{C5114434-069C-7F47-A032-80628803DAFD}" type="sibTrans" cxnId="{3461D9C8-DCCE-DD4D-8170-6131BC689656}">
      <dgm:prSet/>
      <dgm:spPr/>
      <dgm:t>
        <a:bodyPr/>
        <a:lstStyle/>
        <a:p>
          <a:endParaRPr lang="en-US"/>
        </a:p>
      </dgm:t>
    </dgm:pt>
    <dgm:pt modelId="{4C7FB021-CE59-FC44-A967-92F4B00A187C}">
      <dgm:prSet/>
      <dgm:spPr/>
      <dgm:t>
        <a:bodyPr/>
        <a:lstStyle/>
        <a:p>
          <a:r>
            <a:rPr lang="en-US" dirty="0" smtClean="0"/>
            <a:t>First stable release of </a:t>
          </a:r>
          <a:r>
            <a:rPr lang="en-US" dirty="0" err="1" smtClean="0"/>
            <a:t>node.js</a:t>
          </a:r>
          <a:r>
            <a:rPr lang="en-US" dirty="0" smtClean="0"/>
            <a:t> – 0.4.8</a:t>
          </a:r>
        </a:p>
      </dgm:t>
    </dgm:pt>
    <dgm:pt modelId="{71FA3A07-5900-754F-8B4E-44783897B1A7}" type="parTrans" cxnId="{CB96A5B5-43AA-1341-86B7-D4071255BF43}">
      <dgm:prSet/>
      <dgm:spPr/>
      <dgm:t>
        <a:bodyPr/>
        <a:lstStyle/>
        <a:p>
          <a:endParaRPr lang="en-US"/>
        </a:p>
      </dgm:t>
    </dgm:pt>
    <dgm:pt modelId="{AE54EE12-2B9B-2843-A722-6483F291AA1C}" type="sibTrans" cxnId="{CB96A5B5-43AA-1341-86B7-D4071255BF43}">
      <dgm:prSet/>
      <dgm:spPr/>
      <dgm:t>
        <a:bodyPr/>
        <a:lstStyle/>
        <a:p>
          <a:endParaRPr lang="en-US"/>
        </a:p>
      </dgm:t>
    </dgm:pt>
    <dgm:pt modelId="{8DD855AE-B3AA-B642-B05F-CD9BBC7F4186}">
      <dgm:prSet/>
      <dgm:spPr/>
      <dgm:t>
        <a:bodyPr/>
        <a:lstStyle/>
        <a:p>
          <a:r>
            <a:rPr lang="en-US" dirty="0" err="1" smtClean="0"/>
            <a:t>Walmart</a:t>
          </a:r>
          <a:r>
            <a:rPr lang="en-US" dirty="0" smtClean="0"/>
            <a:t> moves </a:t>
          </a:r>
          <a:r>
            <a:rPr lang="en-US" dirty="0" err="1" smtClean="0"/>
            <a:t>node.js</a:t>
          </a:r>
          <a:r>
            <a:rPr lang="en-US" dirty="0" smtClean="0"/>
            <a:t> into production</a:t>
          </a:r>
        </a:p>
      </dgm:t>
    </dgm:pt>
    <dgm:pt modelId="{C17C10BA-97EE-554C-9D58-A315E8B00F51}" type="parTrans" cxnId="{160D0676-EDD8-6142-96D3-6F1E59BC0502}">
      <dgm:prSet/>
      <dgm:spPr/>
      <dgm:t>
        <a:bodyPr/>
        <a:lstStyle/>
        <a:p>
          <a:endParaRPr lang="en-US"/>
        </a:p>
      </dgm:t>
    </dgm:pt>
    <dgm:pt modelId="{9B977735-D1B2-C14E-B18F-9CC810AB184B}" type="sibTrans" cxnId="{160D0676-EDD8-6142-96D3-6F1E59BC0502}">
      <dgm:prSet/>
      <dgm:spPr/>
      <dgm:t>
        <a:bodyPr/>
        <a:lstStyle/>
        <a:p>
          <a:endParaRPr lang="en-US"/>
        </a:p>
      </dgm:t>
    </dgm:pt>
    <dgm:pt modelId="{9BB753DB-1011-134C-91B5-250CDF55C6DE}">
      <dgm:prSet/>
      <dgm:spPr/>
      <dgm:t>
        <a:bodyPr/>
        <a:lstStyle/>
        <a:p>
          <a:r>
            <a:rPr lang="en-US" dirty="0" smtClean="0"/>
            <a:t>Linked-in launches mobile app on </a:t>
          </a:r>
          <a:r>
            <a:rPr lang="en-US" dirty="0" err="1" smtClean="0"/>
            <a:t>node.js</a:t>
          </a:r>
          <a:endParaRPr lang="en-US" dirty="0" smtClean="0"/>
        </a:p>
      </dgm:t>
    </dgm:pt>
    <dgm:pt modelId="{77A817C9-ABF5-044A-B667-A43BC4416196}" type="parTrans" cxnId="{1AFDEAF4-9E88-C640-8CDE-1976C30C75A2}">
      <dgm:prSet/>
      <dgm:spPr/>
      <dgm:t>
        <a:bodyPr/>
        <a:lstStyle/>
        <a:p>
          <a:endParaRPr lang="en-US"/>
        </a:p>
      </dgm:t>
    </dgm:pt>
    <dgm:pt modelId="{38F62CDB-147B-1D45-8770-F71B7BF0CBAB}" type="sibTrans" cxnId="{1AFDEAF4-9E88-C640-8CDE-1976C30C75A2}">
      <dgm:prSet/>
      <dgm:spPr/>
      <dgm:t>
        <a:bodyPr/>
        <a:lstStyle/>
        <a:p>
          <a:endParaRPr lang="en-US"/>
        </a:p>
      </dgm:t>
    </dgm:pt>
    <dgm:pt modelId="{014873D2-07AE-4A4F-993F-03268DF24FBC}">
      <dgm:prSet/>
      <dgm:spPr/>
      <dgm:t>
        <a:bodyPr/>
        <a:lstStyle/>
        <a:p>
          <a:r>
            <a:rPr lang="en-US" dirty="0" smtClean="0"/>
            <a:t>PayPal begins move to node.js</a:t>
          </a:r>
          <a:endParaRPr lang="en-US" dirty="0"/>
        </a:p>
      </dgm:t>
    </dgm:pt>
    <dgm:pt modelId="{64FA2981-8B06-A442-B4FD-2E3A9D9CE5AC}" type="parTrans" cxnId="{8049DA19-7A70-AF46-BBD2-EC8F6912BB98}">
      <dgm:prSet/>
      <dgm:spPr/>
      <dgm:t>
        <a:bodyPr/>
        <a:lstStyle/>
        <a:p>
          <a:endParaRPr lang="en-US"/>
        </a:p>
      </dgm:t>
    </dgm:pt>
    <dgm:pt modelId="{40B55DF6-A23C-A24F-B1F6-CE0914BE82E6}" type="sibTrans" cxnId="{8049DA19-7A70-AF46-BBD2-EC8F6912BB98}">
      <dgm:prSet/>
      <dgm:spPr/>
      <dgm:t>
        <a:bodyPr/>
        <a:lstStyle/>
        <a:p>
          <a:endParaRPr lang="en-US"/>
        </a:p>
      </dgm:t>
    </dgm:pt>
    <dgm:pt modelId="{E46D9F3C-3BA6-CD45-9FC9-26958F7BE3ED}" type="pres">
      <dgm:prSet presAssocID="{BBC9ADB3-841D-404A-B129-1342599BDE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64C9DE-3FC0-AF4D-A562-3845F413C1AB}" type="pres">
      <dgm:prSet presAssocID="{F62C02DE-EEF5-104B-9D52-03FABB555729}" presName="composite" presStyleCnt="0"/>
      <dgm:spPr/>
    </dgm:pt>
    <dgm:pt modelId="{42039BC4-0A7E-6949-ADCB-7A7B3E4EBA77}" type="pres">
      <dgm:prSet presAssocID="{F62C02DE-EEF5-104B-9D52-03FABB55572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FF36B-7026-7E4E-B4FC-734FA624DB48}" type="pres">
      <dgm:prSet presAssocID="{F62C02DE-EEF5-104B-9D52-03FABB555729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62545-D9C8-A041-B785-95DF4DE1D8BB}" type="pres">
      <dgm:prSet presAssocID="{5F3AA6E5-5EC1-5A41-99F3-9B9D0AABE43D}" presName="sp" presStyleCnt="0"/>
      <dgm:spPr/>
    </dgm:pt>
    <dgm:pt modelId="{3143D399-3163-7B4E-983C-8B6D91D1F63D}" type="pres">
      <dgm:prSet presAssocID="{5EA71369-D2CC-A744-8BEE-37FDF5A65FCF}" presName="composite" presStyleCnt="0"/>
      <dgm:spPr/>
    </dgm:pt>
    <dgm:pt modelId="{4914B0CF-387F-7C4C-8ED0-065F7C204B95}" type="pres">
      <dgm:prSet presAssocID="{5EA71369-D2CC-A744-8BEE-37FDF5A65FCF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8C987-2470-E44D-A1E2-41FC3CCB2CCC}" type="pres">
      <dgm:prSet presAssocID="{5EA71369-D2CC-A744-8BEE-37FDF5A65FCF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5F83C-A166-F145-BAE6-FC032CC7AB36}" type="pres">
      <dgm:prSet presAssocID="{70782561-12EA-B044-8D17-713833FF63DF}" presName="sp" presStyleCnt="0"/>
      <dgm:spPr/>
    </dgm:pt>
    <dgm:pt modelId="{11DB4F1E-0A9D-4F42-87A4-057827FB6D27}" type="pres">
      <dgm:prSet presAssocID="{2546CF22-2EA9-1541-9DC6-621760F39B93}" presName="composite" presStyleCnt="0"/>
      <dgm:spPr/>
    </dgm:pt>
    <dgm:pt modelId="{E08C512B-9E58-3C42-9551-3C11A1E85A25}" type="pres">
      <dgm:prSet presAssocID="{2546CF22-2EA9-1541-9DC6-621760F39B9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52F96-597D-0E46-8833-D1CB25713BE2}" type="pres">
      <dgm:prSet presAssocID="{2546CF22-2EA9-1541-9DC6-621760F39B9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24C41-8C2F-4049-AAB7-B1586F46F66D}" type="pres">
      <dgm:prSet presAssocID="{54D9102E-A879-A842-BAF5-AF9CEAA85DE3}" presName="sp" presStyleCnt="0"/>
      <dgm:spPr/>
    </dgm:pt>
    <dgm:pt modelId="{BEE1DA37-6418-5A47-BDBE-43BDDC22017C}" type="pres">
      <dgm:prSet presAssocID="{DF0A9537-0206-674E-AE89-21ACFD73DD30}" presName="composite" presStyleCnt="0"/>
      <dgm:spPr/>
    </dgm:pt>
    <dgm:pt modelId="{80C4D6D4-A427-8343-BE42-A6D9547679CF}" type="pres">
      <dgm:prSet presAssocID="{DF0A9537-0206-674E-AE89-21ACFD73DD3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0E7DE-6BF6-F540-9021-62C4637E9F8E}" type="pres">
      <dgm:prSet presAssocID="{DF0A9537-0206-674E-AE89-21ACFD73DD3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2FC0F-D6D4-5A4A-8D8D-D42DCC04407C}" type="pres">
      <dgm:prSet presAssocID="{B421ADA6-EFBB-554C-9036-B27E530B6B2F}" presName="sp" presStyleCnt="0"/>
      <dgm:spPr/>
    </dgm:pt>
    <dgm:pt modelId="{5E817BE9-4548-C94F-B15C-06A22715AD4A}" type="pres">
      <dgm:prSet presAssocID="{AC790A15-32EB-6747-9C8B-760488194763}" presName="composite" presStyleCnt="0"/>
      <dgm:spPr/>
    </dgm:pt>
    <dgm:pt modelId="{0A9D836C-E7F6-8C47-B4D6-7114C2C0B6CD}" type="pres">
      <dgm:prSet presAssocID="{AC790A15-32EB-6747-9C8B-76048819476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0D6A8-5F7D-374C-9CBA-83E233EB436F}" type="pres">
      <dgm:prSet presAssocID="{AC790A15-32EB-6747-9C8B-76048819476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61244-A8F7-2048-A0A8-B484FE6576D5}" type="pres">
      <dgm:prSet presAssocID="{16E2C4FF-2772-DA4F-9738-5720937DD402}" presName="sp" presStyleCnt="0"/>
      <dgm:spPr/>
    </dgm:pt>
    <dgm:pt modelId="{3353DE5F-E5A0-EF43-AA93-6C85076924DD}" type="pres">
      <dgm:prSet presAssocID="{25CD7470-F375-CE46-9F37-C668267A49A5}" presName="composite" presStyleCnt="0"/>
      <dgm:spPr/>
    </dgm:pt>
    <dgm:pt modelId="{33F924BC-3225-0743-BDBB-197BEBEFB5D5}" type="pres">
      <dgm:prSet presAssocID="{25CD7470-F375-CE46-9F37-C668267A49A5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CA2E2-9312-3847-BC1D-E3390CD6BF45}" type="pres">
      <dgm:prSet presAssocID="{25CD7470-F375-CE46-9F37-C668267A49A5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AB62E-2C26-6E47-8439-FB0F09DAE299}" type="pres">
      <dgm:prSet presAssocID="{8CCD7D96-B670-BF40-8BE0-11D559BAB02D}" presName="sp" presStyleCnt="0"/>
      <dgm:spPr/>
    </dgm:pt>
    <dgm:pt modelId="{5E92C6F3-702F-D643-817A-FA68BCF1CB0E}" type="pres">
      <dgm:prSet presAssocID="{F8F18856-9EA3-3A44-9F1F-9F8834299449}" presName="composite" presStyleCnt="0"/>
      <dgm:spPr/>
    </dgm:pt>
    <dgm:pt modelId="{BF662A59-B2EB-2541-9F35-0649235DEFCE}" type="pres">
      <dgm:prSet presAssocID="{F8F18856-9EA3-3A44-9F1F-9F8834299449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416F5-2C88-8145-A0A6-F75E96BCA410}" type="pres">
      <dgm:prSet presAssocID="{F8F18856-9EA3-3A44-9F1F-9F8834299449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5A964-1A6C-F641-9B0B-7E919152BA84}" type="presOf" srcId="{4C7FB021-CE59-FC44-A967-92F4B00A187C}" destId="{3050E7DE-6BF6-F540-9021-62C4637E9F8E}" srcOrd="0" destOrd="0" presId="urn:microsoft.com/office/officeart/2005/8/layout/chevron2"/>
    <dgm:cxn modelId="{8049DA19-7A70-AF46-BBD2-EC8F6912BB98}" srcId="{F8F18856-9EA3-3A44-9F1F-9F8834299449}" destId="{014873D2-07AE-4A4F-993F-03268DF24FBC}" srcOrd="0" destOrd="0" parTransId="{64FA2981-8B06-A442-B4FD-2E3A9D9CE5AC}" sibTransId="{40B55DF6-A23C-A24F-B1F6-CE0914BE82E6}"/>
    <dgm:cxn modelId="{2AC419EA-E809-D94E-9138-A2CBC1F74FFA}" srcId="{F62C02DE-EEF5-104B-9D52-03FABB555729}" destId="{52A8E7CB-D8F4-A447-95B0-1F050FE3C6B5}" srcOrd="0" destOrd="0" parTransId="{C27F2851-C299-8544-AB0C-B53273E39C14}" sibTransId="{0396C80F-ECF2-274D-85CE-C9DF16DF74C5}"/>
    <dgm:cxn modelId="{1AFDEAF4-9E88-C640-8CDE-1976C30C75A2}" srcId="{25CD7470-F375-CE46-9F37-C668267A49A5}" destId="{9BB753DB-1011-134C-91B5-250CDF55C6DE}" srcOrd="0" destOrd="0" parTransId="{77A817C9-ABF5-044A-B667-A43BC4416196}" sibTransId="{38F62CDB-147B-1D45-8770-F71B7BF0CBAB}"/>
    <dgm:cxn modelId="{89B9D0AB-F7C8-9B44-B671-FBCF2746E325}" srcId="{BBC9ADB3-841D-404A-B129-1342599BDE11}" destId="{5EA71369-D2CC-A744-8BEE-37FDF5A65FCF}" srcOrd="1" destOrd="0" parTransId="{F15F2A2F-3D91-BD4C-A52B-5A503826984E}" sibTransId="{70782561-12EA-B044-8D17-713833FF63DF}"/>
    <dgm:cxn modelId="{CA60D92D-F593-344D-AA75-AFFCCC532075}" type="presOf" srcId="{F62C02DE-EEF5-104B-9D52-03FABB555729}" destId="{42039BC4-0A7E-6949-ADCB-7A7B3E4EBA77}" srcOrd="0" destOrd="0" presId="urn:microsoft.com/office/officeart/2005/8/layout/chevron2"/>
    <dgm:cxn modelId="{F7BF7B39-47E1-7D48-815F-F20D6380F5E3}" type="presOf" srcId="{5EA71369-D2CC-A744-8BEE-37FDF5A65FCF}" destId="{4914B0CF-387F-7C4C-8ED0-065F7C204B95}" srcOrd="0" destOrd="0" presId="urn:microsoft.com/office/officeart/2005/8/layout/chevron2"/>
    <dgm:cxn modelId="{F1E8B15D-0281-5642-AD07-9163E771C32C}" type="presOf" srcId="{52A8E7CB-D8F4-A447-95B0-1F050FE3C6B5}" destId="{B23FF36B-7026-7E4E-B4FC-734FA624DB48}" srcOrd="0" destOrd="0" presId="urn:microsoft.com/office/officeart/2005/8/layout/chevron2"/>
    <dgm:cxn modelId="{5C26FCCC-09BF-6D42-B650-D32DB28E3ACC}" type="presOf" srcId="{8E618F0E-4692-F14F-B2FC-42BDD25D28B7}" destId="{1C052F96-597D-0E46-8833-D1CB25713BE2}" srcOrd="0" destOrd="0" presId="urn:microsoft.com/office/officeart/2005/8/layout/chevron2"/>
    <dgm:cxn modelId="{8AA34612-E965-0547-9767-6A31E46D33CA}" srcId="{BBC9ADB3-841D-404A-B129-1342599BDE11}" destId="{AC790A15-32EB-6747-9C8B-760488194763}" srcOrd="4" destOrd="0" parTransId="{756EB8EC-CC49-974E-BEFC-39FF72E04FF4}" sibTransId="{16E2C4FF-2772-DA4F-9738-5720937DD402}"/>
    <dgm:cxn modelId="{746B71FD-A03D-554D-9C9C-F7121BAA0F56}" srcId="{5EA71369-D2CC-A744-8BEE-37FDF5A65FCF}" destId="{CACA0550-3F0B-F34B-AF26-C75D3E7F7203}" srcOrd="0" destOrd="0" parTransId="{9AF00107-6B92-3D4E-81A8-D4AC0A628D83}" sibTransId="{53C13FCB-CA5C-4E4E-BAE6-07EE066004B9}"/>
    <dgm:cxn modelId="{AD4D4C32-19D2-9840-B842-BECBD4402A8F}" type="presOf" srcId="{2546CF22-2EA9-1541-9DC6-621760F39B93}" destId="{E08C512B-9E58-3C42-9551-3C11A1E85A25}" srcOrd="0" destOrd="0" presId="urn:microsoft.com/office/officeart/2005/8/layout/chevron2"/>
    <dgm:cxn modelId="{179DCEE1-24F5-2144-A64F-8D2F8F1CF45B}" type="presOf" srcId="{014873D2-07AE-4A4F-993F-03268DF24FBC}" destId="{4F0416F5-2C88-8145-A0A6-F75E96BCA410}" srcOrd="0" destOrd="0" presId="urn:microsoft.com/office/officeart/2005/8/layout/chevron2"/>
    <dgm:cxn modelId="{B343857D-8641-BB42-B7CD-561FD99AAD28}" srcId="{BBC9ADB3-841D-404A-B129-1342599BDE11}" destId="{DF0A9537-0206-674E-AE89-21ACFD73DD30}" srcOrd="3" destOrd="0" parTransId="{06BB2A98-44F5-4D44-AA35-D64C0458FFF5}" sibTransId="{B421ADA6-EFBB-554C-9036-B27E530B6B2F}"/>
    <dgm:cxn modelId="{682F3C96-7335-584A-8443-3631FD274E48}" type="presOf" srcId="{F8F18856-9EA3-3A44-9F1F-9F8834299449}" destId="{BF662A59-B2EB-2541-9F35-0649235DEFCE}" srcOrd="0" destOrd="0" presId="urn:microsoft.com/office/officeart/2005/8/layout/chevron2"/>
    <dgm:cxn modelId="{D1BC9CE9-8123-934A-A766-C189745E897B}" srcId="{BBC9ADB3-841D-404A-B129-1342599BDE11}" destId="{25CD7470-F375-CE46-9F37-C668267A49A5}" srcOrd="5" destOrd="0" parTransId="{669EB947-877F-994A-9351-11C51458E688}" sibTransId="{8CCD7D96-B670-BF40-8BE0-11D559BAB02D}"/>
    <dgm:cxn modelId="{6A6DD821-F8B9-8047-AA28-6D4580FF4C8B}" type="presOf" srcId="{25CD7470-F375-CE46-9F37-C668267A49A5}" destId="{33F924BC-3225-0743-BDBB-197BEBEFB5D5}" srcOrd="0" destOrd="0" presId="urn:microsoft.com/office/officeart/2005/8/layout/chevron2"/>
    <dgm:cxn modelId="{8DD442AE-211B-654F-BAA8-FAD0F54A14D5}" type="presOf" srcId="{CACA0550-3F0B-F34B-AF26-C75D3E7F7203}" destId="{2018C987-2470-E44D-A1E2-41FC3CCB2CCC}" srcOrd="0" destOrd="0" presId="urn:microsoft.com/office/officeart/2005/8/layout/chevron2"/>
    <dgm:cxn modelId="{F6D96B76-CA3F-6B49-8089-A1342B8C599A}" type="presOf" srcId="{BBC9ADB3-841D-404A-B129-1342599BDE11}" destId="{E46D9F3C-3BA6-CD45-9FC9-26958F7BE3ED}" srcOrd="0" destOrd="0" presId="urn:microsoft.com/office/officeart/2005/8/layout/chevron2"/>
    <dgm:cxn modelId="{A3A2002A-C865-9E48-B89F-E32763994ED0}" type="presOf" srcId="{8DD855AE-B3AA-B642-B05F-CD9BBC7F4186}" destId="{C610D6A8-5F7D-374C-9CBA-83E233EB436F}" srcOrd="0" destOrd="0" presId="urn:microsoft.com/office/officeart/2005/8/layout/chevron2"/>
    <dgm:cxn modelId="{CB96A5B5-43AA-1341-86B7-D4071255BF43}" srcId="{DF0A9537-0206-674E-AE89-21ACFD73DD30}" destId="{4C7FB021-CE59-FC44-A967-92F4B00A187C}" srcOrd="0" destOrd="0" parTransId="{71FA3A07-5900-754F-8B4E-44783897B1A7}" sibTransId="{AE54EE12-2B9B-2843-A722-6483F291AA1C}"/>
    <dgm:cxn modelId="{AC4C2CA5-832B-194A-B694-0DF9C4A95FCC}" type="presOf" srcId="{DF0A9537-0206-674E-AE89-21ACFD73DD30}" destId="{80C4D6D4-A427-8343-BE42-A6D9547679CF}" srcOrd="0" destOrd="0" presId="urn:microsoft.com/office/officeart/2005/8/layout/chevron2"/>
    <dgm:cxn modelId="{911911D3-19F6-E749-8248-7BBCC6561067}" type="presOf" srcId="{9BB753DB-1011-134C-91B5-250CDF55C6DE}" destId="{BFECA2E2-9312-3847-BC1D-E3390CD6BF45}" srcOrd="0" destOrd="0" presId="urn:microsoft.com/office/officeart/2005/8/layout/chevron2"/>
    <dgm:cxn modelId="{D7384F44-B133-7843-A427-0BC0D8DE32CE}" srcId="{BBC9ADB3-841D-404A-B129-1342599BDE11}" destId="{F62C02DE-EEF5-104B-9D52-03FABB555729}" srcOrd="0" destOrd="0" parTransId="{971101F8-B6DA-EF4F-A30F-A058F92EF4D6}" sibTransId="{5F3AA6E5-5EC1-5A41-99F3-9B9D0AABE43D}"/>
    <dgm:cxn modelId="{1DD41710-48AD-5B42-9E03-2980395C62E2}" srcId="{BBC9ADB3-841D-404A-B129-1342599BDE11}" destId="{2546CF22-2EA9-1541-9DC6-621760F39B93}" srcOrd="2" destOrd="0" parTransId="{8A3A53D6-1FAE-2E4E-9D32-BE2C0A9ECD7A}" sibTransId="{54D9102E-A879-A842-BAF5-AF9CEAA85DE3}"/>
    <dgm:cxn modelId="{9353CA3F-67F9-004A-B018-60533CA8DE16}" srcId="{BBC9ADB3-841D-404A-B129-1342599BDE11}" destId="{F8F18856-9EA3-3A44-9F1F-9F8834299449}" srcOrd="6" destOrd="0" parTransId="{97362F26-669F-F540-920A-62440DC02D1B}" sibTransId="{51F8A85D-B647-1849-9A49-CB8BAA96F0FB}"/>
    <dgm:cxn modelId="{3461D9C8-DCCE-DD4D-8170-6131BC689656}" srcId="{2546CF22-2EA9-1541-9DC6-621760F39B93}" destId="{8E618F0E-4692-F14F-B2FC-42BDD25D28B7}" srcOrd="0" destOrd="0" parTransId="{020A7AB4-D1E4-AF44-85B3-1F5D849DBC9A}" sibTransId="{C5114434-069C-7F47-A032-80628803DAFD}"/>
    <dgm:cxn modelId="{160D0676-EDD8-6142-96D3-6F1E59BC0502}" srcId="{AC790A15-32EB-6747-9C8B-760488194763}" destId="{8DD855AE-B3AA-B642-B05F-CD9BBC7F4186}" srcOrd="0" destOrd="0" parTransId="{C17C10BA-97EE-554C-9D58-A315E8B00F51}" sibTransId="{9B977735-D1B2-C14E-B18F-9CC810AB184B}"/>
    <dgm:cxn modelId="{D08ED543-9BB7-9D47-B4ED-EEC6962A6B21}" type="presOf" srcId="{AC790A15-32EB-6747-9C8B-760488194763}" destId="{0A9D836C-E7F6-8C47-B4D6-7114C2C0B6CD}" srcOrd="0" destOrd="0" presId="urn:microsoft.com/office/officeart/2005/8/layout/chevron2"/>
    <dgm:cxn modelId="{E73FEC59-D349-FA4E-BB0D-2A85803A7A0E}" type="presParOf" srcId="{E46D9F3C-3BA6-CD45-9FC9-26958F7BE3ED}" destId="{9B64C9DE-3FC0-AF4D-A562-3845F413C1AB}" srcOrd="0" destOrd="0" presId="urn:microsoft.com/office/officeart/2005/8/layout/chevron2"/>
    <dgm:cxn modelId="{96E449C7-692B-9A4D-8713-078E4D487EC4}" type="presParOf" srcId="{9B64C9DE-3FC0-AF4D-A562-3845F413C1AB}" destId="{42039BC4-0A7E-6949-ADCB-7A7B3E4EBA77}" srcOrd="0" destOrd="0" presId="urn:microsoft.com/office/officeart/2005/8/layout/chevron2"/>
    <dgm:cxn modelId="{4E371077-146C-E44F-87C5-1AC82CC9D9A7}" type="presParOf" srcId="{9B64C9DE-3FC0-AF4D-A562-3845F413C1AB}" destId="{B23FF36B-7026-7E4E-B4FC-734FA624DB48}" srcOrd="1" destOrd="0" presId="urn:microsoft.com/office/officeart/2005/8/layout/chevron2"/>
    <dgm:cxn modelId="{8F7EDDAD-7E9E-A84B-8D27-17F29D4CF6DF}" type="presParOf" srcId="{E46D9F3C-3BA6-CD45-9FC9-26958F7BE3ED}" destId="{6DD62545-D9C8-A041-B785-95DF4DE1D8BB}" srcOrd="1" destOrd="0" presId="urn:microsoft.com/office/officeart/2005/8/layout/chevron2"/>
    <dgm:cxn modelId="{B488B126-6701-8646-86DE-FA309C2F237C}" type="presParOf" srcId="{E46D9F3C-3BA6-CD45-9FC9-26958F7BE3ED}" destId="{3143D399-3163-7B4E-983C-8B6D91D1F63D}" srcOrd="2" destOrd="0" presId="urn:microsoft.com/office/officeart/2005/8/layout/chevron2"/>
    <dgm:cxn modelId="{15DBDBBD-7FFD-1F42-AFF0-4857DD50C62C}" type="presParOf" srcId="{3143D399-3163-7B4E-983C-8B6D91D1F63D}" destId="{4914B0CF-387F-7C4C-8ED0-065F7C204B95}" srcOrd="0" destOrd="0" presId="urn:microsoft.com/office/officeart/2005/8/layout/chevron2"/>
    <dgm:cxn modelId="{F3380E8E-47AF-CA43-BAEA-06B90B25CA53}" type="presParOf" srcId="{3143D399-3163-7B4E-983C-8B6D91D1F63D}" destId="{2018C987-2470-E44D-A1E2-41FC3CCB2CCC}" srcOrd="1" destOrd="0" presId="urn:microsoft.com/office/officeart/2005/8/layout/chevron2"/>
    <dgm:cxn modelId="{798F56EB-3332-704F-BF5B-518B077B143F}" type="presParOf" srcId="{E46D9F3C-3BA6-CD45-9FC9-26958F7BE3ED}" destId="{1F55F83C-A166-F145-BAE6-FC032CC7AB36}" srcOrd="3" destOrd="0" presId="urn:microsoft.com/office/officeart/2005/8/layout/chevron2"/>
    <dgm:cxn modelId="{4CFC3980-3B74-884D-AF22-D9D038E73C21}" type="presParOf" srcId="{E46D9F3C-3BA6-CD45-9FC9-26958F7BE3ED}" destId="{11DB4F1E-0A9D-4F42-87A4-057827FB6D27}" srcOrd="4" destOrd="0" presId="urn:microsoft.com/office/officeart/2005/8/layout/chevron2"/>
    <dgm:cxn modelId="{475F0BF7-F34A-4F46-9690-DB70DA16C874}" type="presParOf" srcId="{11DB4F1E-0A9D-4F42-87A4-057827FB6D27}" destId="{E08C512B-9E58-3C42-9551-3C11A1E85A25}" srcOrd="0" destOrd="0" presId="urn:microsoft.com/office/officeart/2005/8/layout/chevron2"/>
    <dgm:cxn modelId="{1FCD818E-A755-804E-B7EE-E4FEE92C3860}" type="presParOf" srcId="{11DB4F1E-0A9D-4F42-87A4-057827FB6D27}" destId="{1C052F96-597D-0E46-8833-D1CB25713BE2}" srcOrd="1" destOrd="0" presId="urn:microsoft.com/office/officeart/2005/8/layout/chevron2"/>
    <dgm:cxn modelId="{ECB7B02C-B99F-0643-8ACB-D9163C4EACB4}" type="presParOf" srcId="{E46D9F3C-3BA6-CD45-9FC9-26958F7BE3ED}" destId="{FEE24C41-8C2F-4049-AAB7-B1586F46F66D}" srcOrd="5" destOrd="0" presId="urn:microsoft.com/office/officeart/2005/8/layout/chevron2"/>
    <dgm:cxn modelId="{FC82F1B4-4EE1-D344-9D38-EB185226960B}" type="presParOf" srcId="{E46D9F3C-3BA6-CD45-9FC9-26958F7BE3ED}" destId="{BEE1DA37-6418-5A47-BDBE-43BDDC22017C}" srcOrd="6" destOrd="0" presId="urn:microsoft.com/office/officeart/2005/8/layout/chevron2"/>
    <dgm:cxn modelId="{4C9A9971-A220-4F4F-87AC-BB5520089038}" type="presParOf" srcId="{BEE1DA37-6418-5A47-BDBE-43BDDC22017C}" destId="{80C4D6D4-A427-8343-BE42-A6D9547679CF}" srcOrd="0" destOrd="0" presId="urn:microsoft.com/office/officeart/2005/8/layout/chevron2"/>
    <dgm:cxn modelId="{FCD64821-9B9B-7141-9B33-4BB98A7E1CD3}" type="presParOf" srcId="{BEE1DA37-6418-5A47-BDBE-43BDDC22017C}" destId="{3050E7DE-6BF6-F540-9021-62C4637E9F8E}" srcOrd="1" destOrd="0" presId="urn:microsoft.com/office/officeart/2005/8/layout/chevron2"/>
    <dgm:cxn modelId="{E03EA7CF-E46F-EE49-9749-F3DEF82200A4}" type="presParOf" srcId="{E46D9F3C-3BA6-CD45-9FC9-26958F7BE3ED}" destId="{4B92FC0F-D6D4-5A4A-8D8D-D42DCC04407C}" srcOrd="7" destOrd="0" presId="urn:microsoft.com/office/officeart/2005/8/layout/chevron2"/>
    <dgm:cxn modelId="{99F45C76-94ED-A749-A34B-B5BF658D0A00}" type="presParOf" srcId="{E46D9F3C-3BA6-CD45-9FC9-26958F7BE3ED}" destId="{5E817BE9-4548-C94F-B15C-06A22715AD4A}" srcOrd="8" destOrd="0" presId="urn:microsoft.com/office/officeart/2005/8/layout/chevron2"/>
    <dgm:cxn modelId="{A3808D87-2D0B-3E4D-9EA5-221C41241FD8}" type="presParOf" srcId="{5E817BE9-4548-C94F-B15C-06A22715AD4A}" destId="{0A9D836C-E7F6-8C47-B4D6-7114C2C0B6CD}" srcOrd="0" destOrd="0" presId="urn:microsoft.com/office/officeart/2005/8/layout/chevron2"/>
    <dgm:cxn modelId="{73B2D375-B97E-5E4A-9478-F8E33C1DCE3A}" type="presParOf" srcId="{5E817BE9-4548-C94F-B15C-06A22715AD4A}" destId="{C610D6A8-5F7D-374C-9CBA-83E233EB436F}" srcOrd="1" destOrd="0" presId="urn:microsoft.com/office/officeart/2005/8/layout/chevron2"/>
    <dgm:cxn modelId="{8F2B2AC4-217A-084E-97ED-8FFA64941B0B}" type="presParOf" srcId="{E46D9F3C-3BA6-CD45-9FC9-26958F7BE3ED}" destId="{3D261244-A8F7-2048-A0A8-B484FE6576D5}" srcOrd="9" destOrd="0" presId="urn:microsoft.com/office/officeart/2005/8/layout/chevron2"/>
    <dgm:cxn modelId="{A337DBFF-742E-7040-A344-80C5F612127F}" type="presParOf" srcId="{E46D9F3C-3BA6-CD45-9FC9-26958F7BE3ED}" destId="{3353DE5F-E5A0-EF43-AA93-6C85076924DD}" srcOrd="10" destOrd="0" presId="urn:microsoft.com/office/officeart/2005/8/layout/chevron2"/>
    <dgm:cxn modelId="{6E98AD6B-E221-B942-9B06-9CED81F716DC}" type="presParOf" srcId="{3353DE5F-E5A0-EF43-AA93-6C85076924DD}" destId="{33F924BC-3225-0743-BDBB-197BEBEFB5D5}" srcOrd="0" destOrd="0" presId="urn:microsoft.com/office/officeart/2005/8/layout/chevron2"/>
    <dgm:cxn modelId="{B912F7F5-0405-9E46-9805-52DE28FC4659}" type="presParOf" srcId="{3353DE5F-E5A0-EF43-AA93-6C85076924DD}" destId="{BFECA2E2-9312-3847-BC1D-E3390CD6BF45}" srcOrd="1" destOrd="0" presId="urn:microsoft.com/office/officeart/2005/8/layout/chevron2"/>
    <dgm:cxn modelId="{23A90097-3069-2B4D-A199-9DE9AD426D6D}" type="presParOf" srcId="{E46D9F3C-3BA6-CD45-9FC9-26958F7BE3ED}" destId="{86EAB62E-2C26-6E47-8439-FB0F09DAE299}" srcOrd="11" destOrd="0" presId="urn:microsoft.com/office/officeart/2005/8/layout/chevron2"/>
    <dgm:cxn modelId="{33567523-6B83-D646-93E6-2B78FD8DFEAA}" type="presParOf" srcId="{E46D9F3C-3BA6-CD45-9FC9-26958F7BE3ED}" destId="{5E92C6F3-702F-D643-817A-FA68BCF1CB0E}" srcOrd="12" destOrd="0" presId="urn:microsoft.com/office/officeart/2005/8/layout/chevron2"/>
    <dgm:cxn modelId="{AE2EB490-5103-974E-BADF-061C5F1FE468}" type="presParOf" srcId="{5E92C6F3-702F-D643-817A-FA68BCF1CB0E}" destId="{BF662A59-B2EB-2541-9F35-0649235DEFCE}" srcOrd="0" destOrd="0" presId="urn:microsoft.com/office/officeart/2005/8/layout/chevron2"/>
    <dgm:cxn modelId="{9A56BAAD-F38F-294A-B039-D619F22B4C92}" type="presParOf" srcId="{5E92C6F3-702F-D643-817A-FA68BCF1CB0E}" destId="{4F0416F5-2C88-8145-A0A6-F75E96BCA41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ED406-4BF6-C14D-A06B-425F09956B93}" type="doc">
      <dgm:prSet loTypeId="urn:microsoft.com/office/officeart/2005/8/layout/defaul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2045DC-4F79-7743-9F4E-E63776A76AB9}">
      <dgm:prSet custT="1"/>
      <dgm:spPr/>
      <dgm:t>
        <a:bodyPr/>
        <a:lstStyle/>
        <a:p>
          <a:pPr rtl="0"/>
          <a:r>
            <a:rPr lang="en-US" sz="3200" b="1" i="1" dirty="0" smtClean="0"/>
            <a:t>Scalability</a:t>
          </a:r>
          <a:endParaRPr lang="en-US" sz="3200" b="1" i="1" dirty="0"/>
        </a:p>
      </dgm:t>
    </dgm:pt>
    <dgm:pt modelId="{9DE24AE4-6325-164E-BA7D-4440C9E3CF42}" type="parTrans" cxnId="{BDEC0CDA-A192-6442-B274-5D12432345CC}">
      <dgm:prSet/>
      <dgm:spPr/>
      <dgm:t>
        <a:bodyPr/>
        <a:lstStyle/>
        <a:p>
          <a:endParaRPr lang="en-US" sz="1200" i="1"/>
        </a:p>
      </dgm:t>
    </dgm:pt>
    <dgm:pt modelId="{EB5DA798-698E-0743-AEF2-A801460610E7}" type="sibTrans" cxnId="{BDEC0CDA-A192-6442-B274-5D12432345CC}">
      <dgm:prSet/>
      <dgm:spPr/>
      <dgm:t>
        <a:bodyPr/>
        <a:lstStyle/>
        <a:p>
          <a:endParaRPr lang="en-US" sz="1200" i="1"/>
        </a:p>
      </dgm:t>
    </dgm:pt>
    <dgm:pt modelId="{3DD20E57-5C08-ED45-894E-1D23D73AB68C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3200" b="1" i="1" dirty="0" smtClean="0"/>
            <a:t>Shorter development </a:t>
          </a:r>
          <a:br>
            <a:rPr lang="en-US" sz="3200" b="1" i="1" dirty="0" smtClean="0"/>
          </a:br>
          <a:r>
            <a:rPr lang="en-US" sz="3200" b="1" i="1" dirty="0" smtClean="0"/>
            <a:t>cycle</a:t>
          </a:r>
          <a:endParaRPr lang="en-US" sz="3200" b="1" i="1" dirty="0"/>
        </a:p>
      </dgm:t>
    </dgm:pt>
    <dgm:pt modelId="{79F8052A-3B39-E641-833A-3EA221A4EEF7}" type="parTrans" cxnId="{623A8797-848F-404C-AD5D-FDEA57B8C118}">
      <dgm:prSet/>
      <dgm:spPr/>
      <dgm:t>
        <a:bodyPr/>
        <a:lstStyle/>
        <a:p>
          <a:endParaRPr lang="en-US" sz="1200" i="1"/>
        </a:p>
      </dgm:t>
    </dgm:pt>
    <dgm:pt modelId="{FDE34B3A-4780-F74D-AAC7-44AE754F310B}" type="sibTrans" cxnId="{623A8797-848F-404C-AD5D-FDEA57B8C118}">
      <dgm:prSet/>
      <dgm:spPr/>
      <dgm:t>
        <a:bodyPr/>
        <a:lstStyle/>
        <a:p>
          <a:endParaRPr lang="en-US" sz="1200" i="1"/>
        </a:p>
      </dgm:t>
    </dgm:pt>
    <dgm:pt modelId="{0DC227E0-D4E0-FC48-B9FF-CAF8C59AE931}" type="pres">
      <dgm:prSet presAssocID="{756ED406-4BF6-C14D-A06B-425F09956B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1CC376-E2E8-4440-9B48-21D4F0586165}" type="pres">
      <dgm:prSet presAssocID="{082045DC-4F79-7743-9F4E-E63776A76AB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01932-3C0D-564F-A0FD-68DB2B8BF7DE}" type="pres">
      <dgm:prSet presAssocID="{EB5DA798-698E-0743-AEF2-A801460610E7}" presName="sibTrans" presStyleCnt="0"/>
      <dgm:spPr/>
    </dgm:pt>
    <dgm:pt modelId="{05651355-C921-7747-9956-4B86F63A1AAA}" type="pres">
      <dgm:prSet presAssocID="{3DD20E57-5C08-ED45-894E-1D23D73AB68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02DC0-843B-2A4F-AFAF-E1497DBAA1BC}" type="presOf" srcId="{756ED406-4BF6-C14D-A06B-425F09956B93}" destId="{0DC227E0-D4E0-FC48-B9FF-CAF8C59AE931}" srcOrd="0" destOrd="0" presId="urn:microsoft.com/office/officeart/2005/8/layout/default"/>
    <dgm:cxn modelId="{92D631BE-4012-0444-80E2-658710518D0D}" type="presOf" srcId="{082045DC-4F79-7743-9F4E-E63776A76AB9}" destId="{FF1CC376-E2E8-4440-9B48-21D4F0586165}" srcOrd="0" destOrd="0" presId="urn:microsoft.com/office/officeart/2005/8/layout/default"/>
    <dgm:cxn modelId="{623A8797-848F-404C-AD5D-FDEA57B8C118}" srcId="{756ED406-4BF6-C14D-A06B-425F09956B93}" destId="{3DD20E57-5C08-ED45-894E-1D23D73AB68C}" srcOrd="1" destOrd="0" parTransId="{79F8052A-3B39-E641-833A-3EA221A4EEF7}" sibTransId="{FDE34B3A-4780-F74D-AAC7-44AE754F310B}"/>
    <dgm:cxn modelId="{BDEC0CDA-A192-6442-B274-5D12432345CC}" srcId="{756ED406-4BF6-C14D-A06B-425F09956B93}" destId="{082045DC-4F79-7743-9F4E-E63776A76AB9}" srcOrd="0" destOrd="0" parTransId="{9DE24AE4-6325-164E-BA7D-4440C9E3CF42}" sibTransId="{EB5DA798-698E-0743-AEF2-A801460610E7}"/>
    <dgm:cxn modelId="{67033CEB-4BEE-2048-92B3-2F4223F4D71C}" type="presOf" srcId="{3DD20E57-5C08-ED45-894E-1D23D73AB68C}" destId="{05651355-C921-7747-9956-4B86F63A1AAA}" srcOrd="0" destOrd="0" presId="urn:microsoft.com/office/officeart/2005/8/layout/default"/>
    <dgm:cxn modelId="{6B86389E-4214-F344-949B-B891F0D6CAF2}" type="presParOf" srcId="{0DC227E0-D4E0-FC48-B9FF-CAF8C59AE931}" destId="{FF1CC376-E2E8-4440-9B48-21D4F0586165}" srcOrd="0" destOrd="0" presId="urn:microsoft.com/office/officeart/2005/8/layout/default"/>
    <dgm:cxn modelId="{20DA0C7C-C1BD-FD46-A401-1D9BDA8B3B8D}" type="presParOf" srcId="{0DC227E0-D4E0-FC48-B9FF-CAF8C59AE931}" destId="{34401932-3C0D-564F-A0FD-68DB2B8BF7DE}" srcOrd="1" destOrd="0" presId="urn:microsoft.com/office/officeart/2005/8/layout/default"/>
    <dgm:cxn modelId="{984BA07D-319C-C648-87F7-6B7B84B57D5F}" type="presParOf" srcId="{0DC227E0-D4E0-FC48-B9FF-CAF8C59AE931}" destId="{05651355-C921-7747-9956-4B86F63A1AA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9BC4-0A7E-6949-ADCB-7A7B3E4EBA77}">
      <dsp:nvSpPr>
        <dsp:cNvPr id="0" name=""/>
        <dsp:cNvSpPr/>
      </dsp:nvSpPr>
      <dsp:spPr>
        <a:xfrm rot="5400000">
          <a:off x="-116317" y="117507"/>
          <a:ext cx="775452" cy="54281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2009</a:t>
          </a:r>
          <a:endParaRPr lang="en-US" sz="1500" kern="1200" dirty="0"/>
        </a:p>
      </dsp:txBody>
      <dsp:txXfrm rot="-5400000">
        <a:off x="1" y="272597"/>
        <a:ext cx="542816" cy="232636"/>
      </dsp:txXfrm>
    </dsp:sp>
    <dsp:sp modelId="{B23FF36B-7026-7E4E-B4FC-734FA624DB48}">
      <dsp:nvSpPr>
        <dsp:cNvPr id="0" name=""/>
        <dsp:cNvSpPr/>
      </dsp:nvSpPr>
      <dsp:spPr>
        <a:xfrm rot="5400000">
          <a:off x="4142917" y="-3598910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Inspired by a progress bar on Flickr, Ryan Dahl begins developing </a:t>
          </a:r>
          <a:r>
            <a:rPr lang="en-US" sz="1700" kern="1200" dirty="0" err="1" smtClean="0"/>
            <a:t>node.js</a:t>
          </a:r>
          <a:endParaRPr lang="en-US" sz="1700" kern="1200" dirty="0"/>
        </a:p>
      </dsp:txBody>
      <dsp:txXfrm rot="-5400000">
        <a:off x="542817" y="25795"/>
        <a:ext cx="7679640" cy="454834"/>
      </dsp:txXfrm>
    </dsp:sp>
    <dsp:sp modelId="{4914B0CF-387F-7C4C-8ED0-065F7C204B95}">
      <dsp:nvSpPr>
        <dsp:cNvPr id="0" name=""/>
        <dsp:cNvSpPr/>
      </dsp:nvSpPr>
      <dsp:spPr>
        <a:xfrm rot="5400000">
          <a:off x="-116317" y="808606"/>
          <a:ext cx="775452" cy="54281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2009</a:t>
          </a:r>
          <a:endParaRPr lang="en-US" sz="1500" kern="1200" dirty="0"/>
        </a:p>
      </dsp:txBody>
      <dsp:txXfrm rot="-5400000">
        <a:off x="1" y="963696"/>
        <a:ext cx="542816" cy="232636"/>
      </dsp:txXfrm>
    </dsp:sp>
    <dsp:sp modelId="{2018C987-2470-E44D-A1E2-41FC3CCB2CCC}">
      <dsp:nvSpPr>
        <dsp:cNvPr id="0" name=""/>
        <dsp:cNvSpPr/>
      </dsp:nvSpPr>
      <dsp:spPr>
        <a:xfrm rot="5400000">
          <a:off x="4142917" y="-2907811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Dahl demos </a:t>
          </a:r>
          <a:r>
            <a:rPr lang="en-US" sz="1700" kern="1200" dirty="0" err="1" smtClean="0"/>
            <a:t>node.js</a:t>
          </a:r>
          <a:r>
            <a:rPr lang="en-US" sz="1700" kern="1200" dirty="0" smtClean="0"/>
            <a:t> at </a:t>
          </a:r>
          <a:r>
            <a:rPr lang="en-US" sz="1700" kern="1200" dirty="0" err="1" smtClean="0"/>
            <a:t>JSConf</a:t>
          </a:r>
          <a:r>
            <a:rPr lang="en-US" sz="1700" kern="1200" dirty="0" smtClean="0"/>
            <a:t> in Berlin</a:t>
          </a:r>
          <a:endParaRPr lang="en-US" sz="1700" kern="1200" dirty="0"/>
        </a:p>
      </dsp:txBody>
      <dsp:txXfrm rot="-5400000">
        <a:off x="542817" y="716894"/>
        <a:ext cx="7679640" cy="454834"/>
      </dsp:txXfrm>
    </dsp:sp>
    <dsp:sp modelId="{E08C512B-9E58-3C42-9551-3C11A1E85A25}">
      <dsp:nvSpPr>
        <dsp:cNvPr id="0" name=""/>
        <dsp:cNvSpPr/>
      </dsp:nvSpPr>
      <dsp:spPr>
        <a:xfrm rot="5400000">
          <a:off x="-116317" y="1499705"/>
          <a:ext cx="775452" cy="542816"/>
        </a:xfrm>
        <a:prstGeom prst="chevron">
          <a:avLst/>
        </a:prstGeom>
        <a:solidFill>
          <a:schemeClr val="accent4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2009</a:t>
          </a:r>
        </a:p>
      </dsp:txBody>
      <dsp:txXfrm rot="-5400000">
        <a:off x="1" y="1654795"/>
        <a:ext cx="542816" cy="232636"/>
      </dsp:txXfrm>
    </dsp:sp>
    <dsp:sp modelId="{1C052F96-597D-0E46-8833-D1CB25713BE2}">
      <dsp:nvSpPr>
        <dsp:cNvPr id="0" name=""/>
        <dsp:cNvSpPr/>
      </dsp:nvSpPr>
      <dsp:spPr>
        <a:xfrm rot="5400000">
          <a:off x="4142917" y="-2216713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Joyent</a:t>
          </a:r>
          <a:r>
            <a:rPr lang="en-US" sz="1700" kern="1200" dirty="0" smtClean="0"/>
            <a:t> becomes </a:t>
          </a:r>
          <a:r>
            <a:rPr lang="en-US" sz="1700" kern="1200" dirty="0" err="1" smtClean="0"/>
            <a:t>node.js</a:t>
          </a:r>
          <a:r>
            <a:rPr lang="en-US" sz="1700" kern="1200" dirty="0" smtClean="0"/>
            <a:t> sponsor</a:t>
          </a:r>
        </a:p>
      </dsp:txBody>
      <dsp:txXfrm rot="-5400000">
        <a:off x="542817" y="1407992"/>
        <a:ext cx="7679640" cy="454834"/>
      </dsp:txXfrm>
    </dsp:sp>
    <dsp:sp modelId="{80C4D6D4-A427-8343-BE42-A6D9547679CF}">
      <dsp:nvSpPr>
        <dsp:cNvPr id="0" name=""/>
        <dsp:cNvSpPr/>
      </dsp:nvSpPr>
      <dsp:spPr>
        <a:xfrm rot="5400000">
          <a:off x="-116317" y="2190804"/>
          <a:ext cx="775452" cy="54281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2011</a:t>
          </a:r>
        </a:p>
      </dsp:txBody>
      <dsp:txXfrm rot="-5400000">
        <a:off x="1" y="2345894"/>
        <a:ext cx="542816" cy="232636"/>
      </dsp:txXfrm>
    </dsp:sp>
    <dsp:sp modelId="{3050E7DE-6BF6-F540-9021-62C4637E9F8E}">
      <dsp:nvSpPr>
        <dsp:cNvPr id="0" name=""/>
        <dsp:cNvSpPr/>
      </dsp:nvSpPr>
      <dsp:spPr>
        <a:xfrm rot="5400000">
          <a:off x="4142917" y="-1525614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First stable release of </a:t>
          </a:r>
          <a:r>
            <a:rPr lang="en-US" sz="1700" kern="1200" dirty="0" err="1" smtClean="0"/>
            <a:t>node.js</a:t>
          </a:r>
          <a:r>
            <a:rPr lang="en-US" sz="1700" kern="1200" dirty="0" smtClean="0"/>
            <a:t> – 0.4.8</a:t>
          </a:r>
        </a:p>
      </dsp:txBody>
      <dsp:txXfrm rot="-5400000">
        <a:off x="542817" y="2099091"/>
        <a:ext cx="7679640" cy="454834"/>
      </dsp:txXfrm>
    </dsp:sp>
    <dsp:sp modelId="{0A9D836C-E7F6-8C47-B4D6-7114C2C0B6CD}">
      <dsp:nvSpPr>
        <dsp:cNvPr id="0" name=""/>
        <dsp:cNvSpPr/>
      </dsp:nvSpPr>
      <dsp:spPr>
        <a:xfrm rot="5400000">
          <a:off x="-116317" y="2881902"/>
          <a:ext cx="775452" cy="542816"/>
        </a:xfrm>
        <a:prstGeom prst="chevron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2011</a:t>
          </a:r>
        </a:p>
      </dsp:txBody>
      <dsp:txXfrm rot="-5400000">
        <a:off x="1" y="3036992"/>
        <a:ext cx="542816" cy="232636"/>
      </dsp:txXfrm>
    </dsp:sp>
    <dsp:sp modelId="{C610D6A8-5F7D-374C-9CBA-83E233EB436F}">
      <dsp:nvSpPr>
        <dsp:cNvPr id="0" name=""/>
        <dsp:cNvSpPr/>
      </dsp:nvSpPr>
      <dsp:spPr>
        <a:xfrm rot="5400000">
          <a:off x="4142917" y="-834515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Walmart</a:t>
          </a:r>
          <a:r>
            <a:rPr lang="en-US" sz="1700" kern="1200" dirty="0" smtClean="0"/>
            <a:t> moves </a:t>
          </a:r>
          <a:r>
            <a:rPr lang="en-US" sz="1700" kern="1200" dirty="0" err="1" smtClean="0"/>
            <a:t>node.js</a:t>
          </a:r>
          <a:r>
            <a:rPr lang="en-US" sz="1700" kern="1200" dirty="0" smtClean="0"/>
            <a:t> into production</a:t>
          </a:r>
        </a:p>
      </dsp:txBody>
      <dsp:txXfrm rot="-5400000">
        <a:off x="542817" y="2790190"/>
        <a:ext cx="7679640" cy="454834"/>
      </dsp:txXfrm>
    </dsp:sp>
    <dsp:sp modelId="{33F924BC-3225-0743-BDBB-197BEBEFB5D5}">
      <dsp:nvSpPr>
        <dsp:cNvPr id="0" name=""/>
        <dsp:cNvSpPr/>
      </dsp:nvSpPr>
      <dsp:spPr>
        <a:xfrm rot="5400000">
          <a:off x="-116317" y="3573001"/>
          <a:ext cx="775452" cy="54281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2011</a:t>
          </a:r>
        </a:p>
      </dsp:txBody>
      <dsp:txXfrm rot="-5400000">
        <a:off x="1" y="3728091"/>
        <a:ext cx="542816" cy="232636"/>
      </dsp:txXfrm>
    </dsp:sp>
    <dsp:sp modelId="{BFECA2E2-9312-3847-BC1D-E3390CD6BF45}">
      <dsp:nvSpPr>
        <dsp:cNvPr id="0" name=""/>
        <dsp:cNvSpPr/>
      </dsp:nvSpPr>
      <dsp:spPr>
        <a:xfrm rot="5400000">
          <a:off x="4142917" y="-143416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Linked-in launches mobile app on </a:t>
          </a:r>
          <a:r>
            <a:rPr lang="en-US" sz="1700" kern="1200" dirty="0" err="1" smtClean="0"/>
            <a:t>node.js</a:t>
          </a:r>
          <a:endParaRPr lang="en-US" sz="1700" kern="1200" dirty="0" smtClean="0"/>
        </a:p>
      </dsp:txBody>
      <dsp:txXfrm rot="-5400000">
        <a:off x="542817" y="3481289"/>
        <a:ext cx="7679640" cy="454834"/>
      </dsp:txXfrm>
    </dsp:sp>
    <dsp:sp modelId="{BF662A59-B2EB-2541-9F35-0649235DEFCE}">
      <dsp:nvSpPr>
        <dsp:cNvPr id="0" name=""/>
        <dsp:cNvSpPr/>
      </dsp:nvSpPr>
      <dsp:spPr>
        <a:xfrm rot="5400000">
          <a:off x="-116317" y="4264100"/>
          <a:ext cx="775452" cy="542816"/>
        </a:xfrm>
        <a:prstGeom prst="chevron">
          <a:avLst/>
        </a:prstGeom>
        <a:solidFill>
          <a:schemeClr val="accent3">
            <a:lumMod val="50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2013</a:t>
          </a:r>
          <a:endParaRPr lang="en-US" sz="1500" kern="1200" dirty="0"/>
        </a:p>
      </dsp:txBody>
      <dsp:txXfrm rot="-5400000">
        <a:off x="1" y="4419190"/>
        <a:ext cx="542816" cy="232636"/>
      </dsp:txXfrm>
    </dsp:sp>
    <dsp:sp modelId="{4F0416F5-2C88-8145-A0A6-F75E96BCA410}">
      <dsp:nvSpPr>
        <dsp:cNvPr id="0" name=""/>
        <dsp:cNvSpPr/>
      </dsp:nvSpPr>
      <dsp:spPr>
        <a:xfrm rot="5400000">
          <a:off x="4142917" y="547681"/>
          <a:ext cx="504044" cy="7704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PayPal begins move to node.js</a:t>
          </a:r>
          <a:endParaRPr lang="en-US" sz="1700" kern="1200" dirty="0"/>
        </a:p>
      </dsp:txBody>
      <dsp:txXfrm rot="-5400000">
        <a:off x="542817" y="4172387"/>
        <a:ext cx="7679640" cy="454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CC376-E2E8-4440-9B48-21D4F0586165}">
      <dsp:nvSpPr>
        <dsp:cNvPr id="0" name=""/>
        <dsp:cNvSpPr/>
      </dsp:nvSpPr>
      <dsp:spPr>
        <a:xfrm>
          <a:off x="977" y="1294220"/>
          <a:ext cx="3813928" cy="22883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1" kern="1200" dirty="0" smtClean="0"/>
            <a:t>Scalability</a:t>
          </a:r>
          <a:endParaRPr lang="en-US" sz="3200" b="1" i="1" kern="1200" dirty="0"/>
        </a:p>
      </dsp:txBody>
      <dsp:txXfrm>
        <a:off x="977" y="1294220"/>
        <a:ext cx="3813928" cy="2288357"/>
      </dsp:txXfrm>
    </dsp:sp>
    <dsp:sp modelId="{05651355-C921-7747-9956-4B86F63A1AAA}">
      <dsp:nvSpPr>
        <dsp:cNvPr id="0" name=""/>
        <dsp:cNvSpPr/>
      </dsp:nvSpPr>
      <dsp:spPr>
        <a:xfrm>
          <a:off x="4196299" y="1294220"/>
          <a:ext cx="3813928" cy="2288357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1" kern="1200" dirty="0" smtClean="0"/>
            <a:t>Shorter development </a:t>
          </a:r>
          <a:br>
            <a:rPr lang="en-US" sz="3200" b="1" i="1" kern="1200" dirty="0" smtClean="0"/>
          </a:br>
          <a:r>
            <a:rPr lang="en-US" sz="3200" b="1" i="1" kern="1200" dirty="0" smtClean="0"/>
            <a:t>cycle</a:t>
          </a:r>
          <a:endParaRPr lang="en-US" sz="3200" b="1" i="1" kern="1200" dirty="0"/>
        </a:p>
      </dsp:txBody>
      <dsp:txXfrm>
        <a:off x="4196299" y="1294220"/>
        <a:ext cx="3813928" cy="228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5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reduction was the result of client-side rendering--not just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Apache 2.0 licensed.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one server per customer at a restaurant—from IBM article.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r>
              <a:rPr lang="en-US" baseline="0" dirty="0" smtClean="0"/>
              <a:t> handler into a series of callbacks that chain.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3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4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libuv" TargetMode="External"/><Relationship Id="rId4" Type="http://schemas.openxmlformats.org/officeDocument/2006/relationships/hyperlink" Target="https://code.google.com/p/v8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bm.com/developerworks/java/library/mo-nodejs-1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ighscalability.com/blog/2012/10/4/linkedin-moved-from-rails-to-node-27-servers-cut-and-up-to-2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And why do I want to use it?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</a:t>
            </a:r>
            <a:r>
              <a:rPr lang="en-US" sz="3600" dirty="0" err="1" smtClean="0"/>
              <a:t>node.js</a:t>
            </a:r>
            <a:r>
              <a:rPr lang="en-US" sz="3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687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i="1" dirty="0" smtClean="0"/>
              <a:t>I/O </a:t>
            </a:r>
            <a:r>
              <a:rPr lang="en-US" b="1" i="1" dirty="0"/>
              <a:t>library </a:t>
            </a:r>
            <a:r>
              <a:rPr lang="en-US" b="1" i="1" dirty="0" smtClean="0"/>
              <a:t>– </a:t>
            </a:r>
            <a:r>
              <a:rPr lang="en-US" b="1" i="1" dirty="0" err="1"/>
              <a:t>libuv</a:t>
            </a:r>
            <a:endParaRPr lang="en-US" b="1" i="1" dirty="0"/>
          </a:p>
          <a:p>
            <a:pPr lvl="1"/>
            <a:r>
              <a:rPr lang="en-US" dirty="0" smtClean="0"/>
              <a:t>Multiplatform </a:t>
            </a:r>
            <a:r>
              <a:rPr lang="en-US" dirty="0"/>
              <a:t>asynchronous </a:t>
            </a:r>
            <a:r>
              <a:rPr lang="en-US" dirty="0" smtClean="0"/>
              <a:t>I/O library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joyent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libuv</a:t>
            </a:r>
            <a:endParaRPr lang="en-US" dirty="0"/>
          </a:p>
          <a:p>
            <a:r>
              <a:rPr lang="en-US" b="1" i="1" dirty="0" smtClean="0"/>
              <a:t>V8</a:t>
            </a:r>
            <a:endParaRPr lang="en-US" b="1" i="1" dirty="0"/>
          </a:p>
          <a:p>
            <a:pPr lvl="1"/>
            <a:r>
              <a:rPr lang="en-US" dirty="0" smtClean="0"/>
              <a:t>Google's </a:t>
            </a:r>
            <a:r>
              <a:rPr lang="en-US" dirty="0"/>
              <a:t>open-source JavaScript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err="1">
                <a:hlinkClick r:id="rId4"/>
              </a:rPr>
              <a:t>code.google.com</a:t>
            </a:r>
            <a:r>
              <a:rPr lang="en-US" dirty="0">
                <a:hlinkClick r:id="rId4"/>
              </a:rPr>
              <a:t>/p/v8/</a:t>
            </a:r>
            <a:endParaRPr lang="en-US" dirty="0"/>
          </a:p>
          <a:p>
            <a:r>
              <a:rPr lang="en-US" b="1" i="1" dirty="0" err="1" smtClean="0"/>
              <a:t>npm</a:t>
            </a:r>
            <a:endParaRPr lang="en-US" b="1" i="1" dirty="0"/>
          </a:p>
          <a:p>
            <a:pPr lvl="1"/>
            <a:r>
              <a:rPr lang="en-US" dirty="0" smtClean="0"/>
              <a:t>Package</a:t>
            </a:r>
            <a:r>
              <a:rPr lang="en-US" dirty="0"/>
              <a:t>/dependency management for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www.npmjs.org</a:t>
            </a:r>
            <a:endParaRPr lang="en-US" dirty="0"/>
          </a:p>
          <a:p>
            <a:r>
              <a:rPr lang="en-US" b="1" i="1" dirty="0" err="1"/>
              <a:t>node.js</a:t>
            </a:r>
            <a:r>
              <a:rPr lang="en-US" b="1" i="1" dirty="0"/>
              <a:t> </a:t>
            </a:r>
            <a:r>
              <a:rPr lang="en-US" b="1" i="1" dirty="0" smtClean="0"/>
              <a:t>API</a:t>
            </a:r>
            <a:endParaRPr lang="en-US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Node "Core"</a:t>
            </a:r>
          </a:p>
          <a:p>
            <a:pPr lvl="1"/>
            <a:r>
              <a:rPr lang="en-US" dirty="0" smtClean="0"/>
              <a:t>Very small</a:t>
            </a:r>
          </a:p>
          <a:p>
            <a:pPr lvl="1"/>
            <a:r>
              <a:rPr lang="en-US" dirty="0" smtClean="0"/>
              <a:t>Bare essentials</a:t>
            </a:r>
          </a:p>
          <a:p>
            <a:r>
              <a:rPr lang="en-US" dirty="0" err="1" smtClean="0"/>
              <a:t>Userland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Very large</a:t>
            </a:r>
          </a:p>
          <a:p>
            <a:pPr lvl="1"/>
            <a:r>
              <a:rPr lang="en-US" dirty="0" smtClean="0"/>
              <a:t>Easy to publish modules</a:t>
            </a:r>
          </a:p>
          <a:p>
            <a:pPr lvl="1"/>
            <a:r>
              <a:rPr lang="en-US" dirty="0" smtClean="0"/>
              <a:t>Vibrant community</a:t>
            </a:r>
          </a:p>
          <a:p>
            <a:pPr lvl="1"/>
            <a:r>
              <a:rPr lang="en-US" dirty="0" smtClean="0"/>
              <a:t>Caution: maturity of packages varies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and </a:t>
            </a:r>
            <a:r>
              <a:rPr lang="en-US" dirty="0" err="1" smtClean="0"/>
              <a:t>Userland</a:t>
            </a:r>
            <a:endParaRPr lang="en-US" dirty="0"/>
          </a:p>
        </p:txBody>
      </p:sp>
      <p:pic>
        <p:nvPicPr>
          <p:cNvPr id="4" name="Picture 3" descr="npm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43000"/>
            <a:ext cx="423882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Similar to UI programming</a:t>
            </a:r>
          </a:p>
          <a:p>
            <a:r>
              <a:rPr lang="en-US" dirty="0" smtClean="0"/>
              <a:t>Event sources are typically streams instead of user actions</a:t>
            </a:r>
          </a:p>
          <a:p>
            <a:r>
              <a:rPr lang="en-US" dirty="0" smtClean="0"/>
              <a:t>Single thread waits for events and calls handler when when an event is received.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be Event-Driven?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90951" y="4691912"/>
            <a:ext cx="1164415" cy="474134"/>
            <a:chOff x="1456266" y="4351867"/>
            <a:chExt cx="1164415" cy="47413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562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86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7610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134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658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182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3706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230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8979" y="4552390"/>
            <a:ext cx="88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Event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442140" y="4596381"/>
            <a:ext cx="2262472" cy="707886"/>
            <a:chOff x="6138192" y="4589143"/>
            <a:chExt cx="2262472" cy="707886"/>
          </a:xfrm>
        </p:grpSpPr>
        <p:grpSp>
          <p:nvGrpSpPr>
            <p:cNvPr id="40" name="Group 39"/>
            <p:cNvGrpSpPr/>
            <p:nvPr/>
          </p:nvGrpSpPr>
          <p:grpSpPr>
            <a:xfrm>
              <a:off x="6138192" y="4691912"/>
              <a:ext cx="1058334" cy="554815"/>
              <a:chOff x="6138192" y="4691912"/>
              <a:chExt cx="1058334" cy="554815"/>
            </a:xfrm>
          </p:grpSpPr>
          <p:sp>
            <p:nvSpPr>
              <p:cNvPr id="15" name="Rectangle 14"/>
              <p:cNvSpPr/>
              <p:nvPr/>
            </p:nvSpPr>
            <p:spPr bwMode="auto">
              <a:xfrm rot="16200000">
                <a:off x="6326451" y="49608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 rot="16200000">
                <a:off x="6326451" y="48084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 rot="16200000">
                <a:off x="6326451" y="46560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 rot="16200000">
                <a:off x="6326451" y="45036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 rot="16200000">
                <a:off x="6910651" y="49608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 rot="16200000">
                <a:off x="6910651" y="48084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 rot="16200000">
                <a:off x="6910651" y="46560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 rot="16200000">
                <a:off x="6910651" y="45036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287634" y="4589143"/>
              <a:ext cx="1113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Event</a:t>
              </a:r>
              <a:br>
                <a:rPr lang="en-US" sz="2000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Handlers</a:t>
              </a:r>
            </a:p>
          </p:txBody>
        </p:sp>
      </p:grpSp>
      <p:sp>
        <p:nvSpPr>
          <p:cNvPr id="28" name="Curved Down Arrow 27"/>
          <p:cNvSpPr/>
          <p:nvPr/>
        </p:nvSpPr>
        <p:spPr bwMode="auto">
          <a:xfrm>
            <a:off x="2757751" y="3696232"/>
            <a:ext cx="2607734" cy="82296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Curved Down Arrow 28"/>
          <p:cNvSpPr/>
          <p:nvPr/>
        </p:nvSpPr>
        <p:spPr bwMode="auto">
          <a:xfrm flipH="1" flipV="1">
            <a:off x="2757751" y="5386178"/>
            <a:ext cx="2607734" cy="82296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9901" y="3957004"/>
            <a:ext cx="134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Event Loop</a:t>
            </a:r>
          </a:p>
        </p:txBody>
      </p:sp>
      <p:sp>
        <p:nvSpPr>
          <p:cNvPr id="36" name="Left Arrow 35"/>
          <p:cNvSpPr/>
          <p:nvPr/>
        </p:nvSpPr>
        <p:spPr bwMode="auto">
          <a:xfrm>
            <a:off x="5579532" y="4646373"/>
            <a:ext cx="750147" cy="607593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967552" y="4753934"/>
            <a:ext cx="474134" cy="402416"/>
            <a:chOff x="4967552" y="4788914"/>
            <a:chExt cx="474134" cy="402416"/>
          </a:xfrm>
        </p:grpSpPr>
        <p:sp>
          <p:nvSpPr>
            <p:cNvPr id="35" name="Rectangle 34"/>
            <p:cNvSpPr/>
            <p:nvPr/>
          </p:nvSpPr>
          <p:spPr bwMode="auto">
            <a:xfrm rot="16200000">
              <a:off x="5155811" y="4600655"/>
              <a:ext cx="97616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 rot="16200000">
              <a:off x="5155811" y="4753055"/>
              <a:ext cx="97616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 bwMode="auto">
            <a:xfrm rot="16200000">
              <a:off x="5155811" y="4905455"/>
              <a:ext cx="97616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8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One thread is dedicated for the lifecycle of the request/response.</a:t>
            </a:r>
          </a:p>
          <a:p>
            <a:r>
              <a:rPr lang="en-US" dirty="0" smtClean="0"/>
              <a:t>Thread spends most of its time blocked on I/O.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524812" y="4311227"/>
            <a:ext cx="5752253" cy="0"/>
          </a:xfrm>
          <a:prstGeom prst="line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118589" y="407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3357426" y="407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4512664" y="407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925663" y="407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5901197" y="407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4766664" y="407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524812" y="4925908"/>
            <a:ext cx="5752253" cy="0"/>
          </a:xfrm>
          <a:prstGeom prst="line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829789" y="4688841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3975492" y="4688841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7141315" y="4688841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524812" y="5581227"/>
            <a:ext cx="5752253" cy="0"/>
          </a:xfrm>
          <a:prstGeom prst="line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1661389" y="534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3721493" y="53441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524812" y="3701627"/>
            <a:ext cx="5752253" cy="0"/>
          </a:xfrm>
          <a:prstGeom prst="line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1864589" y="34645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3552160" y="34645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6705530" y="34645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 bwMode="auto">
          <a:xfrm>
            <a:off x="6468464" y="3464560"/>
            <a:ext cx="97615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856488"/>
          </a:xfrm>
        </p:spPr>
        <p:txBody>
          <a:bodyPr/>
          <a:lstStyle/>
          <a:p>
            <a:r>
              <a:rPr lang="en-US" dirty="0" smtClean="0"/>
              <a:t>Reading two files in blocking and non-blocking way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Non-Blocking I/O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3276600"/>
            <a:ext cx="7010400" cy="0"/>
          </a:xfrm>
          <a:prstGeom prst="straightConnector1">
            <a:avLst/>
          </a:prstGeom>
          <a:ln w="19050">
            <a:solidFill>
              <a:srgbClr val="71707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2800" y="3429000"/>
            <a:ext cx="717652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3657600" cy="381000"/>
          </a:xfrm>
          <a:prstGeom prst="rec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file1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2819400"/>
            <a:ext cx="27432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file2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0"/>
            <a:ext cx="1329435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Blocking: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5562600"/>
            <a:ext cx="7010400" cy="0"/>
          </a:xfrm>
          <a:prstGeom prst="straightConnector1">
            <a:avLst/>
          </a:prstGeom>
          <a:ln w="19050">
            <a:solidFill>
              <a:srgbClr val="71707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5715000"/>
            <a:ext cx="717652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5105400"/>
            <a:ext cx="3657600" cy="381000"/>
          </a:xfrm>
          <a:prstGeom prst="rec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file1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4648200"/>
            <a:ext cx="27432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file2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14800"/>
            <a:ext cx="1940943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Non-Blocking:</a:t>
            </a:r>
          </a:p>
        </p:txBody>
      </p:sp>
    </p:spTree>
    <p:extLst>
      <p:ext uri="{BB962C8B-B14F-4D97-AF65-F5344CB8AC3E}">
        <p14:creationId xmlns:p14="http://schemas.microsoft.com/office/powerpoint/2010/main" val="2365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Handlers are executed synchronously.</a:t>
            </a:r>
          </a:p>
          <a:p>
            <a:r>
              <a:rPr lang="en-US" dirty="0" smtClean="0"/>
              <a:t>Long-running handlers can kill responsiveness.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node.js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36166" y="4280432"/>
            <a:ext cx="1164415" cy="474134"/>
            <a:chOff x="1456266" y="4351867"/>
            <a:chExt cx="1164415" cy="474134"/>
          </a:xfrm>
        </p:grpSpPr>
        <p:sp>
          <p:nvSpPr>
            <p:cNvPr id="6" name="Rectangle 5"/>
            <p:cNvSpPr/>
            <p:nvPr/>
          </p:nvSpPr>
          <p:spPr bwMode="auto">
            <a:xfrm>
              <a:off x="14562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086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7610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134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58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182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706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23066" y="4351867"/>
              <a:ext cx="97615" cy="4741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4194" y="4140910"/>
            <a:ext cx="881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Event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87355" y="4184901"/>
            <a:ext cx="2262472" cy="707886"/>
            <a:chOff x="6138192" y="4589143"/>
            <a:chExt cx="2262472" cy="707886"/>
          </a:xfrm>
        </p:grpSpPr>
        <p:grpSp>
          <p:nvGrpSpPr>
            <p:cNvPr id="16" name="Group 15"/>
            <p:cNvGrpSpPr/>
            <p:nvPr/>
          </p:nvGrpSpPr>
          <p:grpSpPr>
            <a:xfrm>
              <a:off x="6138192" y="4691912"/>
              <a:ext cx="1058334" cy="554815"/>
              <a:chOff x="6138192" y="4691912"/>
              <a:chExt cx="1058334" cy="554815"/>
            </a:xfrm>
          </p:grpSpPr>
          <p:sp>
            <p:nvSpPr>
              <p:cNvPr id="18" name="Rectangle 17"/>
              <p:cNvSpPr/>
              <p:nvPr/>
            </p:nvSpPr>
            <p:spPr bwMode="auto">
              <a:xfrm rot="16200000">
                <a:off x="6326451" y="49608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 rot="16200000">
                <a:off x="6326451" y="48084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 rot="16200000">
                <a:off x="6326451" y="46560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 rot="16200000">
                <a:off x="6326451" y="45036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 rot="16200000">
                <a:off x="6910651" y="49608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 rot="16200000">
                <a:off x="6910651" y="48084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 rot="16200000">
                <a:off x="6910651" y="46560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 rot="16200000">
                <a:off x="6910651" y="4503653"/>
                <a:ext cx="97615" cy="47413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287634" y="4589143"/>
              <a:ext cx="1113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Event</a:t>
              </a:r>
              <a:br>
                <a:rPr lang="en-US" sz="2000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Handlers</a:t>
              </a:r>
            </a:p>
          </p:txBody>
        </p:sp>
      </p:grpSp>
      <p:sp>
        <p:nvSpPr>
          <p:cNvPr id="26" name="Curved Down Arrow 25"/>
          <p:cNvSpPr/>
          <p:nvPr/>
        </p:nvSpPr>
        <p:spPr bwMode="auto">
          <a:xfrm>
            <a:off x="2702966" y="3284752"/>
            <a:ext cx="2607734" cy="82296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Curved Down Arrow 26"/>
          <p:cNvSpPr/>
          <p:nvPr/>
        </p:nvSpPr>
        <p:spPr bwMode="auto">
          <a:xfrm flipH="1" flipV="1">
            <a:off x="2702966" y="4974698"/>
            <a:ext cx="2607734" cy="82296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65116" y="3545524"/>
            <a:ext cx="134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Event Loop</a:t>
            </a:r>
          </a:p>
        </p:txBody>
      </p:sp>
      <p:sp>
        <p:nvSpPr>
          <p:cNvPr id="29" name="Left Arrow 28"/>
          <p:cNvSpPr/>
          <p:nvPr/>
        </p:nvSpPr>
        <p:spPr bwMode="auto">
          <a:xfrm>
            <a:off x="5524747" y="4234893"/>
            <a:ext cx="750147" cy="607593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 rot="16200000">
            <a:off x="4773895" y="4279782"/>
            <a:ext cx="751877" cy="4741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Robust engine</a:t>
            </a:r>
          </a:p>
          <a:p>
            <a:pPr lvl="1"/>
            <a:r>
              <a:rPr lang="en-US" dirty="0" smtClean="0"/>
              <a:t>This is what makes JavaScript viable server-side</a:t>
            </a:r>
            <a:endParaRPr lang="en-US" dirty="0"/>
          </a:p>
          <a:p>
            <a:r>
              <a:rPr lang="en-US" dirty="0" smtClean="0"/>
              <a:t>Closures </a:t>
            </a:r>
            <a:r>
              <a:rPr lang="en-US" dirty="0"/>
              <a:t>well-suited to event-driven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Not a specialized language, but a good fit</a:t>
            </a:r>
          </a:p>
          <a:p>
            <a:r>
              <a:rPr lang="en-US" dirty="0" smtClean="0"/>
              <a:t>Ease </a:t>
            </a:r>
            <a:r>
              <a:rPr lang="en-US" dirty="0"/>
              <a:t>inter-team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Server- and client-side teams speak the same language.</a:t>
            </a:r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can move between client 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Not a drop-in, but the potential is there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and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7F0055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http = require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smtClean="0">
                <a:solidFill>
                  <a:srgbClr val="2A00FF"/>
                </a:solidFill>
                <a:latin typeface="Monaco"/>
              </a:rPr>
              <a:t>http</a:t>
            </a:r>
            <a:r>
              <a:rPr lang="fr-FR" sz="1800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endParaRPr lang="en-US" sz="1800" b="1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server =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http.createServer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(request, response)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response.writeHead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(200,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{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Content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-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Type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text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plain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response.end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Hello 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World\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n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}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server.listen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(8000)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Server 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running at http://localhost:8000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/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;</a:t>
            </a:r>
            <a:endParaRPr lang="en-US" sz="1800" dirty="0" smtClean="0">
              <a:latin typeface="Monac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Webserver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1" y="1323631"/>
            <a:ext cx="3355671" cy="400110"/>
          </a:xfrm>
          <a:prstGeom prst="wedgeRectCallout">
            <a:avLst>
              <a:gd name="adj1" fmla="val -78442"/>
              <a:gd name="adj2" fmla="val 409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Loads the “http” module.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2073678"/>
            <a:ext cx="3355671" cy="400110"/>
          </a:xfrm>
          <a:prstGeom prst="wedgeRectCallout">
            <a:avLst>
              <a:gd name="adj1" fmla="val -64194"/>
              <a:gd name="adj2" fmla="val 559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http server.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1" y="3660431"/>
            <a:ext cx="3355671" cy="707886"/>
          </a:xfrm>
          <a:prstGeom prst="wedgeRectCallout">
            <a:avLst>
              <a:gd name="adj1" fmla="val -61077"/>
              <a:gd name="adj2" fmla="val -598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the listener for “request” events.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988730" y="3943290"/>
            <a:ext cx="2058776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Start the server.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629647" y="5029200"/>
            <a:ext cx="5438588" cy="400110"/>
          </a:xfrm>
          <a:prstGeom prst="wedgeRectCallout">
            <a:avLst>
              <a:gd name="adj1" fmla="val -32136"/>
              <a:gd name="adj2" fmla="val 1268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Print an info message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7926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F0055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net = require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smtClean="0">
                <a:solidFill>
                  <a:srgbClr val="2A00FF"/>
                </a:solidFill>
                <a:latin typeface="Monaco"/>
              </a:rPr>
              <a:t>net</a:t>
            </a:r>
            <a:r>
              <a:rPr lang="fr-FR" sz="1800" b="1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);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server = </a:t>
            </a:r>
            <a:r>
              <a:rPr lang="en-US" sz="1800" b="1" dirty="0" err="1">
                <a:solidFill>
                  <a:srgbClr val="000000"/>
                </a:solidFill>
                <a:latin typeface="Monaco"/>
              </a:rPr>
              <a:t>net.createServer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(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/>
              </a:rPr>
              <a:t>(socket) </a:t>
            </a:r>
            <a:r>
              <a:rPr lang="en-US" sz="18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8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socket.write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Echo 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server\r\</a:t>
            </a:r>
            <a:r>
              <a:rPr lang="en-US" sz="1800" dirty="0" smtClean="0">
                <a:solidFill>
                  <a:srgbClr val="2A00FF"/>
                </a:solidFill>
                <a:latin typeface="Monaco"/>
              </a:rPr>
              <a:t>n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</a:rPr>
              <a:t>socket.pipe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(socket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}</a:t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onaco"/>
              </a:rPr>
            </a:br>
            <a:r>
              <a:rPr lang="fr-FR" sz="1800" dirty="0" err="1" smtClean="0">
                <a:solidFill>
                  <a:srgbClr val="000000"/>
                </a:solidFill>
                <a:latin typeface="Monaco"/>
              </a:rPr>
              <a:t>server.listen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3000, </a:t>
            </a:r>
            <a:r>
              <a:rPr lang="fr-FR" sz="1800" dirty="0" smtClean="0">
                <a:solidFill>
                  <a:srgbClr val="2A00FF"/>
                </a:solidFill>
                <a:latin typeface="Monaco"/>
              </a:rPr>
              <a:t>'127.0.0.1'</a:t>
            </a:r>
            <a:r>
              <a:rPr lang="fr-FR" sz="1800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;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ode.js </a:t>
            </a:r>
            <a:r>
              <a:rPr lang="en-US" dirty="0" err="1"/>
              <a:t>E</a:t>
            </a:r>
            <a:r>
              <a:rPr lang="en-US" dirty="0" err="1" smtClean="0"/>
              <a:t>choserver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8940" y="1352017"/>
            <a:ext cx="3355671" cy="400110"/>
          </a:xfrm>
          <a:prstGeom prst="wedgeRectCallout">
            <a:avLst>
              <a:gd name="adj1" fmla="val -87347"/>
              <a:gd name="adj2" fmla="val 745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Loads the “net” module.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48941" y="1952653"/>
            <a:ext cx="3355671" cy="400110"/>
          </a:xfrm>
          <a:prstGeom prst="wedgeRectCallout">
            <a:avLst>
              <a:gd name="adj1" fmla="val -91800"/>
              <a:gd name="adj2" fmla="val 14180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Create a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generic server.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48940" y="3700457"/>
            <a:ext cx="3355671" cy="707886"/>
          </a:xfrm>
          <a:prstGeom prst="wedgeRectCallout">
            <a:avLst>
              <a:gd name="adj1" fmla="val -70874"/>
              <a:gd name="adj2" fmla="val -5399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Create a listener for the “connection” event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348940" y="4659995"/>
            <a:ext cx="3355671" cy="400110"/>
          </a:xfrm>
          <a:prstGeom prst="wedgeRectCallout">
            <a:avLst>
              <a:gd name="adj1" fmla="val -62859"/>
              <a:gd name="adj2" fmla="val 14180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Start the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server.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"Cluster"</a:t>
            </a:r>
          </a:p>
          <a:p>
            <a:pPr lvl="1"/>
            <a:r>
              <a:rPr lang="en-US" dirty="0" smtClean="0"/>
              <a:t>Experimental module that makes advantage of multi-core systems</a:t>
            </a:r>
          </a:p>
          <a:p>
            <a:r>
              <a:rPr lang="en-US" dirty="0" smtClean="0"/>
              <a:t>Parent process fork workers</a:t>
            </a:r>
          </a:p>
          <a:p>
            <a:pPr lvl="1"/>
            <a:r>
              <a:rPr lang="en-US" dirty="0" smtClean="0"/>
              <a:t>Workers are separate processes</a:t>
            </a:r>
          </a:p>
          <a:p>
            <a:pPr lvl="1"/>
            <a:r>
              <a:rPr lang="en-US" dirty="0" smtClean="0"/>
              <a:t>Workers can be killed or </a:t>
            </a:r>
            <a:r>
              <a:rPr lang="en-US" dirty="0" err="1" smtClean="0"/>
              <a:t>respawned</a:t>
            </a:r>
            <a:r>
              <a:rPr lang="en-US" dirty="0" smtClean="0"/>
              <a:t> without affecting other workers</a:t>
            </a:r>
          </a:p>
          <a:p>
            <a:pPr lvl="1"/>
            <a:r>
              <a:rPr lang="en-US" dirty="0" smtClean="0"/>
              <a:t>There is no shared state</a:t>
            </a:r>
          </a:p>
          <a:p>
            <a:pPr lvl="1"/>
            <a:r>
              <a:rPr lang="en-US" dirty="0" smtClean="0"/>
              <a:t>Workers can share server ports</a:t>
            </a:r>
          </a:p>
          <a:p>
            <a:r>
              <a:rPr lang="en-US" dirty="0" smtClean="0"/>
              <a:t>Programmer is responsible for managing the workers</a:t>
            </a:r>
          </a:p>
          <a:p>
            <a:r>
              <a:rPr lang="en-US" dirty="0" smtClean="0"/>
              <a:t>Feature of this module may change!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cluster.html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Concurrency:</a:t>
            </a:r>
            <a:br>
              <a:rPr lang="en-US" dirty="0" smtClean="0"/>
            </a:br>
            <a:r>
              <a:rPr lang="en-US" dirty="0" smtClean="0"/>
              <a:t>Clustering and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/>
              <a:t>applications are written in JavaScript, and can be run within the </a:t>
            </a:r>
            <a:r>
              <a:rPr lang="en-US" dirty="0" err="1"/>
              <a:t>Node.js</a:t>
            </a:r>
            <a:r>
              <a:rPr lang="en-US" dirty="0"/>
              <a:t> runtime on Windows, Mac OS X and Linux with no changes.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          					-</a:t>
            </a:r>
            <a:r>
              <a:rPr lang="en-US" sz="1800" dirty="0"/>
              <a:t>Wikipedia</a:t>
            </a:r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823885"/>
            <a:ext cx="2667000" cy="10668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707889" y="2182182"/>
            <a:ext cx="7864611" cy="1055608"/>
          </a:xfrm>
          <a:prstGeom prst="wedgeRoundRectCallout">
            <a:avLst>
              <a:gd name="adj1" fmla="val -20965"/>
              <a:gd name="adj2" fmla="val 493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Node.js</a:t>
            </a:r>
            <a:r>
              <a:rPr lang="en-US" sz="2800" dirty="0"/>
              <a:t> is a software platform for scalable server-side and networking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4426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Non-blocking I/O and event-driven architecture provide very efficient I/O.</a:t>
            </a:r>
          </a:p>
          <a:p>
            <a:r>
              <a:rPr lang="en-US" dirty="0" smtClean="0"/>
              <a:t>JavaScript as the primary language enhances communications between large development teams.</a:t>
            </a:r>
          </a:p>
          <a:p>
            <a:r>
              <a:rPr lang="en-US" dirty="0" smtClean="0"/>
              <a:t>Simple, effective package management simplifies development and deployment.</a:t>
            </a:r>
          </a:p>
          <a:p>
            <a:r>
              <a:rPr lang="en-US" dirty="0" smtClean="0"/>
              <a:t>Very active community with a supportive core team provides many open-source solutions.</a:t>
            </a:r>
          </a:p>
          <a:p>
            <a:r>
              <a:rPr lang="en-US" dirty="0" smtClean="0"/>
              <a:t>Modeling the applications as a set of event handlers results in leaner designs.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node.js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1383860"/>
              </p:ext>
            </p:extLst>
          </p:nvPr>
        </p:nvGraphicFramePr>
        <p:xfrm>
          <a:off x="609600" y="1219200"/>
          <a:ext cx="82470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1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node.js Important?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19328129"/>
              </p:ext>
            </p:extLst>
          </p:nvPr>
        </p:nvGraphicFramePr>
        <p:xfrm>
          <a:off x="609600" y="1201058"/>
          <a:ext cx="8011206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Extreme Blue </a:t>
            </a:r>
            <a:r>
              <a:rPr lang="en-US" dirty="0" smtClean="0"/>
              <a:t>Team—Passes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079" y="5995904"/>
            <a:ext cx="4019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http://www.ibm.com/developerworks/java/library/mo-nodejs-1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05681" y="1219200"/>
            <a:ext cx="7339143" cy="4488037"/>
          </a:xfrm>
          <a:prstGeom prst="wedgeRoundRectCallout">
            <a:avLst>
              <a:gd name="adj1" fmla="val -20959"/>
              <a:gd name="adj2" fmla="val 4937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i="1" dirty="0"/>
              <a:t>...Node led to 40% reduction in time to value while allowing us to double the traffic served with half the servers (in comparison to Java implementation). 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Thus</a:t>
            </a:r>
            <a:r>
              <a:rPr lang="en-US" sz="2800" i="1" dirty="0"/>
              <a:t>, Node was able to deliver the same functionalities as Java, and it outperformed Java in terms of rapid development and better hardware utilization.</a:t>
            </a:r>
          </a:p>
        </p:txBody>
      </p:sp>
    </p:spTree>
    <p:extLst>
      <p:ext uri="{BB962C8B-B14F-4D97-AF65-F5344CB8AC3E}">
        <p14:creationId xmlns:p14="http://schemas.microsoft.com/office/powerpoint/2010/main" val="14097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Moved From Rails To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05681" y="1219200"/>
            <a:ext cx="7339143" cy="4794504"/>
          </a:xfrm>
          <a:prstGeom prst="wedgeRoundRectCallout">
            <a:avLst>
              <a:gd name="adj1" fmla="val -20959"/>
              <a:gd name="adj2" fmla="val 4937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600" i="1" dirty="0"/>
              <a:t>After evaluation, some of the advantages of Node.js were: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600" i="1" dirty="0"/>
              <a:t>Much better performance and lower memory overhead than other tested options, running up to 20x faster in some scenarios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600" i="1" dirty="0"/>
              <a:t>Frontend and backend mobile teams could be combined into a single unit.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600" i="1" dirty="0"/>
              <a:t>Servers were cut to 3 from 30. Enough headroom remains to handle 10x current levels of resource utilization.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844" y="6069745"/>
            <a:ext cx="6862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100" dirty="0">
                <a:hlinkClick r:id="rId3"/>
              </a:rPr>
              <a:t>http://highscalability.com/blog/2012/10/4/linkedin-moved-from-rails-to-node-27-servers-cut-and-up-to-2.</a:t>
            </a:r>
            <a:r>
              <a:rPr lang="en-US" sz="1100" dirty="0" smtClean="0">
                <a:hlinkClick r:id="rId3"/>
              </a:rPr>
              <a:t>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48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at PayPal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611" y="5955818"/>
            <a:ext cx="4353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www.paypal-engineering.com</a:t>
            </a:r>
            <a:r>
              <a:rPr lang="en-US" sz="1100" dirty="0"/>
              <a:t>/2013/11/22/node-</a:t>
            </a:r>
            <a:r>
              <a:rPr lang="en-US" sz="1100" dirty="0" err="1"/>
              <a:t>js</a:t>
            </a:r>
            <a:r>
              <a:rPr lang="en-US" sz="1100" dirty="0"/>
              <a:t>-at-</a:t>
            </a:r>
            <a:r>
              <a:rPr lang="en-US" sz="1100" dirty="0" err="1"/>
              <a:t>paypal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62001" y="1219200"/>
            <a:ext cx="7848600" cy="4392692"/>
          </a:xfrm>
          <a:prstGeom prst="wedgeRoundRectCallout">
            <a:avLst>
              <a:gd name="adj1" fmla="val -20959"/>
              <a:gd name="adj2" fmla="val 4937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800" i="1" dirty="0"/>
              <a:t>Built almost twice as fast with fewer people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800" i="1" dirty="0"/>
              <a:t>Written in 33% fewer lines of code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800" i="1" dirty="0"/>
              <a:t>Constructed with 40% fewer files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800" i="1" dirty="0"/>
              <a:t>Double the requests per second vs. the Java application…using a single core for the node.js application compared to five cores in Java.</a:t>
            </a:r>
          </a:p>
          <a:p>
            <a:pPr marL="342900" indent="-342900">
              <a:buClr>
                <a:schemeClr val="accent2"/>
              </a:buClr>
              <a:buFont typeface="Arial"/>
              <a:buChar char="•"/>
            </a:pPr>
            <a:r>
              <a:rPr lang="en-US" sz="2800" i="1" dirty="0"/>
              <a:t>35% decrease in the average response time for the same page.</a:t>
            </a:r>
          </a:p>
        </p:txBody>
      </p:sp>
    </p:spTree>
    <p:extLst>
      <p:ext uri="{BB962C8B-B14F-4D97-AF65-F5344CB8AC3E}">
        <p14:creationId xmlns:p14="http://schemas.microsoft.com/office/powerpoint/2010/main" val="36015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Non-blocking </a:t>
            </a:r>
            <a:r>
              <a:rPr lang="en-US" dirty="0" smtClean="0"/>
              <a:t>I/O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An underlying event-driven </a:t>
            </a:r>
            <a:r>
              <a:rPr lang="en-US" dirty="0" smtClean="0"/>
              <a:t>I/O </a:t>
            </a:r>
            <a:r>
              <a:rPr lang="en-US" dirty="0"/>
              <a:t>package</a:t>
            </a:r>
          </a:p>
          <a:p>
            <a:r>
              <a:rPr lang="en-US" dirty="0" smtClean="0"/>
              <a:t>Event</a:t>
            </a:r>
            <a:r>
              <a:rPr lang="en-US" dirty="0"/>
              <a:t>-</a:t>
            </a:r>
            <a:r>
              <a:rPr lang="en-US" dirty="0" smtClean="0"/>
              <a:t>driven, asynchronous operations</a:t>
            </a:r>
          </a:p>
          <a:p>
            <a:pPr lvl="1"/>
            <a:r>
              <a:rPr lang="en-US" dirty="0" smtClean="0"/>
              <a:t>Events from I/O streams drive the flow of the application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language </a:t>
            </a:r>
            <a:r>
              <a:rPr lang="en-US" dirty="0" smtClean="0"/>
              <a:t>choice</a:t>
            </a:r>
          </a:p>
          <a:p>
            <a:pPr lvl="1"/>
            <a:r>
              <a:rPr lang="en-US" dirty="0" smtClean="0"/>
              <a:t>May not be perfect, but advantageous</a:t>
            </a:r>
            <a:endParaRPr lang="en-US" dirty="0"/>
          </a:p>
          <a:p>
            <a:r>
              <a:rPr lang="en-US" dirty="0" smtClean="0"/>
              <a:t>Package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Robust package and dependency management to simplify development and deployment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node.js Does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i="1" dirty="0" err="1" smtClean="0"/>
              <a:t>Vert.x</a:t>
            </a:r>
            <a:endParaRPr lang="en-US" b="1" i="1" dirty="0" smtClean="0"/>
          </a:p>
          <a:p>
            <a:pPr lvl="1"/>
            <a:r>
              <a:rPr lang="en-US" dirty="0" smtClean="0"/>
              <a:t>Eclipse Foundation</a:t>
            </a:r>
          </a:p>
          <a:p>
            <a:pPr lvl="1"/>
            <a:r>
              <a:rPr lang="en-US" dirty="0" smtClean="0"/>
              <a:t>Java-based with bindings for JavaScript, Ruby, ….</a:t>
            </a:r>
          </a:p>
          <a:p>
            <a:r>
              <a:rPr lang="en-US" b="1" i="1" dirty="0" smtClean="0"/>
              <a:t>Spring Reactor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Java-based with bindings for other JVM-based languages</a:t>
            </a:r>
          </a:p>
          <a:p>
            <a:r>
              <a:rPr lang="en-US" b="1" i="1" dirty="0" err="1" smtClean="0"/>
              <a:t>Akka</a:t>
            </a:r>
            <a:endParaRPr lang="en-US" b="1" i="1" dirty="0" smtClean="0"/>
          </a:p>
          <a:p>
            <a:pPr lvl="1"/>
            <a:r>
              <a:rPr lang="en-US" dirty="0" smtClean="0"/>
              <a:t>Scala with binding for Java</a:t>
            </a:r>
          </a:p>
          <a:p>
            <a:pPr lvl="1"/>
            <a:r>
              <a:rPr lang="en-US" dirty="0" smtClean="0"/>
              <a:t>Actor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Asynchronous Web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3088</TotalTime>
  <Words>1030</Words>
  <Application>Microsoft Macintosh PowerPoint</Application>
  <PresentationFormat>On-screen Show (4:3)</PresentationFormat>
  <Paragraphs>181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PPT_template_v1</vt:lpstr>
      <vt:lpstr>What is node.js?</vt:lpstr>
      <vt:lpstr>What is node.js?</vt:lpstr>
      <vt:lpstr>History of node.js</vt:lpstr>
      <vt:lpstr>Why is node.js Important?</vt:lpstr>
      <vt:lpstr>IBM Extreme Blue Team—Passes</vt:lpstr>
      <vt:lpstr>LinkedIn Moved From Rails To Node</vt:lpstr>
      <vt:lpstr>Node.js at PayPal</vt:lpstr>
      <vt:lpstr>How node.js Does It</vt:lpstr>
      <vt:lpstr>Other Asynchronous Web Frameworks</vt:lpstr>
      <vt:lpstr>Components of node.js</vt:lpstr>
      <vt:lpstr>Core and Userland</vt:lpstr>
      <vt:lpstr>What Does it Mean to be Event-Driven?</vt:lpstr>
      <vt:lpstr>Synchronous Model</vt:lpstr>
      <vt:lpstr>Blocking and Non-Blocking I/O</vt:lpstr>
      <vt:lpstr>What Not to do in node.js</vt:lpstr>
      <vt:lpstr>V8 and JavaScript</vt:lpstr>
      <vt:lpstr>Node.js Webserver</vt:lpstr>
      <vt:lpstr>node.js Echoserver</vt:lpstr>
      <vt:lpstr>Improving Concurrency: Clustering and Workers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848</cp:revision>
  <cp:lastPrinted>2011-10-12T18:09:11Z</cp:lastPrinted>
  <dcterms:created xsi:type="dcterms:W3CDTF">2013-02-07T04:33:41Z</dcterms:created>
  <dcterms:modified xsi:type="dcterms:W3CDTF">2014-07-14T17:54:25Z</dcterms:modified>
</cp:coreProperties>
</file>