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>
        <p:scale>
          <a:sx n="70" d="100"/>
          <a:sy n="70" d="100"/>
        </p:scale>
        <p:origin x="-1632" y="-8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572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6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RESTful APIs With Express</a:t>
            </a:r>
          </a:p>
        </p:txBody>
      </p:sp>
    </p:spTree>
    <p:extLst>
      <p:ext uri="{BB962C8B-B14F-4D97-AF65-F5344CB8AC3E}">
        <p14:creationId xmlns:p14="http://schemas.microsoft.com/office/powerpoint/2010/main" val="35118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 smtClean="0"/>
              <a:t>What is REST?</a:t>
            </a:r>
          </a:p>
          <a:p>
            <a:pPr lvl="0"/>
            <a:r>
              <a:rPr lang="en-US" dirty="0" smtClean="0"/>
              <a:t>How can Express help?</a:t>
            </a:r>
          </a:p>
          <a:p>
            <a:pPr lvl="0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REST stands for:</a:t>
            </a:r>
          </a:p>
          <a:p>
            <a:pPr lvl="1"/>
            <a:r>
              <a:rPr lang="en-US" b="1" dirty="0" err="1" smtClean="0"/>
              <a:t>RE</a:t>
            </a:r>
            <a:r>
              <a:rPr lang="en-US" dirty="0" err="1" smtClean="0"/>
              <a:t>presentational</a:t>
            </a:r>
            <a:endParaRPr lang="en-US" dirty="0" smtClean="0"/>
          </a:p>
          <a:p>
            <a:pPr lvl="1"/>
            <a:r>
              <a:rPr lang="en-US" b="1" dirty="0" smtClean="0"/>
              <a:t>S</a:t>
            </a:r>
            <a:r>
              <a:rPr lang="en-US" dirty="0" smtClean="0"/>
              <a:t>tate</a:t>
            </a:r>
          </a:p>
          <a:p>
            <a:pPr lvl="1"/>
            <a:r>
              <a:rPr lang="en-US" b="1" dirty="0" smtClean="0"/>
              <a:t>T</a:t>
            </a:r>
            <a:r>
              <a:rPr lang="en-US" dirty="0" smtClean="0"/>
              <a:t>ransfer</a:t>
            </a:r>
          </a:p>
          <a:p>
            <a:r>
              <a:rPr lang="en-US" dirty="0" smtClean="0"/>
              <a:t>Requires HTTP</a:t>
            </a:r>
          </a:p>
          <a:p>
            <a:r>
              <a:rPr lang="en-US" dirty="0" smtClean="0"/>
              <a:t>Not a tangible thing like a specification but more like a selection of best practices or architectural style distilled from the HTTP specification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2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 RESTful API typically takes advantage of the following HTTP methods</a:t>
            </a:r>
          </a:p>
          <a:p>
            <a:pPr lvl="1"/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  <a:p>
            <a:r>
              <a:rPr lang="en-US" dirty="0" smtClean="0"/>
              <a:t>Typically makes for clean URLs</a:t>
            </a:r>
          </a:p>
          <a:p>
            <a:r>
              <a:rPr lang="en-US" dirty="0" smtClean="0"/>
              <a:t>Any data encoding is supported, textual or binary</a:t>
            </a:r>
          </a:p>
          <a:p>
            <a:r>
              <a:rPr lang="en-US" dirty="0" smtClean="0"/>
              <a:t>Two most common data encodings</a:t>
            </a:r>
            <a:r>
              <a:rPr lang="en-US" dirty="0" smtClean="0"/>
              <a:t>: </a:t>
            </a:r>
            <a:r>
              <a:rPr lang="en-US" dirty="0" smtClean="0"/>
              <a:t>JSON &amp; 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REST?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Express framework is a great choice for developing a RESTful API</a:t>
            </a:r>
          </a:p>
          <a:p>
            <a:r>
              <a:rPr lang="en-US" dirty="0"/>
              <a:t>D</a:t>
            </a:r>
            <a:r>
              <a:rPr lang="en-US" dirty="0" smtClean="0"/>
              <a:t>ata encoding is usually JSON since we're writing in JavaScript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Express help?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06834"/>
              </p:ext>
            </p:extLst>
          </p:nvPr>
        </p:nvGraphicFramePr>
        <p:xfrm>
          <a:off x="573850" y="3130713"/>
          <a:ext cx="773289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630"/>
                <a:gridCol w="2577630"/>
                <a:gridCol w="25776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all users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 the</a:t>
                      </a:r>
                      <a:r>
                        <a:rPr lang="en-US" baseline="0" dirty="0" smtClean="0"/>
                        <a:t> user with the specified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a new user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 user with specified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/users/1234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user with specified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4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Express, this API would be implemented as follows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 API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fld id="{0D854ACF-EFF3-42D3-AB5F-408268493A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2398889"/>
            <a:ext cx="62103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Monaco"/>
                <a:cs typeface="Monaco"/>
              </a:rPr>
              <a:t>var</a:t>
            </a:r>
            <a:r>
              <a:rPr lang="en-US" sz="1300" dirty="0">
                <a:latin typeface="Monaco"/>
                <a:cs typeface="Monaco"/>
              </a:rPr>
              <a:t> express = require('express'),</a:t>
            </a:r>
          </a:p>
          <a:p>
            <a:r>
              <a:rPr lang="en-US" sz="1300" dirty="0">
                <a:latin typeface="Monaco"/>
                <a:cs typeface="Monaco"/>
              </a:rPr>
              <a:t>user = require('./routes/users');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 err="1">
                <a:latin typeface="Monaco"/>
                <a:cs typeface="Monaco"/>
              </a:rPr>
              <a:t>var</a:t>
            </a:r>
            <a:r>
              <a:rPr lang="en-US" sz="1300" dirty="0">
                <a:latin typeface="Monaco"/>
                <a:cs typeface="Monaco"/>
              </a:rPr>
              <a:t> app = express();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 err="1">
                <a:latin typeface="Monaco"/>
                <a:cs typeface="Monaco"/>
              </a:rPr>
              <a:t>app.use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express.json</a:t>
            </a:r>
            <a:r>
              <a:rPr lang="en-US" sz="1300" dirty="0">
                <a:latin typeface="Monaco"/>
                <a:cs typeface="Monaco"/>
              </a:rPr>
              <a:t>());</a:t>
            </a:r>
          </a:p>
          <a:p>
            <a:r>
              <a:rPr lang="en-US" sz="1300" dirty="0" err="1">
                <a:latin typeface="Monaco"/>
                <a:cs typeface="Monaco"/>
              </a:rPr>
              <a:t>app.use</a:t>
            </a:r>
            <a:r>
              <a:rPr lang="en-US" sz="1300" dirty="0">
                <a:latin typeface="Monaco"/>
                <a:cs typeface="Monaco"/>
              </a:rPr>
              <a:t>(</a:t>
            </a:r>
            <a:r>
              <a:rPr lang="en-US" sz="1300" dirty="0" err="1">
                <a:latin typeface="Monaco"/>
                <a:cs typeface="Monaco"/>
              </a:rPr>
              <a:t>express.urlencoded</a:t>
            </a:r>
            <a:r>
              <a:rPr lang="en-US" sz="1300" dirty="0">
                <a:latin typeface="Monaco"/>
                <a:cs typeface="Monaco"/>
              </a:rPr>
              <a:t>());</a:t>
            </a:r>
          </a:p>
          <a:p>
            <a:endParaRPr lang="en-US" sz="1300" dirty="0">
              <a:latin typeface="Monaco"/>
              <a:cs typeface="Monaco"/>
            </a:endParaRPr>
          </a:p>
          <a:p>
            <a:r>
              <a:rPr lang="en-US" sz="1300" dirty="0" err="1">
                <a:latin typeface="Monaco"/>
                <a:cs typeface="Monaco"/>
              </a:rPr>
              <a:t>app.get</a:t>
            </a:r>
            <a:r>
              <a:rPr lang="en-US" sz="1300" dirty="0">
                <a:latin typeface="Monaco"/>
                <a:cs typeface="Monaco"/>
              </a:rPr>
              <a:t>('/users', </a:t>
            </a:r>
            <a:r>
              <a:rPr lang="en-US" sz="1300" dirty="0" err="1">
                <a:latin typeface="Monaco"/>
                <a:cs typeface="Monaco"/>
              </a:rPr>
              <a:t>user.findAll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err="1">
                <a:latin typeface="Monaco"/>
                <a:cs typeface="Monaco"/>
              </a:rPr>
              <a:t>app.get</a:t>
            </a:r>
            <a:r>
              <a:rPr lang="en-US" sz="1300" dirty="0">
                <a:latin typeface="Monaco"/>
                <a:cs typeface="Monaco"/>
              </a:rPr>
              <a:t>('/users/:id', </a:t>
            </a:r>
            <a:r>
              <a:rPr lang="en-US" sz="1300" dirty="0" err="1">
                <a:latin typeface="Monaco"/>
                <a:cs typeface="Monaco"/>
              </a:rPr>
              <a:t>user.findById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err="1">
                <a:latin typeface="Monaco"/>
                <a:cs typeface="Monaco"/>
              </a:rPr>
              <a:t>app.post</a:t>
            </a:r>
            <a:r>
              <a:rPr lang="en-US" sz="1300" dirty="0">
                <a:latin typeface="Monaco"/>
                <a:cs typeface="Monaco"/>
              </a:rPr>
              <a:t>('/users', </a:t>
            </a:r>
            <a:r>
              <a:rPr lang="en-US" sz="1300" dirty="0" err="1">
                <a:latin typeface="Monaco"/>
                <a:cs typeface="Monaco"/>
              </a:rPr>
              <a:t>user.addUser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err="1">
                <a:latin typeface="Monaco"/>
                <a:cs typeface="Monaco"/>
              </a:rPr>
              <a:t>app.put</a:t>
            </a:r>
            <a:r>
              <a:rPr lang="en-US" sz="1300" dirty="0">
                <a:latin typeface="Monaco"/>
                <a:cs typeface="Monaco"/>
              </a:rPr>
              <a:t>('/users/:id', </a:t>
            </a:r>
            <a:r>
              <a:rPr lang="en-US" sz="1300" dirty="0" err="1">
                <a:latin typeface="Monaco"/>
                <a:cs typeface="Monaco"/>
              </a:rPr>
              <a:t>user.updateUser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r>
              <a:rPr lang="en-US" sz="1300" dirty="0" err="1">
                <a:latin typeface="Monaco"/>
                <a:cs typeface="Monaco"/>
              </a:rPr>
              <a:t>app</a:t>
            </a:r>
            <a:r>
              <a:rPr lang="en-US" sz="1300" u="sng" dirty="0" err="1">
                <a:latin typeface="Monaco"/>
                <a:cs typeface="Monaco"/>
              </a:rPr>
              <a:t>.</a:t>
            </a:r>
            <a:r>
              <a:rPr lang="en-US" sz="1300" dirty="0" err="1">
                <a:latin typeface="Monaco"/>
                <a:cs typeface="Monaco"/>
              </a:rPr>
              <a:t>delete</a:t>
            </a:r>
            <a:r>
              <a:rPr lang="en-US" sz="1300" dirty="0">
                <a:latin typeface="Monaco"/>
                <a:cs typeface="Monaco"/>
              </a:rPr>
              <a:t>('/users/:id', </a:t>
            </a:r>
            <a:r>
              <a:rPr lang="en-US" sz="1300" dirty="0" err="1">
                <a:latin typeface="Monaco"/>
                <a:cs typeface="Monaco"/>
              </a:rPr>
              <a:t>user.deleteUser</a:t>
            </a:r>
            <a:r>
              <a:rPr lang="en-US" sz="1300" dirty="0">
                <a:latin typeface="Monaco"/>
                <a:cs typeface="Monaco"/>
              </a:rPr>
              <a:t>);</a:t>
            </a:r>
          </a:p>
          <a:p>
            <a:endParaRPr lang="en-US" sz="1300" dirty="0">
              <a:latin typeface="Monaco"/>
              <a:cs typeface="Monaco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257800" y="3276600"/>
            <a:ext cx="3264371" cy="707886"/>
          </a:xfrm>
          <a:prstGeom prst="wedgeRectCallout">
            <a:avLst>
              <a:gd name="adj1" fmla="val -61679"/>
              <a:gd name="adj2" fmla="val 10201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/>
            </a:pPr>
            <a:r>
              <a:rPr lang="en-US" sz="2000" i="1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</a:rPr>
              <a:t>Implementation of specified REST API</a:t>
            </a:r>
            <a:endParaRPr kumimoji="0" lang="en-US" sz="2000" i="1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4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sz="2000" dirty="0" smtClean="0"/>
              <a:t>REST:  architectural style of HTTP verb + URL conventions</a:t>
            </a:r>
          </a:p>
          <a:p>
            <a:pPr lvl="0"/>
            <a:r>
              <a:rPr lang="en-US" sz="2000" dirty="0" smtClean="0"/>
              <a:t>Express:</a:t>
            </a: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app.use</a:t>
            </a:r>
            <a:r>
              <a:rPr lang="en-US" sz="1800" dirty="0" smtClean="0">
                <a:latin typeface="Monaco"/>
                <a:cs typeface="Monaco"/>
              </a:rPr>
              <a:t>(</a:t>
            </a:r>
            <a:r>
              <a:rPr lang="en-US" sz="1800" dirty="0" err="1" smtClean="0">
                <a:latin typeface="Monaco"/>
                <a:cs typeface="Monaco"/>
              </a:rPr>
              <a:t>express.json</a:t>
            </a:r>
            <a:r>
              <a:rPr lang="en-US" sz="1800" dirty="0">
                <a:latin typeface="Monaco"/>
                <a:cs typeface="Monaco"/>
              </a:rPr>
              <a:t>(</a:t>
            </a:r>
            <a:r>
              <a:rPr lang="en-US" sz="1800" dirty="0" smtClean="0">
                <a:latin typeface="Monaco"/>
                <a:cs typeface="Monaco"/>
              </a:rPr>
              <a:t>))</a:t>
            </a:r>
            <a:endParaRPr lang="en-US" sz="2000" dirty="0">
              <a:latin typeface="Myriad Pro"/>
              <a:cs typeface="Myriad Pro"/>
            </a:endParaRPr>
          </a:p>
          <a:p>
            <a:pPr lvl="1"/>
            <a:r>
              <a:rPr lang="en-US" sz="1800" dirty="0" err="1" smtClean="0">
                <a:latin typeface="Monaco"/>
                <a:cs typeface="Monaco"/>
              </a:rPr>
              <a:t>app.use</a:t>
            </a:r>
            <a:r>
              <a:rPr lang="en-US" sz="1800" dirty="0" smtClean="0">
                <a:latin typeface="Monaco"/>
                <a:cs typeface="Monaco"/>
              </a:rPr>
              <a:t>(</a:t>
            </a:r>
            <a:r>
              <a:rPr lang="en-US" sz="1800" dirty="0" err="1" smtClean="0">
                <a:latin typeface="Monaco"/>
                <a:cs typeface="Monaco"/>
              </a:rPr>
              <a:t>express.urlencoded</a:t>
            </a:r>
            <a:r>
              <a:rPr lang="en-US" sz="1800" dirty="0" smtClean="0">
                <a:latin typeface="Monaco"/>
                <a:cs typeface="Monaco"/>
              </a:rPr>
              <a:t>())</a:t>
            </a:r>
          </a:p>
          <a:p>
            <a:pPr lvl="1"/>
            <a:r>
              <a:rPr lang="en-US" sz="2000" dirty="0" smtClean="0">
                <a:latin typeface="Myriad Pro"/>
                <a:cs typeface="Myriad Pro"/>
              </a:rPr>
              <a:t>route REST URLs with path variables</a:t>
            </a:r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1867</TotalTime>
  <Words>331</Words>
  <Application>Microsoft Macintosh PowerPoint</Application>
  <PresentationFormat>On-screen Show (4:3)</PresentationFormat>
  <Paragraphs>72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PPT_template_v1</vt:lpstr>
      <vt:lpstr>RESTful APIs With Express</vt:lpstr>
      <vt:lpstr>Overview</vt:lpstr>
      <vt:lpstr>What is REST?</vt:lpstr>
      <vt:lpstr>What is REST? (continued)</vt:lpstr>
      <vt:lpstr>How can Express help?</vt:lpstr>
      <vt:lpstr>Express API Example</vt:lpstr>
      <vt:lpstr>Summary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832</cp:revision>
  <cp:lastPrinted>2011-10-12T18:09:11Z</cp:lastPrinted>
  <dcterms:created xsi:type="dcterms:W3CDTF">2013-02-07T04:33:41Z</dcterms:created>
  <dcterms:modified xsi:type="dcterms:W3CDTF">2014-06-23T22:41:23Z</dcterms:modified>
</cp:coreProperties>
</file>