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8" r:id="rId2"/>
    <p:sldId id="299" r:id="rId3"/>
    <p:sldId id="300" r:id="rId4"/>
    <p:sldId id="301" r:id="rId5"/>
    <p:sldId id="302" r:id="rId6"/>
    <p:sldId id="303" r:id="rId7"/>
    <p:sldId id="310" r:id="rId8"/>
    <p:sldId id="304" r:id="rId9"/>
    <p:sldId id="305" r:id="rId10"/>
    <p:sldId id="311" r:id="rId11"/>
    <p:sldId id="307" r:id="rId12"/>
    <p:sldId id="308" r:id="rId13"/>
    <p:sldId id="309" r:id="rId14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5" autoAdjust="0"/>
    <p:restoredTop sz="79086" autoAdjust="0"/>
  </p:normalViewPr>
  <p:slideViewPr>
    <p:cSldViewPr showGuides="1">
      <p:cViewPr varScale="1">
        <p:scale>
          <a:sx n="84" d="100"/>
          <a:sy n="84" d="100"/>
        </p:scale>
        <p:origin x="-1872" y="-9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778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9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Yeoman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4432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Generate a route:  creates route, controller, &amp; view!</a:t>
            </a:r>
          </a:p>
          <a:p>
            <a:pPr lvl="1"/>
            <a:r>
              <a:rPr lang="en-US" sz="2000" dirty="0">
                <a:cs typeface="Monaco"/>
              </a:rPr>
              <a:t>yo angular:route myRoute</a:t>
            </a:r>
          </a:p>
          <a:p>
            <a:pPr lvl="2"/>
            <a:r>
              <a:rPr lang="en-US" sz="2000" dirty="0">
                <a:cs typeface="Monaco"/>
              </a:rPr>
              <a:t>'/myRoute'</a:t>
            </a:r>
            <a:r>
              <a:rPr lang="en-US" dirty="0"/>
              <a:t> -&gt; </a:t>
            </a:r>
            <a:r>
              <a:rPr lang="en-US" sz="2000" dirty="0">
                <a:cs typeface="Monaco"/>
              </a:rPr>
              <a:t>'MyrouteCtrl'</a:t>
            </a:r>
            <a:r>
              <a:rPr lang="en-US" dirty="0"/>
              <a:t> -&gt; </a:t>
            </a:r>
            <a:r>
              <a:rPr lang="en-US" sz="2000" dirty="0">
                <a:cs typeface="Monaco"/>
              </a:rPr>
              <a:t>app/views/myroute.html</a:t>
            </a:r>
          </a:p>
          <a:p>
            <a:pPr lvl="2"/>
            <a:r>
              <a:rPr lang="en-US" sz="2000" dirty="0">
                <a:cs typeface="Monaco"/>
              </a:rPr>
              <a:t>app/scripts/controllers/myroute.js</a:t>
            </a:r>
          </a:p>
          <a:p>
            <a:pPr lvl="2"/>
            <a:r>
              <a:rPr lang="en-US" sz="2000" dirty="0">
                <a:cs typeface="Monaco"/>
              </a:rPr>
              <a:t>app/views/myroute.html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</a:t>
            </a:r>
            <a:r>
              <a:rPr lang="en-US" dirty="0" smtClean="0"/>
              <a:t>: </a:t>
            </a:r>
            <a:r>
              <a:rPr lang="en-US" dirty="0" err="1"/>
              <a:t>Subgenerators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53" y="4287497"/>
            <a:ext cx="8019905" cy="1433143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 bwMode="auto">
          <a:xfrm>
            <a:off x="5277241" y="3359652"/>
            <a:ext cx="3313617" cy="707886"/>
          </a:xfrm>
          <a:prstGeom prst="wedgeRectCallout">
            <a:avLst>
              <a:gd name="adj1" fmla="val -94611"/>
              <a:gd name="adj2" fmla="val 1475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/#/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myRoute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/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</a:b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(invokes '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MyrouteCtrl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')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46955" y="5619690"/>
            <a:ext cx="3543903" cy="400110"/>
          </a:xfrm>
          <a:prstGeom prst="wedgeRectCallout">
            <a:avLst>
              <a:gd name="adj1" fmla="val -111205"/>
              <a:gd name="adj2" fmla="val -8761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app/views/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myroute.html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2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Front-end/client-side package management</a:t>
            </a:r>
          </a:p>
          <a:p>
            <a:pPr lvl="1"/>
            <a:r>
              <a:rPr lang="en-US" dirty="0" smtClean="0"/>
              <a:t>Updates html application page to include modules</a:t>
            </a:r>
          </a:p>
          <a:p>
            <a:r>
              <a:rPr lang="en-US" dirty="0" smtClean="0"/>
              <a:t>Browser downloads dependencies</a:t>
            </a:r>
          </a:p>
          <a:p>
            <a:r>
              <a:rPr lang="en-US" dirty="0" smtClean="0"/>
              <a:t>Flat dependency list</a:t>
            </a:r>
          </a:p>
          <a:p>
            <a:pPr lvl="1"/>
            <a:r>
              <a:rPr lang="en-US" dirty="0" smtClean="0"/>
              <a:t>Modules are shared among dependents</a:t>
            </a:r>
          </a:p>
          <a:p>
            <a:pPr lvl="1"/>
            <a:r>
              <a:rPr lang="en-US" dirty="0" smtClean="0"/>
              <a:t>Developer must resolve conflicting versions</a:t>
            </a:r>
          </a:p>
          <a:p>
            <a:r>
              <a:rPr lang="en-US" dirty="0" smtClean="0"/>
              <a:t>Includes main &amp; </a:t>
            </a:r>
            <a:r>
              <a:rPr lang="en-US" dirty="0" err="1" smtClean="0"/>
              <a:t>dev</a:t>
            </a:r>
            <a:r>
              <a:rPr lang="en-US" dirty="0" smtClean="0"/>
              <a:t> dependencies</a:t>
            </a:r>
          </a:p>
          <a:p>
            <a:r>
              <a:rPr lang="en-US" dirty="0" smtClean="0"/>
              <a:t>Different from Node Package Manager (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is server-side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dependencies form a tree &amp; are </a:t>
            </a:r>
            <a:r>
              <a:rPr lang="en-US" i="1" dirty="0" smtClean="0"/>
              <a:t>not</a:t>
            </a:r>
            <a:r>
              <a:rPr lang="en-US" dirty="0" smtClean="0"/>
              <a:t> shared among dependents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ower: Front-end Package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grunt</a:t>
            </a:r>
            <a:r>
              <a:rPr lang="en-US" dirty="0" smtClean="0"/>
              <a:t> is a general task runner</a:t>
            </a:r>
          </a:p>
          <a:p>
            <a:r>
              <a:rPr lang="en-US" sz="2000" dirty="0" smtClean="0">
                <a:latin typeface="Monaco"/>
                <a:cs typeface="Monaco"/>
              </a:rPr>
              <a:t>grunt</a:t>
            </a:r>
            <a:r>
              <a:rPr lang="en-US" dirty="0" smtClean="0"/>
              <a:t> uses plug-ins</a:t>
            </a:r>
          </a:p>
          <a:p>
            <a:r>
              <a:rPr lang="en-US" dirty="0" smtClean="0"/>
              <a:t>Used for testing, building distributions, etc.</a:t>
            </a:r>
          </a:p>
          <a:p>
            <a:r>
              <a:rPr lang="en-US" dirty="0" smtClean="0"/>
              <a:t>Web app scaffolded by </a:t>
            </a:r>
            <a:r>
              <a:rPr lang="en-US" sz="2000" dirty="0" err="1" smtClean="0">
                <a:latin typeface="Monaco"/>
                <a:cs typeface="Monaco"/>
              </a:rPr>
              <a:t>yo</a:t>
            </a:r>
            <a:r>
              <a:rPr lang="en-US" dirty="0" smtClean="0"/>
              <a:t> includes custom 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sz="2000" dirty="0" smtClean="0">
                <a:latin typeface="Monaco"/>
                <a:cs typeface="Monaco"/>
              </a:rPr>
              <a:t>serve</a:t>
            </a:r>
            <a:r>
              <a:rPr lang="en-US" sz="2000" dirty="0">
                <a:latin typeface="Monaco"/>
                <a:cs typeface="Monaco"/>
              </a:rPr>
              <a:t>"</a:t>
            </a:r>
            <a:r>
              <a:rPr lang="en-US" dirty="0" smtClean="0"/>
              <a:t> task for development with </a:t>
            </a:r>
            <a:r>
              <a:rPr lang="en-US" dirty="0" err="1" smtClean="0"/>
              <a:t>LiveReload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sz="2000" dirty="0" smtClean="0">
                <a:latin typeface="Monaco"/>
                <a:cs typeface="Monaco"/>
              </a:rPr>
              <a:t>grunt </a:t>
            </a:r>
            <a:r>
              <a:rPr lang="en-US" sz="2000" dirty="0" err="1" smtClean="0">
                <a:latin typeface="Monaco"/>
                <a:cs typeface="Monaco"/>
              </a:rPr>
              <a:t>dist</a:t>
            </a:r>
            <a:r>
              <a:rPr lang="en-US" dirty="0" smtClean="0"/>
              <a:t> to build web app</a:t>
            </a:r>
          </a:p>
          <a:p>
            <a:pPr lvl="1"/>
            <a:r>
              <a:rPr lang="en-US" dirty="0" smtClean="0"/>
              <a:t>Resultant build found in </a:t>
            </a:r>
            <a:r>
              <a:rPr lang="en-US" sz="2000" dirty="0" err="1" smtClean="0">
                <a:latin typeface="Monaco"/>
                <a:cs typeface="Monaco"/>
              </a:rPr>
              <a:t>dist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Runs unit &amp; end-to-end (automated-in-browser) tests</a:t>
            </a:r>
          </a:p>
          <a:p>
            <a:pPr lvl="1"/>
            <a:r>
              <a:rPr lang="en-US" dirty="0" smtClean="0"/>
              <a:t>If tests pass, </a:t>
            </a:r>
            <a:r>
              <a:rPr lang="en-US" dirty="0" err="1" smtClean="0"/>
              <a:t>uglifies</a:t>
            </a:r>
            <a:r>
              <a:rPr lang="en-US" dirty="0" smtClean="0"/>
              <a:t>, minifies, processes images,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grunt: Building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7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Yeoman = </a:t>
            </a:r>
            <a:r>
              <a:rPr lang="en-US" dirty="0" err="1" smtClean="0"/>
              <a:t>yo</a:t>
            </a:r>
            <a:r>
              <a:rPr lang="en-US" dirty="0" smtClean="0"/>
              <a:t> + bower + grunt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yo</a:t>
            </a:r>
            <a:r>
              <a:rPr lang="en-US" dirty="0" smtClean="0"/>
              <a:t> to scaffold</a:t>
            </a:r>
          </a:p>
          <a:p>
            <a:r>
              <a:rPr lang="en-US" dirty="0" smtClean="0"/>
              <a:t>Use bower to manage client-side dependencies</a:t>
            </a:r>
          </a:p>
          <a:p>
            <a:r>
              <a:rPr lang="en-US" dirty="0" smtClean="0"/>
              <a:t>Use grunt to live-edit, test &amp; build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2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The </a:t>
            </a:r>
            <a:r>
              <a:rPr lang="en-US" dirty="0"/>
              <a:t>Y</a:t>
            </a:r>
            <a:r>
              <a:rPr lang="en-US" dirty="0" smtClean="0"/>
              <a:t>eoman Workflow</a:t>
            </a:r>
          </a:p>
          <a:p>
            <a:pPr lvl="0"/>
            <a:r>
              <a:rPr lang="en-US" sz="2000" dirty="0" err="1" smtClean="0">
                <a:latin typeface="Monaco"/>
                <a:cs typeface="Monaco"/>
              </a:rPr>
              <a:t>yo</a:t>
            </a:r>
            <a:r>
              <a:rPr lang="en-US" dirty="0" smtClean="0"/>
              <a:t>:  Scaffolding</a:t>
            </a:r>
          </a:p>
          <a:p>
            <a:pPr lvl="0"/>
            <a:r>
              <a:rPr lang="en-US" sz="2000" dirty="0" smtClean="0">
                <a:latin typeface="Monaco"/>
                <a:cs typeface="Monaco"/>
              </a:rPr>
              <a:t>bower</a:t>
            </a:r>
            <a:r>
              <a:rPr lang="en-US" dirty="0" smtClean="0"/>
              <a:t>:  Front-End Package Management</a:t>
            </a:r>
          </a:p>
          <a:p>
            <a:pPr lvl="0"/>
            <a:r>
              <a:rPr lang="en-US" sz="2000" dirty="0" smtClean="0">
                <a:latin typeface="Monaco"/>
                <a:cs typeface="Monaco"/>
              </a:rPr>
              <a:t>grunt</a:t>
            </a:r>
            <a:r>
              <a:rPr lang="en-US" dirty="0" smtClean="0"/>
              <a:t>:  Building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</a:p>
          <a:p>
            <a:r>
              <a:rPr lang="en-US" dirty="0" smtClean="0"/>
              <a:t>Scaffold</a:t>
            </a:r>
          </a:p>
          <a:p>
            <a:r>
              <a:rPr lang="en-US" dirty="0" smtClean="0"/>
              <a:t>Run</a:t>
            </a:r>
          </a:p>
          <a:p>
            <a:r>
              <a:rPr lang="en-US" dirty="0" smtClean="0"/>
              <a:t>Edit</a:t>
            </a:r>
          </a:p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Yeoman Workflow: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Tool installation</a:t>
            </a:r>
          </a:p>
          <a:p>
            <a:pPr lvl="1"/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 install -g </a:t>
            </a:r>
            <a:r>
              <a:rPr lang="en-US" sz="2000" dirty="0" err="1" smtClean="0">
                <a:latin typeface="Monaco"/>
                <a:cs typeface="Monaco"/>
              </a:rPr>
              <a:t>yo</a:t>
            </a:r>
            <a:endParaRPr lang="en-US" sz="2000" dirty="0" smtClean="0">
              <a:latin typeface="Monaco"/>
              <a:cs typeface="Monaco"/>
            </a:endParaRPr>
          </a:p>
          <a:p>
            <a:pPr lvl="1"/>
            <a:r>
              <a:rPr lang="en-US" dirty="0" smtClean="0"/>
              <a:t>Also installs </a:t>
            </a:r>
            <a:r>
              <a:rPr lang="en-US" sz="2000" dirty="0" smtClean="0">
                <a:latin typeface="Monaco"/>
                <a:cs typeface="Monaco"/>
              </a:rPr>
              <a:t>bower</a:t>
            </a:r>
            <a:r>
              <a:rPr lang="en-US" dirty="0" smtClean="0"/>
              <a:t> &amp; </a:t>
            </a:r>
            <a:r>
              <a:rPr lang="en-US" sz="2000" dirty="0" smtClean="0">
                <a:latin typeface="Monaco"/>
                <a:cs typeface="Monaco"/>
              </a:rPr>
              <a:t>grunt</a:t>
            </a:r>
          </a:p>
          <a:p>
            <a:r>
              <a:rPr lang="en-US" dirty="0" smtClean="0"/>
              <a:t>Also install any generators needed:</a:t>
            </a:r>
          </a:p>
          <a:p>
            <a:pPr lvl="1"/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 install -g generator-angular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Yeoman Workflow: 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1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CLI for scaffolding generators</a:t>
            </a:r>
          </a:p>
          <a:p>
            <a:r>
              <a:rPr lang="en-US" dirty="0" smtClean="0"/>
              <a:t>Scaffold </a:t>
            </a:r>
            <a:r>
              <a:rPr lang="en-US" dirty="0" smtClean="0"/>
              <a:t>initial web application</a:t>
            </a:r>
          </a:p>
          <a:p>
            <a:pPr lvl="1"/>
            <a:r>
              <a:rPr lang="en-US" sz="2000" dirty="0" err="1" smtClean="0">
                <a:latin typeface="Monaco"/>
                <a:cs typeface="Monaco"/>
              </a:rPr>
              <a:t>yo</a:t>
            </a:r>
            <a:r>
              <a:rPr lang="en-US" sz="2000" dirty="0" smtClean="0">
                <a:latin typeface="Monaco"/>
                <a:cs typeface="Monaco"/>
              </a:rPr>
              <a:t> angular</a:t>
            </a:r>
          </a:p>
          <a:p>
            <a:pPr lvl="1"/>
            <a:r>
              <a:rPr lang="en-US" dirty="0" smtClean="0"/>
              <a:t>Produces application based on current directory name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r>
              <a:rPr lang="en-US" dirty="0" smtClean="0"/>
              <a:t>: Scaffolding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838200"/>
            <a:ext cx="1656857" cy="54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6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Boilerplate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files</a:t>
            </a: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bower.json</a:t>
            </a:r>
            <a:r>
              <a:rPr lang="en-US" sz="2000" dirty="0" smtClean="0"/>
              <a:t>, </a:t>
            </a:r>
            <a:r>
              <a:rPr lang="en-US" sz="1800" dirty="0" err="1" smtClean="0">
                <a:latin typeface="Monaco"/>
                <a:cs typeface="Monaco"/>
              </a:rPr>
              <a:t>Gruntfile.js</a:t>
            </a:r>
            <a:r>
              <a:rPr lang="en-US" sz="2000" dirty="0" smtClean="0"/>
              <a:t>, </a:t>
            </a:r>
            <a:r>
              <a:rPr lang="en-US" sz="1800" dirty="0" err="1" smtClean="0">
                <a:latin typeface="Monaco"/>
                <a:cs typeface="Monaco"/>
              </a:rPr>
              <a:t>package.json</a:t>
            </a:r>
            <a:r>
              <a:rPr lang="en-US" sz="2000" dirty="0" smtClean="0"/>
              <a:t>, </a:t>
            </a:r>
            <a:r>
              <a:rPr lang="en-US" sz="1800" dirty="0" smtClean="0">
                <a:latin typeface="Monaco"/>
                <a:cs typeface="Monaco"/>
              </a:rPr>
              <a:t>.</a:t>
            </a:r>
            <a:r>
              <a:rPr lang="en-US" sz="1800" dirty="0" err="1" smtClean="0">
                <a:latin typeface="Monaco"/>
                <a:cs typeface="Monaco"/>
              </a:rPr>
              <a:t>gitignore</a:t>
            </a:r>
            <a:r>
              <a:rPr lang="en-US" sz="2000" dirty="0" smtClean="0"/>
              <a:t>, etc.</a:t>
            </a:r>
          </a:p>
          <a:p>
            <a:r>
              <a:rPr lang="en-US" sz="2000" dirty="0" smtClean="0"/>
              <a:t>Single-page app (SAP)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app/</a:t>
            </a:r>
            <a:r>
              <a:rPr lang="en-US" sz="1800" dirty="0" err="1" smtClean="0">
                <a:latin typeface="Monaco"/>
                <a:cs typeface="Monaco"/>
              </a:rPr>
              <a:t>index.html</a:t>
            </a:r>
            <a:endParaRPr lang="en-US" sz="1800" dirty="0" smtClean="0">
              <a:latin typeface="Monaco"/>
              <a:cs typeface="Monaco"/>
            </a:endParaRPr>
          </a:p>
          <a:p>
            <a:r>
              <a:rPr lang="en-US" sz="2000" dirty="0" smtClean="0"/>
              <a:t>Controller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app</a:t>
            </a:r>
            <a:r>
              <a:rPr lang="en-US" sz="1800" dirty="0">
                <a:latin typeface="Monaco"/>
                <a:cs typeface="Monaco"/>
              </a:rPr>
              <a:t>/scripts/controllers/</a:t>
            </a:r>
            <a:r>
              <a:rPr lang="en-US" sz="1800" dirty="0" err="1" smtClean="0">
                <a:latin typeface="Monaco"/>
                <a:cs typeface="Monaco"/>
              </a:rPr>
              <a:t>main.js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Controller </a:t>
            </a:r>
            <a:r>
              <a:rPr lang="en-US" sz="1800" dirty="0" smtClean="0">
                <a:latin typeface="Monaco"/>
                <a:cs typeface="Monaco"/>
              </a:rPr>
              <a:t>'</a:t>
            </a:r>
            <a:r>
              <a:rPr lang="en-US" sz="1800" dirty="0" err="1" smtClean="0">
                <a:latin typeface="Monaco"/>
                <a:cs typeface="Monaco"/>
              </a:rPr>
              <a:t>MainCtrl</a:t>
            </a:r>
            <a:r>
              <a:rPr lang="en-US" sz="1800" dirty="0" smtClean="0">
                <a:latin typeface="Monaco"/>
                <a:cs typeface="Monaco"/>
              </a:rPr>
              <a:t>'</a:t>
            </a:r>
            <a:r>
              <a:rPr lang="en-US" sz="2000" dirty="0" smtClean="0"/>
              <a:t> populates model via </a:t>
            </a:r>
            <a:r>
              <a:rPr lang="en-US" sz="1800" dirty="0" smtClean="0">
                <a:latin typeface="Monaco"/>
                <a:cs typeface="Monaco"/>
              </a:rPr>
              <a:t>$scope</a:t>
            </a:r>
            <a:endParaRPr lang="en-US" sz="1800" dirty="0">
              <a:latin typeface="Monaco"/>
              <a:cs typeface="Monaco"/>
            </a:endParaRPr>
          </a:p>
          <a:p>
            <a:r>
              <a:rPr lang="en-US" sz="2000" dirty="0" smtClean="0"/>
              <a:t>Routes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app/scripts/</a:t>
            </a:r>
            <a:r>
              <a:rPr lang="en-US" sz="1800" dirty="0" err="1" smtClean="0">
                <a:latin typeface="Monaco"/>
                <a:cs typeface="Monaco"/>
              </a:rPr>
              <a:t>app.js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1800" dirty="0" smtClean="0"/>
              <a:t>URL </a:t>
            </a:r>
            <a:r>
              <a:rPr lang="en-US" sz="1600" dirty="0" smtClean="0">
                <a:latin typeface="Monaco"/>
                <a:cs typeface="Monaco"/>
              </a:rPr>
              <a:t>'/'</a:t>
            </a:r>
            <a:r>
              <a:rPr lang="en-US" sz="1800" dirty="0" smtClean="0"/>
              <a:t> -&gt; Controller </a:t>
            </a:r>
            <a:r>
              <a:rPr lang="en-US" sz="1600" dirty="0" smtClean="0">
                <a:latin typeface="Monaco"/>
                <a:cs typeface="Monaco"/>
              </a:rPr>
              <a:t>'</a:t>
            </a:r>
            <a:r>
              <a:rPr lang="en-US" sz="1600" dirty="0" err="1" smtClean="0">
                <a:latin typeface="Monaco"/>
                <a:cs typeface="Monaco"/>
              </a:rPr>
              <a:t>MainCtrl</a:t>
            </a:r>
            <a:r>
              <a:rPr lang="en-US" sz="1600" dirty="0" smtClean="0">
                <a:latin typeface="Monaco"/>
                <a:cs typeface="Monaco"/>
              </a:rPr>
              <a:t>'</a:t>
            </a:r>
            <a:r>
              <a:rPr lang="en-US" sz="1800" dirty="0" smtClean="0"/>
              <a:t> -&gt; View </a:t>
            </a:r>
            <a:r>
              <a:rPr lang="en-US" sz="1600" dirty="0" smtClean="0">
                <a:latin typeface="Monaco"/>
                <a:cs typeface="Monaco"/>
              </a:rPr>
              <a:t>'views/</a:t>
            </a:r>
            <a:r>
              <a:rPr lang="en-US" sz="1600" dirty="0" err="1" smtClean="0">
                <a:latin typeface="Monaco"/>
                <a:cs typeface="Monaco"/>
              </a:rPr>
              <a:t>main.html</a:t>
            </a:r>
            <a:r>
              <a:rPr lang="en-US" sz="1600" dirty="0" smtClean="0">
                <a:latin typeface="Monaco"/>
                <a:cs typeface="Monaco"/>
              </a:rPr>
              <a:t>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</a:t>
            </a:r>
            <a:r>
              <a:rPr lang="en-US" dirty="0" smtClean="0"/>
              <a:t>: </a:t>
            </a:r>
            <a:r>
              <a:rPr lang="en-US" dirty="0" err="1" smtClean="0"/>
              <a:t>Scaffolded</a:t>
            </a:r>
            <a:r>
              <a:rPr lang="en-US" dirty="0" smtClean="0"/>
              <a:t>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0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View (Template)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app/views/</a:t>
            </a:r>
            <a:r>
              <a:rPr lang="en-US" sz="1800" dirty="0" err="1" smtClean="0">
                <a:latin typeface="Monaco"/>
                <a:cs typeface="Monaco"/>
              </a:rPr>
              <a:t>main.html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Renders model</a:t>
            </a:r>
          </a:p>
          <a:p>
            <a:r>
              <a:rPr lang="en-US" sz="2000" dirty="0" smtClean="0"/>
              <a:t>Tests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test/spec/controllers/</a:t>
            </a:r>
            <a:r>
              <a:rPr lang="en-US" sz="1800" dirty="0" err="1" smtClean="0">
                <a:latin typeface="Monaco"/>
                <a:cs typeface="Monaco"/>
              </a:rPr>
              <a:t>main.js</a:t>
            </a:r>
            <a:endParaRPr lang="en-US" sz="1800" dirty="0" smtClean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</a:t>
            </a:r>
            <a:r>
              <a:rPr lang="en-US" dirty="0" smtClean="0"/>
              <a:t>: </a:t>
            </a:r>
            <a:r>
              <a:rPr lang="en-US" dirty="0" err="1" smtClean="0"/>
              <a:t>Scaffolded</a:t>
            </a:r>
            <a:r>
              <a:rPr lang="en-US" dirty="0" smtClean="0"/>
              <a:t> Artifacts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application</a:t>
            </a:r>
          </a:p>
          <a:p>
            <a:pPr lvl="1"/>
            <a:r>
              <a:rPr lang="en-US" sz="2000" dirty="0" smtClean="0">
                <a:latin typeface="Monaco"/>
                <a:cs typeface="Monaco"/>
              </a:rPr>
              <a:t>grunt serve</a:t>
            </a:r>
          </a:p>
          <a:p>
            <a:r>
              <a:rPr lang="en-US" dirty="0" smtClean="0"/>
              <a:t>Edits cause automatic reloading via </a:t>
            </a:r>
            <a:r>
              <a:rPr lang="en-US" dirty="0" err="1" smtClean="0"/>
              <a:t>LiveReload</a:t>
            </a:r>
            <a:endParaRPr lang="en-US" dirty="0" smtClean="0"/>
          </a:p>
          <a:p>
            <a:pPr lvl="1"/>
            <a:r>
              <a:rPr lang="en-US" dirty="0" smtClean="0"/>
              <a:t>Replace '</a:t>
            </a:r>
            <a:r>
              <a:rPr lang="en-US" dirty="0" err="1" smtClean="0"/>
              <a:t>Allo</a:t>
            </a:r>
            <a:r>
              <a:rPr lang="en-US" dirty="0" smtClean="0"/>
              <a:t>, '</a:t>
            </a:r>
            <a:r>
              <a:rPr lang="en-US" dirty="0" err="1" smtClean="0"/>
              <a:t>Allo</a:t>
            </a:r>
            <a:r>
              <a:rPr lang="en-US" dirty="0" smtClean="0"/>
              <a:t> with Hello in </a:t>
            </a:r>
            <a:r>
              <a:rPr lang="en-US" sz="2000" dirty="0" smtClean="0">
                <a:latin typeface="Monaco"/>
                <a:cs typeface="Monaco"/>
              </a:rPr>
              <a:t>app/views/</a:t>
            </a:r>
            <a:r>
              <a:rPr lang="en-US" sz="2000" dirty="0" err="1" smtClean="0">
                <a:latin typeface="Monaco"/>
                <a:cs typeface="Monaco"/>
              </a:rPr>
              <a:t>main.html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</a:t>
            </a:r>
            <a:r>
              <a:rPr lang="en-US" dirty="0" smtClean="0"/>
              <a:t>: Live Editing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4269299" y="4850021"/>
            <a:ext cx="643880" cy="36115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20" y="3711654"/>
            <a:ext cx="3668792" cy="2637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81328"/>
            <a:ext cx="3686560" cy="26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Generate a controller</a:t>
            </a:r>
          </a:p>
          <a:p>
            <a:pPr marL="571500" lvl="2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yo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angular:controller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myController</a:t>
            </a:r>
            <a:endParaRPr lang="en-US" sz="2000" dirty="0">
              <a:latin typeface="Monaco"/>
              <a:cs typeface="Monaco"/>
            </a:endParaRPr>
          </a:p>
          <a:p>
            <a:pPr marL="285750" lvl="1" indent="0">
              <a:buNone/>
            </a:pPr>
            <a:r>
              <a:rPr lang="en-US" sz="2200" dirty="0"/>
              <a:t>Creates</a:t>
            </a:r>
          </a:p>
          <a:p>
            <a:pPr marL="571500" lvl="2" indent="0">
              <a:buNone/>
            </a:pPr>
            <a:r>
              <a:rPr lang="en-US" sz="2000" dirty="0" smtClean="0">
                <a:latin typeface="Monaco"/>
                <a:cs typeface="Monaco"/>
              </a:rPr>
              <a:t>app/scripts/controllers/</a:t>
            </a:r>
            <a:r>
              <a:rPr lang="en-US" sz="2000" dirty="0" err="1" smtClean="0">
                <a:latin typeface="Monaco"/>
                <a:cs typeface="Monaco"/>
              </a:rPr>
              <a:t>mycontroller.js</a:t>
            </a:r>
            <a:endParaRPr lang="en-US" sz="2000" dirty="0" smtClean="0">
              <a:latin typeface="Monaco"/>
              <a:cs typeface="Monaco"/>
            </a:endParaRPr>
          </a:p>
          <a:p>
            <a:pPr marL="571500" lvl="2" indent="0">
              <a:buNone/>
            </a:pPr>
            <a:r>
              <a:rPr lang="en-US" sz="2000" dirty="0" smtClean="0">
                <a:latin typeface="Monaco"/>
                <a:cs typeface="Monaco"/>
              </a:rPr>
              <a:t>test/spec/controllers/</a:t>
            </a:r>
            <a:r>
              <a:rPr lang="en-US" sz="2000" dirty="0" err="1" smtClean="0">
                <a:latin typeface="Monaco"/>
                <a:cs typeface="Monaco"/>
              </a:rPr>
              <a:t>mycontroller.js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yriad Pro"/>
                <a:cs typeface="Myriad Pro"/>
              </a:rPr>
              <a:t>Generate a view</a:t>
            </a:r>
          </a:p>
          <a:p>
            <a:pPr marL="571500" lvl="2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yo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angular:view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myView</a:t>
            </a:r>
            <a:endParaRPr lang="en-US" sz="2000" dirty="0" smtClean="0">
              <a:latin typeface="Monaco"/>
              <a:cs typeface="Monaco"/>
            </a:endParaRPr>
          </a:p>
          <a:p>
            <a:pPr marL="285750" lvl="1" indent="0">
              <a:buNone/>
            </a:pPr>
            <a:r>
              <a:rPr lang="en-US" sz="2200" dirty="0" smtClean="0">
                <a:latin typeface="Myriad Pro"/>
                <a:cs typeface="Myriad Pro"/>
              </a:rPr>
              <a:t>Creates</a:t>
            </a:r>
          </a:p>
          <a:p>
            <a:pPr marL="571500" lvl="2" indent="0">
              <a:buNone/>
            </a:pPr>
            <a:r>
              <a:rPr lang="en-US" sz="2000" dirty="0" smtClean="0">
                <a:latin typeface="Monaco"/>
                <a:cs typeface="Monaco"/>
              </a:rPr>
              <a:t>app/views/</a:t>
            </a:r>
            <a:r>
              <a:rPr lang="en-US" sz="2000" dirty="0" err="1" smtClean="0">
                <a:latin typeface="Monaco"/>
                <a:cs typeface="Monaco"/>
              </a:rPr>
              <a:t>myview.html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</a:t>
            </a:r>
            <a:r>
              <a:rPr lang="en-US" dirty="0" smtClean="0"/>
              <a:t>: </a:t>
            </a:r>
            <a:r>
              <a:rPr lang="en-US" dirty="0" err="1" smtClean="0"/>
              <a:t>Subgenerators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2125</TotalTime>
  <Words>442</Words>
  <Application>Microsoft Macintosh PowerPoint</Application>
  <PresentationFormat>On-screen Show (4:3)</PresentationFormat>
  <Paragraphs>97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PPT_template_v1</vt:lpstr>
      <vt:lpstr>Yeoman</vt:lpstr>
      <vt:lpstr>Overview</vt:lpstr>
      <vt:lpstr>The Yeoman Workflow: Overview</vt:lpstr>
      <vt:lpstr>The Yeoman Workflow: Installation</vt:lpstr>
      <vt:lpstr>yo: Scaffolding</vt:lpstr>
      <vt:lpstr>yo: Scaffolded Artifacts</vt:lpstr>
      <vt:lpstr>yo: Scaffolded Artifacts (Cont.)</vt:lpstr>
      <vt:lpstr>yo: Live Editing</vt:lpstr>
      <vt:lpstr>yo: Subgenerators</vt:lpstr>
      <vt:lpstr>yo: Subgenerators</vt:lpstr>
      <vt:lpstr>bower: Front-end Package Management</vt:lpstr>
      <vt:lpstr>grunt: Building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Robert Streich</cp:lastModifiedBy>
  <cp:revision>837</cp:revision>
  <cp:lastPrinted>2011-10-12T18:09:11Z</cp:lastPrinted>
  <dcterms:created xsi:type="dcterms:W3CDTF">2013-02-07T04:33:41Z</dcterms:created>
  <dcterms:modified xsi:type="dcterms:W3CDTF">2014-06-23T05:53:45Z</dcterms:modified>
</cp:coreProperties>
</file>