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8" r:id="rId9"/>
    <p:sldId id="329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125" d="100"/>
          <a:sy n="125" d="100"/>
        </p:scale>
        <p:origin x="-1344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config.json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latin typeface="Monaco"/>
                <a:cs typeface="Monaco"/>
              </a:rPr>
              <a:t>node_modules</a:t>
            </a:r>
            <a:r>
              <a:rPr lang="en-US" sz="2000" dirty="0">
                <a:latin typeface="Monaco"/>
                <a:cs typeface="Monaco"/>
              </a:rPr>
              <a:t>/kraken-</a:t>
            </a:r>
            <a:r>
              <a:rPr lang="en-US" sz="2000" dirty="0" err="1">
                <a:latin typeface="Monaco"/>
                <a:cs typeface="Monaco"/>
              </a:rPr>
              <a:t>js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development.json</a:t>
            </a:r>
            <a:r>
              <a:rPr lang="en-US" dirty="0"/>
              <a:t> 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latin typeface="Monaco"/>
                <a:cs typeface="Monaco"/>
              </a:rPr>
              <a:t>NODE_ENV=</a:t>
            </a:r>
            <a:r>
              <a:rPr lang="en-US" sz="2000" dirty="0" smtClean="0"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</a:t>
            </a:r>
            <a:r>
              <a:rPr lang="en-US" smtClean="0"/>
              <a:t>following properties: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dirty="0" smtClean="0"/>
              <a:t> 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latin typeface="Monaco"/>
                <a:cs typeface="Monaco"/>
              </a:rPr>
              <a:t>null</a:t>
            </a:r>
            <a:r>
              <a:rPr lang="en-US" dirty="0" smtClean="0"/>
              <a:t> 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 smtClean="0"/>
              <a:t> 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/>
              <a:t>meddleware</a:t>
            </a:r>
            <a:r>
              <a:rPr lang="en-US" dirty="0" smtClean="0"/>
              <a:t> 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latin typeface="Monaco"/>
              </a:rPr>
              <a:t>true</a:t>
            </a:r>
            <a:r>
              <a:rPr lang="en-US" dirty="0"/>
              <a:t> to enable middleware, </a:t>
            </a:r>
            <a:r>
              <a:rPr lang="en-US" sz="1600" dirty="0">
                <a:latin typeface="Monaco"/>
              </a:rPr>
              <a:t>false</a:t>
            </a:r>
            <a:r>
              <a:rPr lang="en-US" dirty="0"/>
              <a:t> 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latin typeface="Monaco"/>
                <a:cs typeface="Monaco"/>
              </a:rPr>
              <a:t>controllers</a:t>
            </a:r>
            <a:r>
              <a:rPr lang="en-US" dirty="0" smtClean="0"/>
              <a:t> directory</a:t>
            </a:r>
          </a:p>
          <a:p>
            <a:r>
              <a:rPr lang="en-US" dirty="0"/>
              <a:t>Kraken uses express-</a:t>
            </a:r>
            <a:r>
              <a:rPr lang="en-US" dirty="0" err="1"/>
              <a:t>enrouten</a:t>
            </a:r>
            <a:r>
              <a:rPr lang="en-US" dirty="0"/>
              <a:t> 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file, </a:t>
            </a:r>
            <a:r>
              <a:rPr lang="en-US" sz="2000" dirty="0">
                <a:latin typeface="Monaco"/>
                <a:cs typeface="Monaco"/>
              </a:rPr>
              <a:t>pay/</a:t>
            </a:r>
            <a:r>
              <a:rPr lang="en-US" sz="2000" dirty="0" err="1">
                <a:latin typeface="Monaco"/>
                <a:cs typeface="Monaco"/>
              </a:rPr>
              <a:t>index.js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latin typeface="Monaco"/>
              </a:rPr>
              <a:t>config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directory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index)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path</a:t>
            </a:r>
            <a:r>
              <a:rPr lang="fr-FR" dirty="0" smtClean="0"/>
              <a:t>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latin typeface="Monaco"/>
                <a:cs typeface="Monaco"/>
              </a:rPr>
              <a:t>models/</a:t>
            </a:r>
            <a:r>
              <a:rPr lang="en-US" sz="2000" dirty="0" err="1"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latin typeface="Monaco"/>
                <a:cs typeface="Monaco"/>
              </a:rPr>
              <a:t>public/templates</a:t>
            </a:r>
            <a:r>
              <a:rPr lang="en-US" dirty="0" smtClean="0"/>
              <a:t> 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latin typeface="Monaco"/>
                <a:cs typeface="Monaco"/>
              </a:rPr>
              <a:t>public/templates/&lt;view&gt;/</a:t>
            </a:r>
            <a:r>
              <a:rPr lang="en-US" sz="2000" dirty="0" err="1">
                <a:latin typeface="Monaco"/>
                <a:cs typeface="Monaco"/>
              </a:rPr>
              <a:t>index.dust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dirty="0" smtClean="0"/>
              <a:t>You can also use </a:t>
            </a:r>
            <a:r>
              <a:rPr lang="en-US" sz="2000" dirty="0">
                <a:latin typeface="Monaco"/>
                <a:cs typeface="Monaco"/>
              </a:rPr>
              <a:t>public/templates/&lt;view&gt;.dust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Engine-</a:t>
            </a:r>
            <a:r>
              <a:rPr lang="en-US" dirty="0" err="1" smtClean="0"/>
              <a:t>munger</a:t>
            </a:r>
            <a:r>
              <a:rPr lang="en-US" dirty="0" smtClean="0"/>
              <a:t> module is responsible for loading content bundles based on request context</a:t>
            </a:r>
          </a:p>
          <a:p>
            <a:r>
              <a:rPr lang="en-US" dirty="0" smtClean="0"/>
              <a:t>Locality is set by assigning </a:t>
            </a:r>
            <a:r>
              <a:rPr lang="en-US" sz="2000" dirty="0" err="1" smtClean="0">
                <a:latin typeface="Monaco"/>
                <a:cs typeface="Monaco"/>
              </a:rPr>
              <a:t>res.locals.context.locality</a:t>
            </a:r>
            <a:r>
              <a:rPr lang="en-US" dirty="0" smtClean="0"/>
              <a:t> to the appropriate value before a route is executed</a:t>
            </a:r>
          </a:p>
          <a:p>
            <a:r>
              <a:rPr lang="en-US" dirty="0" smtClean="0"/>
              <a:t>The {</a:t>
            </a:r>
            <a:r>
              <a:rPr lang="en-US" sz="2000" dirty="0" smtClean="0">
                <a:latin typeface="Monaco"/>
                <a:cs typeface="Monaco"/>
              </a:rPr>
              <a:t>@</a:t>
            </a:r>
            <a:r>
              <a:rPr lang="en-US" sz="2000" dirty="0">
                <a:latin typeface="Monaco"/>
                <a:cs typeface="Monaco"/>
              </a:rPr>
              <a:t>pre type="content</a:t>
            </a:r>
            <a:r>
              <a:rPr lang="en-US" sz="2000" dirty="0" smtClean="0">
                <a:latin typeface="Monaco"/>
                <a:cs typeface="Monaco"/>
              </a:rPr>
              <a:t>"}</a:t>
            </a:r>
            <a:r>
              <a:rPr lang="en-US" dirty="0" smtClean="0"/>
              <a:t> tag is added to Dust templates to indicate Engine-</a:t>
            </a:r>
            <a:r>
              <a:rPr lang="en-US" dirty="0" err="1" smtClean="0"/>
              <a:t>munger</a:t>
            </a:r>
            <a:r>
              <a:rPr lang="en-US" dirty="0" smtClean="0"/>
              <a:t> should load a localized key from property bundle</a:t>
            </a:r>
          </a:p>
          <a:p>
            <a:r>
              <a:rPr lang="en-US" dirty="0" smtClean="0"/>
              <a:t>Bundles are coupled to views</a:t>
            </a:r>
          </a:p>
          <a:p>
            <a:pPr lvl="1"/>
            <a:r>
              <a:rPr lang="en-US" dirty="0" smtClean="0"/>
              <a:t>When generated with a view, they are expected to be in </a:t>
            </a:r>
            <a:r>
              <a:rPr lang="en-US" sz="1600" dirty="0">
                <a:latin typeface="Monaco"/>
                <a:cs typeface="Monaco"/>
              </a:rPr>
              <a:t>/locales/&lt;country&gt;/&lt;language&gt;</a:t>
            </a:r>
            <a:r>
              <a:rPr lang="en-US" sz="1600" dirty="0" smtClean="0">
                <a:latin typeface="Monaco"/>
                <a:cs typeface="Monaco"/>
              </a:rPr>
              <a:t>/&lt;view&gt;/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 smtClean="0">
              <a:latin typeface="Monaco"/>
              <a:cs typeface="Monaco"/>
            </a:endParaRPr>
          </a:p>
          <a:p>
            <a:pPr lvl="1"/>
            <a:r>
              <a:rPr lang="en-US" dirty="0"/>
              <a:t>If you use the alternate naming for </a:t>
            </a:r>
            <a:r>
              <a:rPr lang="en-US" dirty="0" smtClean="0"/>
              <a:t>templates—</a:t>
            </a:r>
            <a:r>
              <a:rPr lang="en-US" sz="1600" dirty="0" smtClean="0">
                <a:latin typeface="Monaco"/>
                <a:cs typeface="Monaco"/>
              </a:rPr>
              <a:t>&lt;view&gt;.dust</a:t>
            </a:r>
            <a:r>
              <a:rPr lang="en-US" dirty="0" smtClean="0"/>
              <a:t>—language bundles should be in </a:t>
            </a:r>
            <a:r>
              <a:rPr lang="en-US" sz="1600" dirty="0">
                <a:latin typeface="Monaco"/>
                <a:cs typeface="Monaco"/>
              </a:rPr>
              <a:t>/locales/&lt;country&gt;/&lt;language&gt;/&lt;view</a:t>
            </a:r>
            <a:r>
              <a:rPr lang="en-US" sz="1600" dirty="0" smtClean="0">
                <a:latin typeface="Monaco"/>
                <a:cs typeface="Monaco"/>
              </a:rPr>
              <a:t>&gt;.properties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</a:t>
            </a:r>
            <a:r>
              <a:rPr lang="en-US" dirty="0" smtClean="0"/>
              <a:t>a complement to </a:t>
            </a:r>
            <a:r>
              <a:rPr lang="en-US" dirty="0" smtClean="0"/>
              <a:t>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/>
              <a:t>But the </a:t>
            </a:r>
            <a:r>
              <a:rPr lang="en-US" sz="2200" dirty="0" smtClean="0"/>
              <a:t>language bundles for the "catalog" view would be in: </a:t>
            </a:r>
            <a:endParaRPr lang="en-US" sz="2200" dirty="0"/>
          </a:p>
          <a:p>
            <a:pPr lvl="1"/>
            <a:r>
              <a:rPr lang="en-US" sz="1600" dirty="0">
                <a:latin typeface="Monaco"/>
                <a:cs typeface="Monaco"/>
              </a:rPr>
              <a:t>/locales/US/en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>
                <a:latin typeface="Monaco"/>
                <a:cs typeface="Monaco"/>
              </a:rPr>
              <a:t>/locales/ES/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To 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Kraken: a layer that extends Express with structure, built in security, and dynamic configuration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Configuration: centrally located in </a:t>
            </a:r>
            <a:r>
              <a:rPr lang="en-US" sz="1600" dirty="0" err="1" smtClean="0">
                <a:latin typeface="Monaco"/>
                <a:cs typeface="Monaco"/>
              </a:rPr>
              <a:t>config</a:t>
            </a:r>
            <a:r>
              <a:rPr lang="en-US" sz="1600" dirty="0" smtClean="0">
                <a:latin typeface="Monaco"/>
                <a:cs typeface="Monaco"/>
              </a:rPr>
              <a:t>/</a:t>
            </a:r>
            <a:r>
              <a:rPr lang="en-US" sz="1600" dirty="0" err="1" smtClean="0">
                <a:latin typeface="Monaco"/>
                <a:cs typeface="Monaco"/>
              </a:rPr>
              <a:t>config.json</a:t>
            </a:r>
            <a:r>
              <a:rPr lang="en-US" sz="2000" dirty="0" smtClean="0"/>
              <a:t> and can be overridden by environment</a:t>
            </a:r>
          </a:p>
          <a:p>
            <a:r>
              <a:rPr lang="en-US" sz="2000" dirty="0" smtClean="0"/>
              <a:t>Security: </a:t>
            </a:r>
            <a:r>
              <a:rPr lang="en-US" sz="2000" dirty="0" err="1" smtClean="0"/>
              <a:t>Lusca</a:t>
            </a:r>
            <a:r>
              <a:rPr lang="en-US" sz="2000" dirty="0" smtClean="0"/>
              <a:t> module enabled out of the box with many options</a:t>
            </a:r>
          </a:p>
          <a:p>
            <a:r>
              <a:rPr lang="en-US" sz="2000" dirty="0" smtClean="0"/>
              <a:t>Routing: routing logic handled in </a:t>
            </a:r>
            <a:r>
              <a:rPr lang="en-US" sz="1600" dirty="0" smtClean="0">
                <a:latin typeface="Monaco"/>
                <a:cs typeface="Monaco"/>
              </a:rPr>
              <a:t>controllers</a:t>
            </a:r>
            <a:r>
              <a:rPr lang="en-US" sz="2000" dirty="0" smtClean="0"/>
              <a:t> directory grouped by functionality</a:t>
            </a:r>
          </a:p>
          <a:p>
            <a:r>
              <a:rPr lang="en-US" sz="2000" dirty="0" smtClean="0"/>
              <a:t>Models: located in </a:t>
            </a:r>
            <a:r>
              <a:rPr lang="en-US" sz="1800" dirty="0" smtClean="0">
                <a:latin typeface="Monaco"/>
                <a:cs typeface="Monaco"/>
              </a:rPr>
              <a:t>models</a:t>
            </a:r>
            <a:r>
              <a:rPr lang="en-US" sz="2000" dirty="0" smtClean="0"/>
              <a:t> directory</a:t>
            </a:r>
          </a:p>
          <a:p>
            <a:r>
              <a:rPr lang="en-US" sz="2000" dirty="0" smtClean="0"/>
              <a:t>Templates: Adaro module handles view templates. </a:t>
            </a:r>
            <a:r>
              <a:rPr lang="en-US" sz="2000" dirty="0" err="1" smtClean="0"/>
              <a:t>Dust.js</a:t>
            </a:r>
            <a:r>
              <a:rPr lang="en-US" sz="2000" dirty="0" smtClean="0"/>
              <a:t> used for </a:t>
            </a:r>
            <a:r>
              <a:rPr lang="en-US" sz="2000" dirty="0" err="1" smtClean="0"/>
              <a:t>templating</a:t>
            </a:r>
            <a:r>
              <a:rPr lang="en-US" sz="2000" dirty="0" smtClean="0"/>
              <a:t> language and located in </a:t>
            </a:r>
            <a:r>
              <a:rPr lang="en-US" sz="1800" dirty="0" smtClean="0">
                <a:latin typeface="Monaco"/>
                <a:cs typeface="Monaco"/>
              </a:rPr>
              <a:t>public/templates</a:t>
            </a:r>
            <a:r>
              <a:rPr lang="en-US" sz="2000" dirty="0" smtClean="0"/>
              <a:t> directory</a:t>
            </a:r>
          </a:p>
          <a:p>
            <a:r>
              <a:rPr lang="en-US" sz="2000" dirty="0" smtClean="0"/>
              <a:t>Kappa: serves as a proxy for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2000" dirty="0" smtClean="0"/>
              <a:t> allowing for private repos</a:t>
            </a:r>
          </a:p>
          <a:p>
            <a:r>
              <a:rPr lang="en-US" sz="2000" dirty="0" smtClean="0"/>
              <a:t>Localization: Engine-</a:t>
            </a:r>
            <a:r>
              <a:rPr lang="en-US" sz="2000" dirty="0" err="1" smtClean="0"/>
              <a:t>munger</a:t>
            </a:r>
            <a:r>
              <a:rPr lang="en-US" sz="2000" dirty="0" smtClean="0"/>
              <a:t> 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Kraken utilizes several </a:t>
            </a:r>
            <a:r>
              <a:rPr lang="en-US" dirty="0" err="1" smtClean="0"/>
              <a:t>middlewares</a:t>
            </a:r>
            <a:r>
              <a:rPr lang="en-US" dirty="0" smtClean="0"/>
              <a:t> that can be used independently or in conjunction with the main Kraken layer</a:t>
            </a:r>
          </a:p>
          <a:p>
            <a:r>
              <a:rPr lang="en-US" b="1" dirty="0" err="1" smtClean="0"/>
              <a:t>Confit</a:t>
            </a:r>
            <a:r>
              <a:rPr lang="en-US" dirty="0" smtClean="0"/>
              <a:t>—Configuration with overrides/additions</a:t>
            </a:r>
          </a:p>
          <a:p>
            <a:r>
              <a:rPr lang="en-US" b="1" dirty="0" smtClean="0"/>
              <a:t>Shortstop</a:t>
            </a:r>
            <a:r>
              <a:rPr lang="en-US" dirty="0" smtClean="0"/>
              <a:t>—</a:t>
            </a:r>
            <a:r>
              <a:rPr lang="en-US" dirty="0"/>
              <a:t>L</a:t>
            </a:r>
            <a:r>
              <a:rPr lang="en-US" dirty="0" smtClean="0"/>
              <a:t>oading configuration data from more than JSON</a:t>
            </a:r>
          </a:p>
          <a:p>
            <a:r>
              <a:rPr lang="en-US" b="1" dirty="0" err="1" smtClean="0"/>
              <a:t>Meddleware</a:t>
            </a:r>
            <a:r>
              <a:rPr lang="en-US" dirty="0" smtClean="0"/>
              <a:t>—middleware configuration</a:t>
            </a:r>
            <a:endParaRPr lang="en-US" b="1" dirty="0" smtClean="0"/>
          </a:p>
          <a:p>
            <a:r>
              <a:rPr lang="en-US" b="1" dirty="0" smtClean="0"/>
              <a:t>Express-</a:t>
            </a:r>
            <a:r>
              <a:rPr lang="en-US" b="1" dirty="0" err="1" smtClean="0"/>
              <a:t>enrouten</a:t>
            </a:r>
            <a:r>
              <a:rPr lang="en-US" dirty="0" smtClean="0"/>
              <a:t>—route configuration middleware</a:t>
            </a:r>
            <a:endParaRPr lang="en-US" b="1" dirty="0" smtClean="0"/>
          </a:p>
          <a:p>
            <a:r>
              <a:rPr lang="en-US" b="1" dirty="0" err="1" smtClean="0"/>
              <a:t>Lusca</a:t>
            </a:r>
            <a:r>
              <a:rPr lang="en-US" dirty="0"/>
              <a:t>—web </a:t>
            </a:r>
            <a:r>
              <a:rPr lang="en-US" dirty="0" smtClean="0"/>
              <a:t>application security middleware</a:t>
            </a:r>
          </a:p>
          <a:p>
            <a:r>
              <a:rPr lang="en-US" b="1" dirty="0" smtClean="0"/>
              <a:t>Engine-</a:t>
            </a:r>
            <a:r>
              <a:rPr lang="en-US" b="1" dirty="0" err="1" smtClean="0"/>
              <a:t>munger</a:t>
            </a:r>
            <a:r>
              <a:rPr lang="en-US" dirty="0" smtClean="0"/>
              <a:t>—Localization middleware</a:t>
            </a:r>
            <a:endParaRPr lang="en-US" b="1" dirty="0" smtClean="0"/>
          </a:p>
          <a:p>
            <a:r>
              <a:rPr lang="en-US" b="1" dirty="0" smtClean="0"/>
              <a:t>Kappa</a:t>
            </a:r>
            <a:r>
              <a:rPr lang="en-US" sz="2000" dirty="0"/>
              <a:t>—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proxy to enable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repositories</a:t>
            </a:r>
          </a:p>
          <a:p>
            <a:r>
              <a:rPr lang="en-US" b="1" dirty="0" smtClean="0"/>
              <a:t>Adaro</a:t>
            </a:r>
            <a:r>
              <a:rPr lang="en-US" dirty="0"/>
              <a:t>—Middleware </a:t>
            </a:r>
            <a:r>
              <a:rPr lang="en-US" dirty="0" smtClean="0"/>
              <a:t>for handling </a:t>
            </a:r>
            <a:r>
              <a:rPr lang="en-US" dirty="0" err="1" smtClean="0"/>
              <a:t>Dust.js</a:t>
            </a:r>
            <a:r>
              <a:rPr lang="en-US" dirty="0" smtClean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kraken:controller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controller named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and its dependencies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kraken:model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r>
              <a:rPr lang="en-US" dirty="0" smtClean="0"/>
              <a:t> – creates a new model named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kraken:template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rd 102"/>
            <p:cNvSpPr/>
            <p:nvPr/>
          </p:nvSpPr>
          <p:spPr>
            <a:xfrm>
              <a:off x="2200906" y="1923456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/pay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pay.js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Card 109"/>
            <p:cNvSpPr/>
            <p:nvPr/>
          </p:nvSpPr>
          <p:spPr>
            <a:xfrm>
              <a:off x="4996891" y="3144424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Card 111"/>
            <p:cNvSpPr/>
            <p:nvPr/>
          </p:nvSpPr>
          <p:spPr>
            <a:xfrm>
              <a:off x="6697600" y="3054002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5" idx="2"/>
              <a:endCxn id="103" idx="0"/>
            </p:cNvCxnSpPr>
            <p:nvPr/>
          </p:nvCxnSpPr>
          <p:spPr>
            <a:xfrm>
              <a:off x="2695552" y="1685100"/>
              <a:ext cx="13354" cy="2383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3" idx="2"/>
              <a:endCxn id="104" idx="0"/>
            </p:cNvCxnSpPr>
            <p:nvPr/>
          </p:nvCxnSpPr>
          <p:spPr>
            <a:xfrm flipH="1">
              <a:off x="2702229" y="2309536"/>
              <a:ext cx="6677" cy="13710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8" idx="2"/>
              <a:endCxn id="110" idx="0"/>
            </p:cNvCxnSpPr>
            <p:nvPr/>
          </p:nvCxnSpPr>
          <p:spPr>
            <a:xfrm>
              <a:off x="5504891" y="2951385"/>
              <a:ext cx="0" cy="193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0" idx="2"/>
            </p:cNvCxnSpPr>
            <p:nvPr/>
          </p:nvCxnSpPr>
          <p:spPr>
            <a:xfrm>
              <a:off x="5504891" y="3530504"/>
              <a:ext cx="0" cy="15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2" idx="0"/>
            </p:cNvCxnSpPr>
            <p:nvPr/>
          </p:nvCxnSpPr>
          <p:spPr>
            <a:xfrm>
              <a:off x="7205601" y="2650300"/>
              <a:ext cx="0" cy="4037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2" idx="2"/>
              <a:endCxn id="113" idx="0"/>
            </p:cNvCxnSpPr>
            <p:nvPr/>
          </p:nvCxnSpPr>
          <p:spPr>
            <a:xfrm flipH="1">
              <a:off x="7205600" y="3440082"/>
              <a:ext cx="1" cy="27175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524000"/>
            <a:ext cx="7321787" cy="4384035"/>
            <a:chOff x="399102" y="319774"/>
            <a:chExt cx="7816747" cy="4620093"/>
          </a:xfrm>
        </p:grpSpPr>
        <p:sp>
          <p:nvSpPr>
            <p:cNvPr id="7" name="Rectangle 6"/>
            <p:cNvSpPr/>
            <p:nvPr/>
          </p:nvSpPr>
          <p:spPr>
            <a:xfrm>
              <a:off x="3421862" y="319774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25413" y="1909505"/>
              <a:ext cx="1790881" cy="13521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102" y="4135865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87682" y="3899807"/>
              <a:ext cx="1397984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0028" y="4135865"/>
              <a:ext cx="1525821" cy="8040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8" idx="2"/>
              <a:endCxn id="9" idx="0"/>
            </p:cNvCxnSpPr>
            <p:nvPr/>
          </p:nvCxnSpPr>
          <p:spPr>
            <a:xfrm flipH="1">
              <a:off x="1098094" y="2585598"/>
              <a:ext cx="2127319" cy="15502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0"/>
              <a:endCxn id="8" idx="6"/>
            </p:cNvCxnSpPr>
            <p:nvPr/>
          </p:nvCxnSpPr>
          <p:spPr>
            <a:xfrm flipH="1" flipV="1">
              <a:off x="5016294" y="2585598"/>
              <a:ext cx="2436645" cy="15502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>
              <a:off x="4120854" y="1123776"/>
              <a:ext cx="0" cy="78572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8801" y="3585871"/>
              <a:ext cx="932280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11779" y="3981976"/>
              <a:ext cx="1305004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0174" y="4415226"/>
              <a:ext cx="1066396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endCxn id="10" idx="1"/>
            </p:cNvCxnSpPr>
            <p:nvPr/>
          </p:nvCxnSpPr>
          <p:spPr>
            <a:xfrm>
              <a:off x="1797086" y="4289753"/>
              <a:ext cx="1690596" cy="120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39125" y="1335342"/>
              <a:ext cx="4076723" cy="324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97086" y="4798472"/>
              <a:ext cx="4892942" cy="120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5602</TotalTime>
  <Words>2286</Words>
  <Application>Microsoft Macintosh PowerPoint</Application>
  <PresentationFormat>On-screen Show (4:3)</PresentationFormat>
  <Paragraphs>346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Example kraken app scaffolding</vt:lpstr>
      <vt:lpstr>Overview: Request Flow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886</cp:revision>
  <cp:lastPrinted>2014-07-17T17:09:28Z</cp:lastPrinted>
  <dcterms:created xsi:type="dcterms:W3CDTF">2013-02-07T04:33:41Z</dcterms:created>
  <dcterms:modified xsi:type="dcterms:W3CDTF">2014-07-27T02:51:18Z</dcterms:modified>
</cp:coreProperties>
</file>