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83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1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Advanced React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Advanced React is about: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Asynchronous </a:t>
            </a:r>
            <a:r>
              <a:rPr lang="en-US" dirty="0" smtClean="0"/>
              <a:t>calls with Components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/>
              <a:t>	</a:t>
            </a:r>
            <a:r>
              <a:rPr lang="en-US" dirty="0" smtClean="0"/>
              <a:t>Container Components </a:t>
            </a:r>
            <a:r>
              <a:rPr lang="mr-IN" dirty="0" smtClean="0"/>
              <a:t>–</a:t>
            </a:r>
            <a:r>
              <a:rPr lang="en-US" dirty="0" smtClean="0"/>
              <a:t> Manage the state </a:t>
            </a:r>
          </a:p>
          <a:p>
            <a:r>
              <a:rPr lang="en-US" dirty="0"/>
              <a:t>	</a:t>
            </a:r>
            <a:r>
              <a:rPr lang="en-US" dirty="0" smtClean="0"/>
              <a:t>View Components  -- Manage the View (duh)</a:t>
            </a:r>
          </a:p>
          <a:p>
            <a:r>
              <a:rPr lang="en-US" dirty="0" smtClean="0"/>
              <a:t>Singletons </a:t>
            </a:r>
            <a:r>
              <a:rPr lang="mr-IN" dirty="0" smtClean="0"/>
              <a:t>–</a:t>
            </a:r>
            <a:r>
              <a:rPr lang="en-US" dirty="0" smtClean="0"/>
              <a:t> single source for state </a:t>
            </a:r>
          </a:p>
          <a:p>
            <a:r>
              <a:rPr lang="en-US" dirty="0" smtClean="0"/>
              <a:t>	Manage multiple accesses to the state</a:t>
            </a:r>
          </a:p>
          <a:p>
            <a:r>
              <a:rPr lang="en-US" dirty="0"/>
              <a:t>	</a:t>
            </a:r>
            <a:r>
              <a:rPr lang="en-US" dirty="0" smtClean="0"/>
              <a:t>Flux</a:t>
            </a:r>
          </a:p>
          <a:p>
            <a:r>
              <a:rPr lang="en-US" dirty="0"/>
              <a:t>	</a:t>
            </a:r>
            <a:r>
              <a:rPr lang="en-US" dirty="0" smtClean="0"/>
              <a:t>Redux</a:t>
            </a:r>
          </a:p>
          <a:p>
            <a:r>
              <a:rPr lang="en-US" dirty="0" smtClean="0"/>
              <a:t>Testing and Debugging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Spring, everything’s a </a:t>
            </a:r>
            <a:r>
              <a:rPr lang="en-US" dirty="0" smtClean="0">
                <a:solidFill>
                  <a:srgbClr val="FF0000"/>
                </a:solidFill>
              </a:rPr>
              <a:t>singleton</a:t>
            </a:r>
            <a:r>
              <a:rPr lang="en-US" dirty="0" smtClean="0"/>
              <a:t>!!!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a module,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evaluates the contents of the module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caches the results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returns the cache value next time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individual instances,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Export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not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ant about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19486</TotalTime>
  <Words>72</Words>
  <Application>Microsoft Macintosh PowerPoint</Application>
  <PresentationFormat>On-screen Show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PayPal Sans Big</vt:lpstr>
      <vt:lpstr>PayPal Sans Big Light</vt:lpstr>
      <vt:lpstr>PayPal Sans Big Thin</vt:lpstr>
      <vt:lpstr>Blue Gradient Section</vt:lpstr>
      <vt:lpstr>Advanced React Introduction</vt:lpstr>
      <vt:lpstr>Overview</vt:lpstr>
      <vt:lpstr>What’s Important about import?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1007</cp:revision>
  <cp:lastPrinted>2014-07-17T17:09:28Z</cp:lastPrinted>
  <dcterms:created xsi:type="dcterms:W3CDTF">2013-02-07T04:33:41Z</dcterms:created>
  <dcterms:modified xsi:type="dcterms:W3CDTF">2017-08-29T15:36:30Z</dcterms:modified>
</cp:coreProperties>
</file>