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98" r:id="rId2"/>
    <p:sldId id="362" r:id="rId3"/>
    <p:sldId id="388" r:id="rId4"/>
    <p:sldId id="395" r:id="rId5"/>
    <p:sldId id="403" r:id="rId6"/>
    <p:sldId id="404" r:id="rId7"/>
    <p:sldId id="405" r:id="rId8"/>
    <p:sldId id="406" r:id="rId9"/>
    <p:sldId id="407" r:id="rId10"/>
    <p:sldId id="408" r:id="rId11"/>
    <p:sldId id="402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07" d="100"/>
          <a:sy n="107" d="100"/>
        </p:scale>
        <p:origin x="512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localhost:300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Debugging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Lots of help with Chrome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do profiling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do </a:t>
            </a:r>
            <a:r>
              <a:rPr lang="mr-IN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2908300"/>
            <a:ext cx="5232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solutions/debugging</a:t>
            </a:r>
            <a:r>
              <a:rPr lang="en-US" dirty="0" smtClean="0"/>
              <a:t> folder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 breakpoints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View the &lt;Hidden&gt; props and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JavaScript using Chrome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React JavaScript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Generated using ‘</a:t>
            </a:r>
            <a:r>
              <a:rPr lang="en-US" dirty="0" smtClean="0">
                <a:solidFill>
                  <a:srgbClr val="FF0000"/>
                </a:solidFill>
              </a:rPr>
              <a:t>create-react-app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webpack</a:t>
            </a:r>
            <a:r>
              <a:rPr lang="en-US" dirty="0" smtClean="0"/>
              <a:t> to load the symbols as well as the code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React Components using ‘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/>
              <a:t>’ plugin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Plugin (extension) of Chrome, Firefox, or stand-alone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Click on the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Shows the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Shows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User can modify either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z="1600" dirty="0" smtClean="0"/>
              <a:t>Calls the toggle() function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Put a breakpoint on line 22 in the toggle()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app in </a:t>
            </a:r>
            <a:r>
              <a:rPr lang="en-US" dirty="0" smtClean="0">
                <a:solidFill>
                  <a:srgbClr val="FF0000"/>
                </a:solidFill>
              </a:rPr>
              <a:t>solutions/debugging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the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Open the browser to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http://localhost:3000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‘Click Here’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the hidden text appear and disappear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Chrome, open the debugger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Right click, then Inspect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Chrome Debugger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523236"/>
            <a:ext cx="8077200" cy="36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Look in the Sources tab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</a:t>
            </a:r>
            <a:r>
              <a:rPr lang="en-US" dirty="0" err="1" smtClean="0">
                <a:solidFill>
                  <a:srgbClr val="FF0000"/>
                </a:solidFill>
              </a:rPr>
              <a:t>Hidden.js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component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7" y="2286000"/>
            <a:ext cx="8107493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Set a breakpoint at line 22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 or click on the ‘Click Here’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7" y="2438400"/>
            <a:ext cx="825989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‘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/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Hidden component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7924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25165</TotalTime>
  <Words>237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PayPal Sans Big</vt:lpstr>
      <vt:lpstr>PayPal Sans Big Light</vt:lpstr>
      <vt:lpstr>PayPal Sans Big Thin</vt:lpstr>
      <vt:lpstr>Wingdings</vt:lpstr>
      <vt:lpstr>Blue Gradient Section</vt:lpstr>
      <vt:lpstr>Debugging React Components</vt:lpstr>
      <vt:lpstr>Overview</vt:lpstr>
      <vt:lpstr>Example Component – Hidden.js</vt:lpstr>
      <vt:lpstr>Example Component – Hidden.jsx</vt:lpstr>
      <vt:lpstr>Build the app</vt:lpstr>
      <vt:lpstr>Use Chrome Debugger</vt:lpstr>
      <vt:lpstr>Debug with Chrome</vt:lpstr>
      <vt:lpstr>Debug with Chrome</vt:lpstr>
      <vt:lpstr>Debug with Chrome</vt:lpstr>
      <vt:lpstr>Debug with Chrome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1031</cp:revision>
  <cp:lastPrinted>2014-07-17T17:09:28Z</cp:lastPrinted>
  <dcterms:created xsi:type="dcterms:W3CDTF">2013-02-07T04:33:41Z</dcterms:created>
  <dcterms:modified xsi:type="dcterms:W3CDTF">2017-08-30T21:03:31Z</dcterms:modified>
</cp:coreProperties>
</file>