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98" r:id="rId2"/>
    <p:sldId id="362" r:id="rId3"/>
    <p:sldId id="403" r:id="rId4"/>
    <p:sldId id="405" r:id="rId5"/>
    <p:sldId id="404" r:id="rId6"/>
    <p:sldId id="406" r:id="rId7"/>
    <p:sldId id="407" r:id="rId8"/>
    <p:sldId id="408" r:id="rId9"/>
    <p:sldId id="409" r:id="rId10"/>
    <p:sldId id="413" r:id="rId11"/>
    <p:sldId id="410" r:id="rId12"/>
    <p:sldId id="411" r:id="rId13"/>
    <p:sldId id="402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71" d="100"/>
          <a:sy n="71" d="100"/>
        </p:scale>
        <p:origin x="800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React Shared State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Page 2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Listener Interface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Register Listener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Change data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each listener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Passes the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Simple, easy to 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Data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UserInfo.js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1236412"/>
            <a:ext cx="47371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9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Sends name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</a:t>
            </a:r>
            <a:r>
              <a:rPr lang="en-US" dirty="0" err="1" smtClean="0"/>
              <a:t>UserInfo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Changes own state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Problem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someone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Else changes the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Data???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Side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Login.js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34" y="1353312"/>
            <a:ext cx="5508566" cy="512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9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listen for changes to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Causes render()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Marketing.js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25" y="1887071"/>
            <a:ext cx="57578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instructions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Start with Parent managed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Change to singleton managed state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Multiple components want the same data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Login vs Marketing (Hello, Clay, buy more stuff!!!)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Share the state information in two ways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Common Parent manages the data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One child gets the state (Login), send the state to the parent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Other child gets the state in the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Requires parent knows about the children.. Direct children, usually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Easy to implement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Children share the state via singleton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does one child know that another child modified the state???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Observer pattern (Event Listeners,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Parent component manages the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One child changes the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Parent passes data to children via attributes</a:t>
            </a:r>
          </a:p>
          <a:p>
            <a:pPr marL="628650" lvl="2" indent="-342900">
              <a:buFont typeface="Arial" charset="0"/>
              <a:buChar char="•"/>
            </a:pPr>
            <a:r>
              <a:rPr lang="en-US" dirty="0"/>
              <a:t>Children automatically re-render when props </a:t>
            </a:r>
            <a:r>
              <a:rPr lang="en-US" dirty="0" smtClean="0"/>
              <a:t>change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Problems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Parent is usually a direct parent of the children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Otherwise, each descendent must pass the data to their children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Tightly coupled </a:t>
            </a:r>
            <a:r>
              <a:rPr lang="mr-IN" dirty="0" smtClean="0"/>
              <a:t>–</a:t>
            </a:r>
            <a:r>
              <a:rPr lang="en-US" dirty="0" smtClean="0"/>
              <a:t> children with parent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5" y="3417914"/>
            <a:ext cx="8589513" cy="275428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Parent is </a:t>
            </a:r>
            <a:r>
              <a:rPr lang="en-US" dirty="0" err="1" smtClean="0">
                <a:solidFill>
                  <a:srgbClr val="FF0000"/>
                </a:solidFill>
              </a:rPr>
              <a:t>Layout.js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Left is </a:t>
            </a:r>
            <a:r>
              <a:rPr lang="en-US" dirty="0" err="1" smtClean="0">
                <a:solidFill>
                  <a:srgbClr val="FF0000"/>
                </a:solidFill>
              </a:rPr>
              <a:t>Login.js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Right is </a:t>
            </a:r>
            <a:r>
              <a:rPr lang="en-US" dirty="0" err="1" smtClean="0">
                <a:solidFill>
                  <a:srgbClr val="FF0000"/>
                </a:solidFill>
              </a:rPr>
              <a:t>Marketing.js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They share the login name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Maintains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This.state.name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Tightly coupled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Login.js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Marketing.js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 Intervening comps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Everything is fixed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 page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Parent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Layout.js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062208"/>
            <a:ext cx="4226814" cy="55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6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16" y="1353312"/>
            <a:ext cx="4600584" cy="521258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‘</a:t>
            </a:r>
            <a:r>
              <a:rPr lang="en-US" dirty="0" smtClean="0">
                <a:solidFill>
                  <a:srgbClr val="FF0000"/>
                </a:solidFill>
              </a:rPr>
              <a:t>ref</a:t>
            </a:r>
            <a:r>
              <a:rPr lang="en-US" dirty="0" smtClean="0"/>
              <a:t>’ for input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callback,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This.props.setName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 to parent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Displays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This.p</a:t>
            </a:r>
            <a:r>
              <a:rPr lang="en-US" dirty="0" err="1" smtClean="0"/>
              <a:t>rops.name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Tightly coupled to parent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Login.js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9000"/>
            <a:ext cx="6565900" cy="22098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>
                <a:solidFill>
                  <a:srgbClr val="FF0000"/>
                </a:solidFill>
              </a:rPr>
              <a:t>this.props.name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display user name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Parent passes the name to the child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Tightly</a:t>
            </a:r>
            <a:r>
              <a:rPr lang="en-US" dirty="0" smtClean="0"/>
              <a:t> coupled to the immediate parent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Via </a:t>
            </a:r>
            <a:r>
              <a:rPr lang="en-US" dirty="0" err="1" smtClean="0"/>
              <a:t>this.props.name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Marketing.js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9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Single CRUD object to manage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Simple JS object, export from a library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Advantages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Loose</a:t>
            </a:r>
            <a:r>
              <a:rPr lang="en-US" dirty="0" smtClean="0"/>
              <a:t> coupling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Components can be anywhere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maintenance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Disadvantages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Components are more </a:t>
            </a:r>
            <a:r>
              <a:rPr lang="en-US" dirty="0" smtClean="0">
                <a:solidFill>
                  <a:srgbClr val="FF0000"/>
                </a:solidFill>
              </a:rPr>
              <a:t>complex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Must use </a:t>
            </a:r>
            <a:r>
              <a:rPr lang="en-US" dirty="0" smtClean="0">
                <a:solidFill>
                  <a:srgbClr val="FF0000"/>
                </a:solidFill>
              </a:rPr>
              <a:t>Observer</a:t>
            </a:r>
            <a:r>
              <a:rPr lang="en-US" dirty="0" smtClean="0"/>
              <a:t> pattern(or Event listeners, or something)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Called when data changes</a:t>
            </a:r>
            <a:endParaRPr lang="en-US" dirty="0" smtClean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Tells the components when to re-render()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853" y="1552956"/>
            <a:ext cx="3759200" cy="44196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Page 1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CRUD API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getName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setName</a:t>
            </a:r>
            <a:r>
              <a:rPr lang="en-US" dirty="0" smtClean="0"/>
              <a:t>(name)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Simple, easy to 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Data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UserInfo.js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2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25244</TotalTime>
  <Words>370</Words>
  <Application>Microsoft Macintosh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PayPal Sans Big</vt:lpstr>
      <vt:lpstr>PayPal Sans Big Light</vt:lpstr>
      <vt:lpstr>PayPal Sans Big Thin</vt:lpstr>
      <vt:lpstr>Arial</vt:lpstr>
      <vt:lpstr>Blue Gradient Section</vt:lpstr>
      <vt:lpstr>React Shared State</vt:lpstr>
      <vt:lpstr>Overview</vt:lpstr>
      <vt:lpstr>Common Parent</vt:lpstr>
      <vt:lpstr>Overview</vt:lpstr>
      <vt:lpstr>Common Parent – Layout.js</vt:lpstr>
      <vt:lpstr>Left – Login.js</vt:lpstr>
      <vt:lpstr>Right – Marketing.js</vt:lpstr>
      <vt:lpstr>Singleton Solution</vt:lpstr>
      <vt:lpstr>Singleton Data – UserInfo.js</vt:lpstr>
      <vt:lpstr>Singleton Data – UserInfo.js</vt:lpstr>
      <vt:lpstr>Left Side – Login.js</vt:lpstr>
      <vt:lpstr>Right – Marketing.js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1035</cp:revision>
  <cp:lastPrinted>2014-07-17T17:09:28Z</cp:lastPrinted>
  <dcterms:created xsi:type="dcterms:W3CDTF">2013-02-07T04:33:41Z</dcterms:created>
  <dcterms:modified xsi:type="dcterms:W3CDTF">2017-07-19T15:51:18Z</dcterms:modified>
</cp:coreProperties>
</file>