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98" r:id="rId2"/>
    <p:sldId id="362" r:id="rId3"/>
    <p:sldId id="388" r:id="rId4"/>
    <p:sldId id="395" r:id="rId5"/>
    <p:sldId id="403" r:id="rId6"/>
    <p:sldId id="404" r:id="rId7"/>
    <p:sldId id="405" r:id="rId8"/>
    <p:sldId id="406" r:id="rId9"/>
    <p:sldId id="407" r:id="rId10"/>
    <p:sldId id="408" r:id="rId11"/>
    <p:sldId id="402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4" autoAdjust="0"/>
    <p:restoredTop sz="50000" autoAdjust="0"/>
  </p:normalViewPr>
  <p:slideViewPr>
    <p:cSldViewPr showGuides="1">
      <p:cViewPr varScale="1">
        <p:scale>
          <a:sx n="107" d="100"/>
          <a:sy n="107" d="100"/>
        </p:scale>
        <p:origin x="512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localhost:300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Debugging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Lots of help with Chrome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do profiling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Can do </a:t>
            </a:r>
            <a:r>
              <a:rPr lang="mr-IN" dirty="0" smtClean="0"/>
              <a:t>…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smtClean="0"/>
              <a:t>with Chrome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2908300"/>
            <a:ext cx="5232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instructions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solutions/debugging folder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react-</a:t>
            </a:r>
            <a:r>
              <a:rPr lang="en-US" dirty="0" err="1" smtClean="0"/>
              <a:t>devtools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Perform breakpoints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View the &lt;Hidden&gt; props and state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Debugging JavaScript using Chrome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Debugging React JavaScript code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Generated using ‘create-react-app’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webpack</a:t>
            </a:r>
            <a:r>
              <a:rPr lang="en-US" dirty="0" smtClean="0"/>
              <a:t> to load the symbols as well as the code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Debugging React Components using ‘react-</a:t>
            </a:r>
            <a:r>
              <a:rPr lang="en-US" dirty="0" err="1" smtClean="0"/>
              <a:t>devtools</a:t>
            </a:r>
            <a:r>
              <a:rPr lang="en-US" dirty="0" smtClean="0"/>
              <a:t>’ plugin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Plugin (extension) of Chrome, Firefox, or stand-alone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Click on the React Component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Shows the props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Shows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User can modify either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File </a:t>
            </a:r>
            <a:r>
              <a:rPr lang="en-US" sz="1400" dirty="0" smtClean="0">
                <a:sym typeface="Wingdings"/>
              </a:rPr>
              <a:t>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src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/components/</a:t>
            </a:r>
            <a:r>
              <a:rPr lang="en-US" sz="1800" dirty="0" err="1" smtClean="0">
                <a:solidFill>
                  <a:srgbClr val="FF0000"/>
                </a:solidFill>
                <a:sym typeface="Wingdings"/>
              </a:rPr>
              <a:t>Hidden.js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64304"/>
            <a:ext cx="5334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>
              <a:solidFill>
                <a:srgbClr val="7A7A43"/>
              </a:solidFill>
            </a:endParaRPr>
          </a:p>
          <a:p>
            <a:pPr marL="0" indent="0"/>
            <a:endParaRPr lang="en-US" sz="1400" dirty="0">
              <a:solidFill>
                <a:srgbClr val="7A7A43"/>
              </a:solidFill>
            </a:endParaRPr>
          </a:p>
          <a:p>
            <a:pPr marL="0" indent="0"/>
            <a:endParaRPr lang="en-US" sz="14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attribute should be either ‘none’ or ‘block’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‘</a:t>
            </a:r>
            <a:r>
              <a:rPr lang="en-US" sz="2000" dirty="0" smtClean="0">
                <a:solidFill>
                  <a:srgbClr val="FF0000"/>
                </a:solidFill>
              </a:rPr>
              <a:t>click</a:t>
            </a:r>
            <a:r>
              <a:rPr lang="en-US" sz="2000" dirty="0" smtClean="0"/>
              <a:t>’ event should change the attribute </a:t>
            </a:r>
            <a:r>
              <a:rPr lang="en-US" sz="2000" dirty="0" smtClean="0"/>
              <a:t>value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sz="1600" dirty="0" smtClean="0"/>
              <a:t>Calls the toggle() function</a:t>
            </a:r>
            <a:endParaRPr lang="en-US" sz="16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Put a breakpoint on line 22 in the toggle() function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Component – </a:t>
            </a:r>
            <a:r>
              <a:rPr lang="en-US" dirty="0" err="1" smtClean="0"/>
              <a:t>Hidden.jsx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1589"/>
            <a:ext cx="678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app in solutions/debugging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Start the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Open the browser to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>
                <a:hlinkClick r:id="rId2"/>
              </a:rPr>
              <a:t>http://localhost:3000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Click on the ‘Click Here’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the hidden text appear and disappear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Chrome, open the debugger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Right click, then Inspect</a:t>
            </a:r>
          </a:p>
          <a:p>
            <a:pPr marL="631825" lvl="1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Chrome Debugger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523236"/>
            <a:ext cx="8077200" cy="36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Look in the Sources tab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</a:t>
            </a:r>
            <a:r>
              <a:rPr lang="en-US" dirty="0" err="1" smtClean="0"/>
              <a:t>Hidden.js</a:t>
            </a:r>
            <a:r>
              <a:rPr lang="en-US" dirty="0" smtClean="0"/>
              <a:t> component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with Chrome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107" y="2286000"/>
            <a:ext cx="8107493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Set a breakpoint at line 22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Refresh the page or click on the ‘Click Here’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smtClean="0"/>
              <a:t>with Chrome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3107" y="2438400"/>
            <a:ext cx="825989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Install ‘react-</a:t>
            </a:r>
            <a:r>
              <a:rPr lang="en-US" dirty="0" err="1" smtClean="0"/>
              <a:t>devtools</a:t>
            </a:r>
            <a:r>
              <a:rPr lang="en-US" dirty="0" smtClean="0"/>
              <a:t>’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Select the Hidden component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en-US" smtClean="0"/>
              <a:t>with Chrome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590800"/>
            <a:ext cx="79247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25164</TotalTime>
  <Words>237</Words>
  <Application>Microsoft Macintosh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Debugging React Components</vt:lpstr>
      <vt:lpstr>Overview</vt:lpstr>
      <vt:lpstr>Example Component – Hidden.js</vt:lpstr>
      <vt:lpstr>Example Component – Hidden.jsx</vt:lpstr>
      <vt:lpstr>Build the app</vt:lpstr>
      <vt:lpstr>Use Chrome Debugger</vt:lpstr>
      <vt:lpstr>Debug with Chrome</vt:lpstr>
      <vt:lpstr>Debug with Chrome</vt:lpstr>
      <vt:lpstr>Debug with Chrome</vt:lpstr>
      <vt:lpstr>Debug with Chrome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1030</cp:revision>
  <cp:lastPrinted>2014-07-17T17:09:28Z</cp:lastPrinted>
  <dcterms:created xsi:type="dcterms:W3CDTF">2013-02-07T04:33:41Z</dcterms:created>
  <dcterms:modified xsi:type="dcterms:W3CDTF">2017-07-18T01:33:11Z</dcterms:modified>
</cp:coreProperties>
</file>