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98" r:id="rId2"/>
    <p:sldId id="407" r:id="rId3"/>
    <p:sldId id="397" r:id="rId4"/>
    <p:sldId id="409" r:id="rId5"/>
    <p:sldId id="410" r:id="rId6"/>
    <p:sldId id="408" r:id="rId7"/>
    <p:sldId id="400" r:id="rId8"/>
    <p:sldId id="401" r:id="rId9"/>
    <p:sldId id="406" r:id="rId10"/>
    <p:sldId id="402" r:id="rId11"/>
    <p:sldId id="403" r:id="rId12"/>
    <p:sldId id="395" r:id="rId13"/>
    <p:sldId id="37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9" autoAdjust="0"/>
    <p:restoredTop sz="50000" autoAdjust="0"/>
  </p:normalViewPr>
  <p:slideViewPr>
    <p:cSldViewPr showGuides="1">
      <p:cViewPr varScale="1">
        <p:scale>
          <a:sx n="96" d="100"/>
          <a:sy n="96" d="100"/>
        </p:scale>
        <p:origin x="952" y="16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/>
              <a:t>Reactjs</a:t>
            </a:r>
            <a:r>
              <a:rPr lang="en-US" sz="3600" dirty="0" smtClean="0"/>
              <a:t> Redux </a:t>
            </a:r>
            <a:r>
              <a:rPr lang="en-US" sz="3600" dirty="0" err="1" smtClean="0"/>
              <a:t>Async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QuoteR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educer.js</a:t>
            </a:r>
            <a:r>
              <a:rPr lang="en-US" dirty="0" smtClean="0">
                <a:sym typeface="Wingdings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Reducer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752600"/>
            <a:ext cx="7378700" cy="45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9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Configure the store to add the dispatch() function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the store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store.js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1" y="1828800"/>
            <a:ext cx="7696200" cy="477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Async</a:t>
            </a:r>
            <a:r>
              <a:rPr lang="en-US" dirty="0" smtClean="0"/>
              <a:t> requires that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Dispatches multiple Action Commands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BEFORE action </a:t>
            </a:r>
            <a:r>
              <a:rPr lang="mr-IN" dirty="0" smtClean="0"/>
              <a:t>–</a:t>
            </a:r>
            <a:r>
              <a:rPr lang="en-US" dirty="0" smtClean="0"/>
              <a:t> spinners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ASYNC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AFTER action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Save the data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Set the state for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Spinners</a:t>
            </a:r>
          </a:p>
          <a:p>
            <a:pPr marL="1203325" lvl="3" indent="-342900">
              <a:buFont typeface="Arial" charset="0"/>
              <a:buChar char="•"/>
            </a:pPr>
            <a:r>
              <a:rPr lang="en-US" dirty="0" smtClean="0"/>
              <a:t>Errors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4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this lab, you will: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Start with the Redux app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Modify the Actions and Reducers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handle an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Configure the store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Watch it work!!!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Asynchronous code is more complex (of course)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Action function handles it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Calls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multiple times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Usually the </a:t>
            </a:r>
            <a:r>
              <a:rPr lang="en-US" dirty="0" err="1" smtClean="0"/>
              <a:t>async</a:t>
            </a:r>
            <a:r>
              <a:rPr lang="en-US" dirty="0" smtClean="0"/>
              <a:t> Action should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 a BEFORE action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To change the UI (like a spinner) by changing the state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 the ASYNC code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Invoke the AFTER action with the data from </a:t>
            </a:r>
            <a:r>
              <a:rPr lang="en-US" dirty="0" err="1" smtClean="0"/>
              <a:t>Async</a:t>
            </a:r>
            <a:endParaRPr lang="en-US" dirty="0" smtClean="0"/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In the callback from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emoves the spinner (by changing the state)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61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reducer handles state change based on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has the signature of </a:t>
            </a:r>
            <a:r>
              <a:rPr lang="en-US" dirty="0" smtClean="0">
                <a:solidFill>
                  <a:srgbClr val="FF0000"/>
                </a:solidFill>
              </a:rPr>
              <a:t>( state, action ) =&gt; state</a:t>
            </a:r>
            <a:r>
              <a:rPr lang="en-US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get the </a:t>
            </a:r>
            <a:r>
              <a:rPr lang="en-US" dirty="0" err="1" smtClean="0"/>
              <a:t>Async</a:t>
            </a:r>
            <a:r>
              <a:rPr lang="en-US" dirty="0" smtClean="0"/>
              <a:t> data and dispatch the reducer ourselves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ACTION function does the following: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The function gets called by Redux via mapping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Signature is 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p1, p2 ) =&gt;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The function invokes the </a:t>
            </a:r>
            <a:r>
              <a:rPr lang="en-US" dirty="0" err="1" smtClean="0"/>
              <a:t>async</a:t>
            </a:r>
            <a:r>
              <a:rPr lang="en-US" dirty="0" smtClean="0"/>
              <a:t> business logic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 RESTful call</a:t>
            </a:r>
          </a:p>
          <a:p>
            <a:pPr marL="631825" lvl="1" indent="-342900">
              <a:buFont typeface="+mj-lt"/>
              <a:buAutoNum type="arabicPeriod"/>
            </a:pPr>
            <a:r>
              <a:rPr lang="en-US" dirty="0" smtClean="0"/>
              <a:t>When the </a:t>
            </a:r>
            <a:r>
              <a:rPr lang="en-US" dirty="0" err="1" smtClean="0"/>
              <a:t>async</a:t>
            </a:r>
            <a:r>
              <a:rPr lang="en-US" dirty="0" smtClean="0"/>
              <a:t> part returns, the action calls:</a:t>
            </a:r>
          </a:p>
          <a:p>
            <a:pPr marL="917575" lvl="2" indent="-342900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dispatch( </a:t>
            </a:r>
            <a:r>
              <a:rPr lang="en-US" dirty="0" err="1" smtClean="0">
                <a:solidFill>
                  <a:srgbClr val="FF0000"/>
                </a:solidFill>
              </a:rPr>
              <a:t>action_object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  <a:r>
              <a:rPr lang="en-US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last section, we defined an Action as a Command Object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Now, we put all the commands (whoops.. Actions) in a file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Then we call a </a:t>
            </a:r>
            <a:r>
              <a:rPr lang="en-US" dirty="0" smtClean="0">
                <a:solidFill>
                  <a:srgbClr val="FF0000"/>
                </a:solidFill>
              </a:rPr>
              <a:t>method()</a:t>
            </a:r>
            <a:r>
              <a:rPr lang="en-US" dirty="0" smtClean="0"/>
              <a:t> which returns the Action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Easier to maintain </a:t>
            </a:r>
            <a:r>
              <a:rPr lang="mr-IN" dirty="0" smtClean="0"/>
              <a:t>–</a:t>
            </a:r>
            <a:r>
              <a:rPr lang="en-US" dirty="0" smtClean="0"/>
              <a:t> De-coupling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Can change the Action without changing the caller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Actions Revisited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02123"/>
            <a:ext cx="5143500" cy="25273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86200" y="4350275"/>
            <a:ext cx="4554019" cy="830997"/>
            <a:chOff x="3784868" y="3614559"/>
            <a:chExt cx="4554019" cy="830997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784868" y="3614559"/>
              <a:ext cx="1371600" cy="1455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14021" y="3614559"/>
              <a:ext cx="3024866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Usually defined as a Constant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In a different file.  Shared with </a:t>
              </a:r>
              <a:endParaRPr lang="en-US" dirty="0">
                <a:solidFill>
                  <a:srgbClr val="FF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the reducer.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73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Defines all the strings shared by the Action and the Reducer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Action sends as the type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Reducer uses in the </a:t>
            </a:r>
            <a:r>
              <a:rPr lang="en-US" dirty="0" smtClean="0">
                <a:solidFill>
                  <a:srgbClr val="FF0000"/>
                </a:solidFill>
              </a:rPr>
              <a:t>switch( </a:t>
            </a:r>
            <a:r>
              <a:rPr lang="en-US" dirty="0" err="1" smtClean="0">
                <a:solidFill>
                  <a:srgbClr val="FF0000"/>
                </a:solidFill>
              </a:rPr>
              <a:t>action.type</a:t>
            </a:r>
            <a:r>
              <a:rPr lang="en-US" dirty="0" smtClean="0">
                <a:solidFill>
                  <a:srgbClr val="FF0000"/>
                </a:solidFill>
              </a:rPr>
              <a:t> )</a:t>
            </a:r>
            <a:r>
              <a:rPr lang="en-US" dirty="0" smtClean="0"/>
              <a:t> statement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Must be unique in the application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Convention is the Object first (e.g. QUOTE 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QuoteConstants.js</a:t>
            </a:r>
            <a:r>
              <a:rPr lang="en-US" dirty="0" smtClean="0">
                <a:sym typeface="Wingdings"/>
              </a:rPr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Constants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318000"/>
            <a:ext cx="55626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A THUNK is a function that returns a function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If we pass a Function to the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smtClean="0"/>
              <a:t> 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It calls the Function with </a:t>
            </a:r>
            <a:r>
              <a:rPr lang="en-US" dirty="0" smtClean="0">
                <a:solidFill>
                  <a:srgbClr val="FF0000"/>
                </a:solidFill>
              </a:rPr>
              <a:t>dispatch</a:t>
            </a:r>
            <a:r>
              <a:rPr lang="en-US" dirty="0" smtClean="0"/>
              <a:t> as a parameter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This allows us to make multiple </a:t>
            </a:r>
            <a:r>
              <a:rPr lang="en-US" dirty="0" smtClean="0">
                <a:solidFill>
                  <a:srgbClr val="FF0000"/>
                </a:solidFill>
              </a:rPr>
              <a:t>dispatch()</a:t>
            </a:r>
            <a:r>
              <a:rPr lang="en-US" dirty="0" err="1" smtClean="0"/>
              <a:t>es</a:t>
            </a:r>
            <a:r>
              <a:rPr lang="en-US" dirty="0" smtClean="0"/>
              <a:t> to React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Redux </a:t>
            </a:r>
            <a:r>
              <a:rPr lang="en-US" dirty="0" err="1" smtClean="0"/>
              <a:t>Thunk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599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 the UI, you probably want to use a spinner (or something)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Display during the </a:t>
            </a:r>
            <a:r>
              <a:rPr lang="en-US" dirty="0" err="1" smtClean="0"/>
              <a:t>Async</a:t>
            </a:r>
            <a:r>
              <a:rPr lang="en-US" dirty="0" smtClean="0"/>
              <a:t> operation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Hide after the </a:t>
            </a:r>
            <a:r>
              <a:rPr lang="en-US" dirty="0" err="1" smtClean="0"/>
              <a:t>Async</a:t>
            </a:r>
            <a:r>
              <a:rPr lang="en-US" dirty="0" smtClean="0"/>
              <a:t> finishes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Handle </a:t>
            </a:r>
            <a:r>
              <a:rPr lang="en-US" dirty="0" err="1" smtClean="0"/>
              <a:t>Async</a:t>
            </a:r>
            <a:r>
              <a:rPr lang="en-US" dirty="0" smtClean="0"/>
              <a:t> error messages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component needs another property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Indicates in the middle of </a:t>
            </a:r>
            <a:r>
              <a:rPr lang="en-US" dirty="0" err="1" smtClean="0"/>
              <a:t>Async</a:t>
            </a:r>
            <a:r>
              <a:rPr lang="en-US" dirty="0" smtClean="0"/>
              <a:t> (using the property ‘</a:t>
            </a:r>
            <a:r>
              <a:rPr lang="en-US" dirty="0" err="1" smtClean="0">
                <a:solidFill>
                  <a:srgbClr val="FF0000"/>
                </a:solidFill>
              </a:rPr>
              <a:t>isDelayed</a:t>
            </a:r>
            <a:r>
              <a:rPr lang="en-US" dirty="0" smtClean="0"/>
              <a:t>’)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So 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action now becomes THREE actions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saveQuote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name, quote )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Now dispatches the other two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requestQuote</a:t>
            </a:r>
            <a:r>
              <a:rPr lang="en-US" dirty="0" smtClean="0">
                <a:solidFill>
                  <a:srgbClr val="FF0000"/>
                </a:solidFill>
              </a:rPr>
              <a:t>( )</a:t>
            </a:r>
            <a:r>
              <a:rPr lang="en-US" dirty="0" smtClean="0"/>
              <a:t> </a:t>
            </a:r>
            <a:r>
              <a:rPr lang="en-US" dirty="0" smtClean="0"/>
              <a:t>which sets a property 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r>
              <a:rPr lang="en-US" dirty="0" err="1" smtClean="0">
                <a:solidFill>
                  <a:srgbClr val="FF0000"/>
                </a:solidFill>
              </a:rPr>
              <a:t>isDelayed</a:t>
            </a:r>
            <a:r>
              <a:rPr lang="en-US" dirty="0" smtClean="0"/>
              <a:t>’ to TRUE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 smtClean="0"/>
              <a:t>This is BEFORE the </a:t>
            </a:r>
            <a:r>
              <a:rPr lang="en-US" dirty="0" err="1" smtClean="0"/>
              <a:t>async</a:t>
            </a:r>
            <a:r>
              <a:rPr lang="en-US" dirty="0" smtClean="0"/>
              <a:t> call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FF0000"/>
                </a:solidFill>
              </a:rPr>
              <a:t>receiveQuote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name, quote )</a:t>
            </a:r>
            <a:r>
              <a:rPr lang="en-US" dirty="0" smtClean="0"/>
              <a:t> which does the old save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</a:t>
            </a:r>
            <a:r>
              <a:rPr lang="en-US" dirty="0" err="1" smtClean="0"/>
              <a:t>Async</a:t>
            </a:r>
            <a:r>
              <a:rPr lang="en-US" dirty="0" smtClean="0"/>
              <a:t>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rgbClr val="000080"/>
                </a:solidFill>
              </a:rPr>
              <a:t>File 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QuoteA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ctions.js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Actions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2" y="1793700"/>
            <a:ext cx="4435024" cy="460238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429001" y="2175506"/>
            <a:ext cx="4640972" cy="553998"/>
            <a:chOff x="3635136" y="3614559"/>
            <a:chExt cx="4640972" cy="553998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635136" y="3614559"/>
              <a:ext cx="1573246" cy="17660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76788" y="3614559"/>
              <a:ext cx="289932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Called BEFORE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Sets the </a:t>
              </a:r>
              <a:r>
                <a:rPr lang="en-US" dirty="0" err="1" smtClean="0">
                  <a:solidFill>
                    <a:srgbClr val="FF0000"/>
                  </a:solidFill>
                </a:rPr>
                <a:t>isDelayed</a:t>
              </a:r>
              <a:r>
                <a:rPr lang="en-US" dirty="0" smtClean="0">
                  <a:solidFill>
                    <a:srgbClr val="FF0000"/>
                  </a:solidFill>
                </a:rPr>
                <a:t> property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3048000" y="2729504"/>
            <a:ext cx="2057399" cy="2600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429001" y="4331039"/>
            <a:ext cx="4797972" cy="802506"/>
            <a:chOff x="3493621" y="3178647"/>
            <a:chExt cx="4797972" cy="802506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3493621" y="3178647"/>
              <a:ext cx="1741653" cy="5533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361303" y="3427155"/>
              <a:ext cx="293029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Called AFTER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Clears the </a:t>
              </a:r>
              <a:r>
                <a:rPr lang="en-US" dirty="0" err="1" smtClean="0">
                  <a:solidFill>
                    <a:srgbClr val="FF0000"/>
                  </a:solidFill>
                </a:rPr>
                <a:t>isDelayed</a:t>
              </a:r>
              <a:r>
                <a:rPr lang="en-US" dirty="0" smtClean="0">
                  <a:solidFill>
                    <a:srgbClr val="FF0000"/>
                  </a:solidFill>
                </a:rPr>
                <a:t> property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H="1">
            <a:off x="3260595" y="5029200"/>
            <a:ext cx="1910058" cy="499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b="1" dirty="0" smtClean="0">
                <a:solidFill>
                  <a:srgbClr val="000080"/>
                </a:solidFill>
              </a:rPr>
              <a:t>File 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 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QuoteA</a:t>
            </a:r>
            <a:r>
              <a:rPr lang="en-US" b="1" dirty="0" err="1" smtClean="0">
                <a:solidFill>
                  <a:srgbClr val="FF0000"/>
                </a:solidFill>
                <a:sym typeface="Wingdings"/>
              </a:rPr>
              <a:t>ctions.js</a:t>
            </a:r>
            <a:r>
              <a:rPr lang="en-US" b="1" dirty="0" smtClean="0">
                <a:solidFill>
                  <a:srgbClr val="000080"/>
                </a:solidFill>
                <a:sym typeface="Wingdings"/>
              </a:rPr>
              <a:t> </a:t>
            </a:r>
            <a:endParaRPr lang="en-US" b="1" dirty="0" smtClean="0">
              <a:solidFill>
                <a:srgbClr val="000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Actions with dispatch()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4" y="2055243"/>
            <a:ext cx="5410200" cy="2540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505201" y="1653961"/>
            <a:ext cx="3352799" cy="522467"/>
            <a:chOff x="3638096" y="3693237"/>
            <a:chExt cx="3352799" cy="522467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638096" y="3891558"/>
              <a:ext cx="967328" cy="3241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77147" y="3693237"/>
              <a:ext cx="22137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Same </a:t>
              </a:r>
              <a:r>
                <a:rPr lang="en-US" smtClean="0">
                  <a:solidFill>
                    <a:srgbClr val="FF0000"/>
                  </a:solidFill>
                </a:rPr>
                <a:t>action </a:t>
              </a:r>
              <a:r>
                <a:rPr lang="en-US" smtClean="0">
                  <a:solidFill>
                    <a:srgbClr val="FF0000"/>
                  </a:solidFill>
                </a:rPr>
                <a:t>name  !!!!!</a:t>
              </a:r>
              <a:endParaRPr lang="en-US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57600" y="3886200"/>
            <a:ext cx="4913132" cy="741074"/>
            <a:chOff x="3556268" y="3150484"/>
            <a:chExt cx="4913132" cy="741074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3556268" y="3150484"/>
              <a:ext cx="1477460" cy="6481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83500" y="3614559"/>
              <a:ext cx="328590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Dispatched AFTER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499648" y="2743200"/>
            <a:ext cx="4182159" cy="276999"/>
            <a:chOff x="4358448" y="3614559"/>
            <a:chExt cx="4182159" cy="276999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358448" y="3753058"/>
              <a:ext cx="68195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112296" y="3614559"/>
              <a:ext cx="342831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Dispatched BEFORE the </a:t>
              </a:r>
              <a:r>
                <a:rPr lang="en-US" dirty="0" err="1" smtClean="0">
                  <a:solidFill>
                    <a:srgbClr val="FF0000"/>
                  </a:solidFill>
                </a:rPr>
                <a:t>async</a:t>
              </a:r>
              <a:r>
                <a:rPr lang="en-US" dirty="0" smtClean="0">
                  <a:solidFill>
                    <a:srgbClr val="FF0000"/>
                  </a:solidFill>
                </a:rPr>
                <a:t>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16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29149</TotalTime>
  <Words>544</Words>
  <Application>Microsoft Macintosh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Reactjs Redux Async </vt:lpstr>
      <vt:lpstr>Overview</vt:lpstr>
      <vt:lpstr>Async Actions</vt:lpstr>
      <vt:lpstr>Redux Actions Revisited</vt:lpstr>
      <vt:lpstr>Action Constants</vt:lpstr>
      <vt:lpstr>Redux Thunk</vt:lpstr>
      <vt:lpstr>UI Async Issues</vt:lpstr>
      <vt:lpstr>The New Actions</vt:lpstr>
      <vt:lpstr>The New Actions with dispatch()</vt:lpstr>
      <vt:lpstr>The New Reducer</vt:lpstr>
      <vt:lpstr>Configure the store – store.js</vt:lpstr>
      <vt:lpstr>Summary</vt:lpstr>
      <vt:lpstr>Lab Exercise</vt:lpstr>
    </vt:vector>
  </TitlesOfParts>
  <Company>eBay,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1051</cp:revision>
  <cp:lastPrinted>2014-07-17T17:09:28Z</cp:lastPrinted>
  <dcterms:created xsi:type="dcterms:W3CDTF">2013-02-07T04:33:41Z</dcterms:created>
  <dcterms:modified xsi:type="dcterms:W3CDTF">2017-09-19T18:27:58Z</dcterms:modified>
</cp:coreProperties>
</file>