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7"/>
  </p:notesMasterIdLst>
  <p:handoutMasterIdLst>
    <p:handoutMasterId r:id="rId18"/>
  </p:handoutMasterIdLst>
  <p:sldIdLst>
    <p:sldId id="298" r:id="rId2"/>
    <p:sldId id="362" r:id="rId3"/>
    <p:sldId id="430" r:id="rId4"/>
    <p:sldId id="429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07" r:id="rId14"/>
    <p:sldId id="439" r:id="rId15"/>
    <p:sldId id="408" r:id="rId16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52" autoAdjust="0"/>
    <p:restoredTop sz="86439" autoAdjust="0"/>
  </p:normalViewPr>
  <p:slideViewPr>
    <p:cSldViewPr showGuides="1">
      <p:cViewPr varScale="1">
        <p:scale>
          <a:sx n="112" d="100"/>
          <a:sy n="112" d="100"/>
        </p:scale>
        <p:origin x="200" y="184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-2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Reactjs</a:t>
            </a:r>
            <a:r>
              <a:rPr lang="en-US" sz="3600" dirty="0" smtClean="0"/>
              <a:t> User Input</a:t>
            </a:r>
            <a:br>
              <a:rPr lang="en-US" sz="3600" dirty="0" smtClean="0"/>
            </a:b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Creates a reference (ref) to the DOM &lt;input&gt; element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Uncontrolled ’ref’ Inputs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07" y="1752600"/>
            <a:ext cx="4765370" cy="492542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830606" y="2286000"/>
            <a:ext cx="3159875" cy="276999"/>
            <a:chOff x="4282059" y="3061900"/>
            <a:chExt cx="3159875" cy="276999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4282059" y="3200399"/>
              <a:ext cx="1432942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093360" y="3061900"/>
              <a:ext cx="134857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‘ref’ attribute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943600" y="2894072"/>
            <a:ext cx="2498120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Assigns a DOM reference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To the instance variable, 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t</a:t>
            </a:r>
            <a:r>
              <a:rPr lang="en-US" dirty="0" err="1" smtClean="0">
                <a:solidFill>
                  <a:srgbClr val="FF0000"/>
                </a:solidFill>
              </a:rPr>
              <a:t>his._male</a:t>
            </a:r>
            <a:endParaRPr lang="en-US" dirty="0" smtClean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657600" y="2562999"/>
            <a:ext cx="2177038" cy="5334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49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On </a:t>
            </a:r>
            <a:r>
              <a:rPr lang="en-US" dirty="0" smtClean="0">
                <a:solidFill>
                  <a:srgbClr val="FF0000"/>
                </a:solidFill>
              </a:rPr>
              <a:t>Submit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Changes the state variables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Access the value from the DOM elements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Transfer user input to the State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Uncontrolled ’ref’ Inputs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07" y="3657600"/>
            <a:ext cx="7793853" cy="184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5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Advantages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JSX intermediate (easier than Controlled, more complex than elements)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Disadvantages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State change only on Submit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Uncontrolled ’ref’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5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Three ways to input user data in a React Component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All access the DOM elements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Elements</a:t>
            </a:r>
            <a:r>
              <a:rPr lang="en-US" dirty="0"/>
              <a:t> inputs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/>
              <a:t>On Submit, access the </a:t>
            </a:r>
            <a:r>
              <a:rPr lang="en-US" dirty="0">
                <a:solidFill>
                  <a:srgbClr val="FF0000"/>
                </a:solidFill>
              </a:rPr>
              <a:t>elements[ ]</a:t>
            </a:r>
            <a:r>
              <a:rPr lang="en-US" dirty="0"/>
              <a:t>  array on the </a:t>
            </a:r>
            <a:r>
              <a:rPr lang="en-US" dirty="0">
                <a:solidFill>
                  <a:srgbClr val="FF0000"/>
                </a:solidFill>
              </a:rPr>
              <a:t>&lt;form&gt;</a:t>
            </a:r>
            <a:r>
              <a:rPr lang="en-US" dirty="0"/>
              <a:t>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Controlled</a:t>
            </a:r>
            <a:r>
              <a:rPr lang="en-US" dirty="0"/>
              <a:t> input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/>
              <a:t>Save current value in the </a:t>
            </a:r>
            <a:r>
              <a:rPr lang="en-US" dirty="0">
                <a:solidFill>
                  <a:srgbClr val="FF0000"/>
                </a:solidFill>
              </a:rPr>
              <a:t>state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/>
              <a:t>Update current value with ‘</a:t>
            </a:r>
            <a:r>
              <a:rPr lang="en-US" dirty="0" err="1">
                <a:solidFill>
                  <a:srgbClr val="FF0000"/>
                </a:solidFill>
              </a:rPr>
              <a:t>onChange</a:t>
            </a:r>
            <a:r>
              <a:rPr lang="en-US" dirty="0"/>
              <a:t>’ event handler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Un-controlled</a:t>
            </a:r>
            <a:r>
              <a:rPr lang="en-US" dirty="0"/>
              <a:t> input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/>
              <a:t>Use a ‘</a:t>
            </a:r>
            <a:r>
              <a:rPr lang="en-US" dirty="0">
                <a:solidFill>
                  <a:srgbClr val="FF0000"/>
                </a:solidFill>
              </a:rPr>
              <a:t>ref</a:t>
            </a:r>
            <a:r>
              <a:rPr lang="en-US" dirty="0"/>
              <a:t>’ attribute to get a reference to the DOM </a:t>
            </a:r>
            <a:r>
              <a:rPr lang="en-US" dirty="0">
                <a:solidFill>
                  <a:srgbClr val="FF0000"/>
                </a:solidFill>
              </a:rPr>
              <a:t>&lt;input&gt;</a:t>
            </a:r>
            <a:r>
              <a:rPr lang="en-US" dirty="0"/>
              <a:t> element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/>
              <a:t>On Submit, access the value of the reference variable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3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Existing React app, lab/react-app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Follow the TODO instructions to fix the app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73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/instructions/react-user-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input.docx</a:t>
            </a:r>
            <a:endParaRPr lang="en-US" dirty="0" smtClean="0">
              <a:solidFill>
                <a:srgbClr val="FF0000"/>
              </a:solidFill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Modify an existing project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Three components, Elements, Controlled, Uncontrolled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Turn the </a:t>
            </a:r>
            <a:r>
              <a:rPr lang="en-US" smtClean="0">
                <a:sym typeface="Wingdings"/>
              </a:rPr>
              <a:t>TODO’s into TO-DONEs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ym typeface="Wingding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3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Three ways to input user data in a React Component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All access the DOM elements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Elements</a:t>
            </a:r>
            <a:r>
              <a:rPr lang="en-US" dirty="0" smtClean="0"/>
              <a:t> inputs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On Submit, access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elements[ ]</a:t>
            </a:r>
            <a:r>
              <a:rPr lang="en-US" dirty="0" smtClean="0"/>
              <a:t> </a:t>
            </a:r>
            <a:r>
              <a:rPr lang="en-US" dirty="0" smtClean="0"/>
              <a:t> array on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&lt;form&gt;</a:t>
            </a:r>
            <a:r>
              <a:rPr lang="en-US" dirty="0" smtClean="0"/>
              <a:t>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Controlled</a:t>
            </a:r>
            <a:r>
              <a:rPr lang="en-US" dirty="0" smtClean="0"/>
              <a:t> input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Save current value in the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Update current value with ‘</a:t>
            </a:r>
            <a:r>
              <a:rPr lang="en-US" dirty="0" err="1" smtClean="0">
                <a:solidFill>
                  <a:srgbClr val="FF0000"/>
                </a:solidFill>
              </a:rPr>
              <a:t>onChange</a:t>
            </a:r>
            <a:r>
              <a:rPr lang="en-US" dirty="0" smtClean="0"/>
              <a:t>’ event handler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Un-controlled</a:t>
            </a:r>
            <a:r>
              <a:rPr lang="en-US" dirty="0" smtClean="0"/>
              <a:t> input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Use a ‘</a:t>
            </a:r>
            <a:r>
              <a:rPr lang="en-US" dirty="0" smtClean="0">
                <a:solidFill>
                  <a:srgbClr val="FF0000"/>
                </a:solidFill>
              </a:rPr>
              <a:t>ref</a:t>
            </a:r>
            <a:r>
              <a:rPr lang="en-US" dirty="0" smtClean="0"/>
              <a:t>’ attribute to get a reference to the DOM </a:t>
            </a:r>
            <a:r>
              <a:rPr lang="en-US" dirty="0" smtClean="0">
                <a:solidFill>
                  <a:srgbClr val="FF0000"/>
                </a:solidFill>
              </a:rPr>
              <a:t>&lt;input&gt;</a:t>
            </a:r>
            <a:r>
              <a:rPr lang="en-US" dirty="0" smtClean="0"/>
              <a:t> element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On </a:t>
            </a:r>
            <a:r>
              <a:rPr lang="en-US" dirty="0" smtClean="0"/>
              <a:t>Submit</a:t>
            </a:r>
            <a:r>
              <a:rPr lang="en-US" dirty="0" smtClean="0"/>
              <a:t>, access the value of the reference variable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This demonstrates the three methods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Inputs include Radio Buttons, Checkboxes, Text Input, etc.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53" y="2428514"/>
            <a:ext cx="7823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5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Is a </a:t>
            </a:r>
            <a:r>
              <a:rPr lang="en-US" dirty="0" err="1" smtClean="0">
                <a:solidFill>
                  <a:srgbClr val="FF0000"/>
                </a:solidFill>
              </a:rPr>
              <a:t>React.Component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Notice the state and </a:t>
            </a:r>
            <a:r>
              <a:rPr lang="en-US" dirty="0" err="1" smtClean="0">
                <a:solidFill>
                  <a:srgbClr val="FF0000"/>
                </a:solidFill>
              </a:rPr>
              <a:t>displayState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function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57" y="2343150"/>
            <a:ext cx="5180775" cy="3848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999740"/>
            <a:ext cx="2794000" cy="32258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114800" y="5334000"/>
            <a:ext cx="1701800" cy="76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743200" y="3762756"/>
            <a:ext cx="685800" cy="11140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96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&lt;form&gt; Elements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07" y="1440759"/>
            <a:ext cx="6127750" cy="473144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810000" y="2133600"/>
            <a:ext cx="2943489" cy="353199"/>
            <a:chOff x="4343400" y="2985700"/>
            <a:chExt cx="2943489" cy="353199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4343400" y="2985700"/>
              <a:ext cx="1575528" cy="2147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248400" y="3061900"/>
              <a:ext cx="103848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Element 0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10000" y="2819400"/>
            <a:ext cx="2862117" cy="392626"/>
            <a:chOff x="4400728" y="2946273"/>
            <a:chExt cx="2862117" cy="392626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4400728" y="2946273"/>
              <a:ext cx="1518200" cy="25412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272445" y="3061900"/>
              <a:ext cx="99040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Element 1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83903" y="3422050"/>
            <a:ext cx="2399670" cy="276999"/>
            <a:chOff x="4876800" y="3061900"/>
            <a:chExt cx="2399670" cy="276999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4876800" y="3200400"/>
              <a:ext cx="104212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258819" y="3061900"/>
              <a:ext cx="101765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Element 2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267200" y="4274151"/>
            <a:ext cx="2400471" cy="276999"/>
            <a:chOff x="4876800" y="3061900"/>
            <a:chExt cx="2400471" cy="276999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4876800" y="3200400"/>
              <a:ext cx="104212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258018" y="3061900"/>
              <a:ext cx="101925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Element 3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220768" y="5181600"/>
            <a:ext cx="2407685" cy="276999"/>
            <a:chOff x="4876800" y="3061900"/>
            <a:chExt cx="2407685" cy="276999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4876800" y="3200400"/>
              <a:ext cx="104212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250804" y="3061900"/>
              <a:ext cx="103368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Element 4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112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On </a:t>
            </a:r>
            <a:r>
              <a:rPr lang="en-US" dirty="0" smtClean="0">
                <a:solidFill>
                  <a:srgbClr val="FF0000"/>
                </a:solidFill>
              </a:rPr>
              <a:t>SUBMIT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Transfer user input to the State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&lt;form&gt; Elements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07" y="2819400"/>
            <a:ext cx="6972300" cy="255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8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Advantages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Easy to build </a:t>
            </a:r>
            <a:r>
              <a:rPr lang="mr-IN" dirty="0" smtClean="0"/>
              <a:t>–</a:t>
            </a:r>
            <a:r>
              <a:rPr lang="en-US" dirty="0" smtClean="0"/>
              <a:t> JSX easy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Easy to understand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Disadvantages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Fragile </a:t>
            </a:r>
            <a:r>
              <a:rPr lang="mr-IN" dirty="0" smtClean="0"/>
              <a:t>–</a:t>
            </a:r>
            <a:r>
              <a:rPr lang="en-US" dirty="0" smtClean="0"/>
              <a:t> Adding an element changes the index values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Values only show up when the form is submitted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&lt;form&gt;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8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Each input changes the state immediately, so re-render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Controlled Inputs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07" y="1828800"/>
            <a:ext cx="5502327" cy="483517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556853" y="2590800"/>
            <a:ext cx="3222796" cy="276999"/>
            <a:chOff x="4480653" y="3061900"/>
            <a:chExt cx="3222796" cy="276999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4480653" y="3061900"/>
              <a:ext cx="1234347" cy="1384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831846" y="3061900"/>
              <a:ext cx="187160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‘checked’ attribute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76800" y="1960522"/>
            <a:ext cx="3175861" cy="323285"/>
            <a:chOff x="4480653" y="3061900"/>
            <a:chExt cx="3175861" cy="323285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4480653" y="3200400"/>
              <a:ext cx="1234348" cy="18478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878783" y="3061900"/>
              <a:ext cx="177773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‘</a:t>
              </a:r>
              <a:r>
                <a:rPr lang="en-US" dirty="0" err="1" smtClean="0">
                  <a:solidFill>
                    <a:srgbClr val="FF0000"/>
                  </a:solidFill>
                </a:rPr>
                <a:t>onClick</a:t>
              </a:r>
              <a:r>
                <a:rPr lang="en-US" dirty="0" smtClean="0">
                  <a:solidFill>
                    <a:srgbClr val="FF0000"/>
                  </a:solidFill>
                </a:rPr>
                <a:t>’ attribute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93974" y="5478133"/>
            <a:ext cx="2471752" cy="276999"/>
            <a:chOff x="5075887" y="3061900"/>
            <a:chExt cx="2471752" cy="276999"/>
          </a:xfrm>
        </p:grpSpPr>
        <p:cxnSp>
          <p:nvCxnSpPr>
            <p:cNvPr id="15" name="Straight Arrow Connector 14"/>
            <p:cNvCxnSpPr/>
            <p:nvPr/>
          </p:nvCxnSpPr>
          <p:spPr>
            <a:xfrm flipH="1" flipV="1">
              <a:off x="5075887" y="3084587"/>
              <a:ext cx="639114" cy="1158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987660" y="3061900"/>
              <a:ext cx="155997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‘value’ property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429000" y="3851852"/>
            <a:ext cx="4471762" cy="359952"/>
            <a:chOff x="3084564" y="3061900"/>
            <a:chExt cx="4471762" cy="359952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3084564" y="3200400"/>
              <a:ext cx="2630438" cy="2214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978971" y="3061900"/>
              <a:ext cx="157735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‘value’ attribute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581400" y="4974405"/>
            <a:ext cx="4372748" cy="276999"/>
            <a:chOff x="3183578" y="3061900"/>
            <a:chExt cx="4372748" cy="276999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3183578" y="3200400"/>
              <a:ext cx="2531424" cy="1384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78971" y="3061900"/>
              <a:ext cx="157735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‘value’ attribute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604826" y="5743182"/>
            <a:ext cx="4372748" cy="276999"/>
            <a:chOff x="3183578" y="3061900"/>
            <a:chExt cx="4372748" cy="276999"/>
          </a:xfrm>
        </p:grpSpPr>
        <p:cxnSp>
          <p:nvCxnSpPr>
            <p:cNvPr id="31" name="Straight Arrow Connector 30"/>
            <p:cNvCxnSpPr/>
            <p:nvPr/>
          </p:nvCxnSpPr>
          <p:spPr>
            <a:xfrm flipH="1">
              <a:off x="3183578" y="3200400"/>
              <a:ext cx="2531424" cy="1384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978971" y="3061900"/>
              <a:ext cx="157735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‘value’ attribute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486400" y="4658626"/>
            <a:ext cx="2618875" cy="276999"/>
            <a:chOff x="5075887" y="3061900"/>
            <a:chExt cx="2618875" cy="276999"/>
          </a:xfrm>
        </p:grpSpPr>
        <p:cxnSp>
          <p:nvCxnSpPr>
            <p:cNvPr id="34" name="Straight Arrow Connector 33"/>
            <p:cNvCxnSpPr/>
            <p:nvPr/>
          </p:nvCxnSpPr>
          <p:spPr>
            <a:xfrm flipH="1" flipV="1">
              <a:off x="5075887" y="3084587"/>
              <a:ext cx="639114" cy="1158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840535" y="3061900"/>
              <a:ext cx="185422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‘checked’ property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307897" y="6304954"/>
            <a:ext cx="2471752" cy="276999"/>
            <a:chOff x="5075887" y="3061900"/>
            <a:chExt cx="2471752" cy="276999"/>
          </a:xfrm>
        </p:grpSpPr>
        <p:cxnSp>
          <p:nvCxnSpPr>
            <p:cNvPr id="37" name="Straight Arrow Connector 36"/>
            <p:cNvCxnSpPr/>
            <p:nvPr/>
          </p:nvCxnSpPr>
          <p:spPr>
            <a:xfrm flipH="1" flipV="1">
              <a:off x="5075887" y="3084587"/>
              <a:ext cx="639114" cy="1158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987660" y="3061900"/>
              <a:ext cx="155997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‘value’ property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783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Advantages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Immediate update to the screen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Can use for immediate validation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Radio buttons easy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Robust </a:t>
            </a:r>
            <a:r>
              <a:rPr lang="mr-IN" dirty="0" smtClean="0"/>
              <a:t>–</a:t>
            </a:r>
            <a:r>
              <a:rPr lang="en-US" dirty="0" smtClean="0"/>
              <a:t> adding an element does not change existing elements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Disadvantages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More complex JSX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Controlled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2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31007</TotalTime>
  <Words>437</Words>
  <Application>Microsoft Macintosh PowerPoint</Application>
  <PresentationFormat>On-screen Show (4:3)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PayPal Sans Big</vt:lpstr>
      <vt:lpstr>PayPal Sans Big Light</vt:lpstr>
      <vt:lpstr>PayPal Sans Big Thin</vt:lpstr>
      <vt:lpstr>Wingdings</vt:lpstr>
      <vt:lpstr>Arial</vt:lpstr>
      <vt:lpstr>Blue Gradient Section</vt:lpstr>
      <vt:lpstr>Reactjs User Input </vt:lpstr>
      <vt:lpstr>Overview</vt:lpstr>
      <vt:lpstr>The App</vt:lpstr>
      <vt:lpstr>The Application</vt:lpstr>
      <vt:lpstr>&lt;form&gt; Elements</vt:lpstr>
      <vt:lpstr>&lt;form&gt; Elements</vt:lpstr>
      <vt:lpstr>&lt;form&gt; Elements</vt:lpstr>
      <vt:lpstr>Controlled Inputs</vt:lpstr>
      <vt:lpstr>Controlled Inputs</vt:lpstr>
      <vt:lpstr>Uncontrolled ’ref’ Inputs</vt:lpstr>
      <vt:lpstr>Uncontrolled ’ref’ Inputs</vt:lpstr>
      <vt:lpstr>Uncontrolled ’ref’ Inputs</vt:lpstr>
      <vt:lpstr>Summary</vt:lpstr>
      <vt:lpstr>Exercise</vt:lpstr>
      <vt:lpstr>Lab</vt:lpstr>
    </vt:vector>
  </TitlesOfParts>
  <Company>eBay, Inc.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1056</cp:revision>
  <cp:lastPrinted>2014-07-17T17:09:28Z</cp:lastPrinted>
  <dcterms:created xsi:type="dcterms:W3CDTF">2013-02-07T04:33:41Z</dcterms:created>
  <dcterms:modified xsi:type="dcterms:W3CDTF">2017-10-17T14:39:15Z</dcterms:modified>
</cp:coreProperties>
</file>