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4"/>
  </p:notesMasterIdLst>
  <p:handoutMasterIdLst>
    <p:handoutMasterId r:id="rId35"/>
  </p:handoutMasterIdLst>
  <p:sldIdLst>
    <p:sldId id="298" r:id="rId2"/>
    <p:sldId id="407" r:id="rId3"/>
    <p:sldId id="412" r:id="rId4"/>
    <p:sldId id="422" r:id="rId5"/>
    <p:sldId id="423" r:id="rId6"/>
    <p:sldId id="424" r:id="rId7"/>
    <p:sldId id="384" r:id="rId8"/>
    <p:sldId id="411" r:id="rId9"/>
    <p:sldId id="386" r:id="rId10"/>
    <p:sldId id="385" r:id="rId11"/>
    <p:sldId id="388" r:id="rId12"/>
    <p:sldId id="409" r:id="rId13"/>
    <p:sldId id="387" r:id="rId14"/>
    <p:sldId id="425" r:id="rId15"/>
    <p:sldId id="426" r:id="rId16"/>
    <p:sldId id="389" r:id="rId17"/>
    <p:sldId id="390" r:id="rId18"/>
    <p:sldId id="427" r:id="rId19"/>
    <p:sldId id="394" r:id="rId20"/>
    <p:sldId id="413" r:id="rId21"/>
    <p:sldId id="381" r:id="rId22"/>
    <p:sldId id="397" r:id="rId23"/>
    <p:sldId id="415" r:id="rId24"/>
    <p:sldId id="416" r:id="rId25"/>
    <p:sldId id="417" r:id="rId26"/>
    <p:sldId id="421" r:id="rId27"/>
    <p:sldId id="418" r:id="rId28"/>
    <p:sldId id="419" r:id="rId29"/>
    <p:sldId id="420" r:id="rId30"/>
    <p:sldId id="414" r:id="rId31"/>
    <p:sldId id="395" r:id="rId32"/>
    <p:sldId id="379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1" autoAdjust="0"/>
    <p:restoredTop sz="50000" autoAdjust="0"/>
  </p:normalViewPr>
  <p:slideViewPr>
    <p:cSldViewPr showGuides="1">
      <p:cViewPr varScale="1">
        <p:scale>
          <a:sx n="143" d="100"/>
          <a:sy n="143" d="100"/>
        </p:scale>
        <p:origin x="272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756"/>
            <a:ext cx="5740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 all props of old state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name,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4" y="1678458"/>
            <a:ext cx="4081224" cy="42742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6136" y="26035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1905000" y="3124200"/>
            <a:ext cx="2895600" cy="18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895600" y="3603377"/>
            <a:ext cx="4568377" cy="351396"/>
            <a:chOff x="4147073" y="3772028"/>
            <a:chExt cx="4568377" cy="351396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147073" y="3772028"/>
              <a:ext cx="1847128" cy="2108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00594" y="3846425"/>
              <a:ext cx="25148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callback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316805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CREATED</a:t>
            </a:r>
            <a:r>
              <a:rPr lang="en-US" dirty="0" smtClean="0"/>
              <a:t> </a:t>
            </a:r>
            <a:r>
              <a:rPr lang="en-US" dirty="0" err="1" smtClean="0"/>
              <a:t>QuoteContainer</a:t>
            </a:r>
            <a:r>
              <a:rPr lang="en-US" dirty="0" smtClean="0"/>
              <a:t> Component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creates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 calls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with some 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Redux </a:t>
            </a:r>
            <a:r>
              <a:rPr lang="mr-IN" dirty="0" smtClean="0"/>
              <a:t>–</a:t>
            </a:r>
            <a:r>
              <a:rPr lang="en-US" dirty="0" smtClean="0"/>
              <a:t> One Reducer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smtClean="0"/>
              <a:t>Redux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Multiple Reducers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36056</TotalTime>
  <Words>1450</Words>
  <Application>Microsoft Macintosh PowerPoint</Application>
  <PresentationFormat>On-screen Show (4:3)</PresentationFormat>
  <Paragraphs>284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</vt:lpstr>
      <vt:lpstr>Overview</vt:lpstr>
      <vt:lpstr>Overview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Redux</vt:lpstr>
      <vt:lpstr>Configuring Redux – One Reducer</vt:lpstr>
      <vt:lpstr>Configure Redux – Multiple Reducers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1063</cp:revision>
  <cp:lastPrinted>2014-07-17T17:09:28Z</cp:lastPrinted>
  <dcterms:created xsi:type="dcterms:W3CDTF">2013-02-07T04:33:41Z</dcterms:created>
  <dcterms:modified xsi:type="dcterms:W3CDTF">2017-10-11T19:36:37Z</dcterms:modified>
</cp:coreProperties>
</file>