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98" r:id="rId2"/>
    <p:sldId id="362" r:id="rId3"/>
    <p:sldId id="414" r:id="rId4"/>
    <p:sldId id="403" r:id="rId5"/>
    <p:sldId id="405" r:id="rId6"/>
    <p:sldId id="404" r:id="rId7"/>
    <p:sldId id="406" r:id="rId8"/>
    <p:sldId id="407" r:id="rId9"/>
    <p:sldId id="408" r:id="rId10"/>
    <p:sldId id="409" r:id="rId11"/>
    <p:sldId id="413" r:id="rId12"/>
    <p:sldId id="410" r:id="rId13"/>
    <p:sldId id="411" r:id="rId14"/>
    <p:sldId id="402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58" d="100"/>
          <a:sy n="158" d="100"/>
        </p:scale>
        <p:origin x="368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Shared State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53" y="1552956"/>
            <a:ext cx="3759200" cy="44196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Page 1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CRUD API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getName</a:t>
            </a:r>
            <a:r>
              <a:rPr lang="en-US" dirty="0" smtClean="0"/>
              <a:t>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setName</a:t>
            </a:r>
            <a:r>
              <a:rPr lang="en-US" dirty="0" smtClean="0"/>
              <a:t>(name)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Simple, easy to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UserInfo.js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Page 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Listener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 Listener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each listener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Passes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Simple, easy to 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Data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UserInfo.js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236412"/>
            <a:ext cx="4737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Sends name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 err="1" smtClean="0"/>
              <a:t>UserInfo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Changes own state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Problem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if someone</a:t>
            </a:r>
          </a:p>
          <a:p>
            <a:pPr marL="288925" lvl="1" indent="0">
              <a:buNone/>
            </a:pPr>
            <a:r>
              <a:rPr lang="en-US" dirty="0"/>
              <a:t>e</a:t>
            </a:r>
            <a:r>
              <a:rPr lang="en-US" dirty="0" smtClean="0"/>
              <a:t>lse changes the </a:t>
            </a:r>
          </a:p>
          <a:p>
            <a:pPr marL="288925" lvl="1" indent="0">
              <a:buNone/>
            </a:pPr>
            <a:r>
              <a:rPr lang="en-US" dirty="0"/>
              <a:t>d</a:t>
            </a:r>
            <a:r>
              <a:rPr lang="en-US" dirty="0" smtClean="0"/>
              <a:t>ata???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Side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Login.js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34" y="1353312"/>
            <a:ext cx="5508566" cy="51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listen for changes to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Causes render()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Marketing.js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25" y="1887071"/>
            <a:ext cx="5757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with Parent managed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to singleton managed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Multiple components want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Login vs Marketing (Hello, Clay, buy more stuff!!!)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Share the state information in two ways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Common Parent manages the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One child gets the state (Login), send the state to the parent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Other child gets the state in the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Requires parent knows about the children.. Direct children, usually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implement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Children share the state via singleton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does one child know that another child modified the state???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Observer pattern (Event Listeners,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Spring, everything’s a </a:t>
            </a:r>
            <a:r>
              <a:rPr lang="en-US" dirty="0" smtClean="0">
                <a:solidFill>
                  <a:srgbClr val="FF0000"/>
                </a:solidFill>
              </a:rPr>
              <a:t>singleton</a:t>
            </a:r>
            <a:r>
              <a:rPr lang="en-US" dirty="0" smtClean="0"/>
              <a:t>!!!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a module,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evaluates the contents of the module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caches the results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Node returns the cache value next time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a singleton, export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module.exports</a:t>
            </a:r>
            <a:r>
              <a:rPr lang="en-US" dirty="0" smtClean="0"/>
              <a:t> = { </a:t>
            </a:r>
            <a:r>
              <a:rPr lang="en-US" dirty="0" err="1" smtClean="0"/>
              <a:t>abc</a:t>
            </a:r>
            <a:r>
              <a:rPr lang="en-US" dirty="0" smtClean="0"/>
              <a:t>: function() </a:t>
            </a:r>
            <a:r>
              <a:rPr lang="mr-IN" dirty="0" smtClean="0"/>
              <a:t>…</a:t>
            </a:r>
            <a:r>
              <a:rPr lang="en-US" dirty="0" smtClean="0"/>
              <a:t>. }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you want individual instances of a class,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Export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not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xport default</a:t>
            </a:r>
            <a:r>
              <a:rPr lang="en-US" dirty="0" smtClean="0"/>
              <a:t> class </a:t>
            </a:r>
            <a:r>
              <a:rPr lang="en-US" dirty="0" err="1" smtClean="0"/>
              <a:t>Abc</a:t>
            </a:r>
            <a:r>
              <a:rPr lang="en-US" dirty="0" smtClean="0"/>
              <a:t> extends Component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Then you do a new on the class </a:t>
            </a:r>
            <a:r>
              <a:rPr lang="mr-IN" dirty="0" smtClean="0"/>
              <a:t>–</a:t>
            </a:r>
            <a:r>
              <a:rPr lang="en-US" dirty="0" smtClean="0"/>
              <a:t> like React does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ant about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component manages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child changes the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data to children via attributes</a:t>
            </a:r>
          </a:p>
          <a:p>
            <a:pPr marL="628650" lvl="2" indent="-342900">
              <a:buFont typeface="Arial" charset="0"/>
              <a:buChar char="•"/>
            </a:pPr>
            <a:r>
              <a:rPr lang="en-US" dirty="0"/>
              <a:t>Children automatically re-render when props </a:t>
            </a:r>
            <a:r>
              <a:rPr lang="en-US" dirty="0" smtClean="0"/>
              <a:t>change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Like the </a:t>
            </a:r>
            <a:r>
              <a:rPr lang="en-US" dirty="0" err="1" smtClean="0">
                <a:solidFill>
                  <a:srgbClr val="FF0000"/>
                </a:solidFill>
              </a:rPr>
              <a:t>TodoList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a parent with </a:t>
            </a:r>
            <a:r>
              <a:rPr lang="en-US" dirty="0" err="1" smtClean="0">
                <a:solidFill>
                  <a:srgbClr val="FF0000"/>
                </a:solidFill>
              </a:rPr>
              <a:t>TodoInput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TodoItem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children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Problems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Parent is usually a direct parent of the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Otherwise, each descendent must pass the data to their children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Tightly coupled </a:t>
            </a:r>
            <a:r>
              <a:rPr lang="mr-IN" dirty="0" smtClean="0"/>
              <a:t>–</a:t>
            </a:r>
            <a:r>
              <a:rPr lang="en-US" dirty="0" smtClean="0"/>
              <a:t> children with parent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5" y="3417914"/>
            <a:ext cx="8589513" cy="275428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is </a:t>
            </a:r>
            <a:r>
              <a:rPr lang="en-US" dirty="0" err="1" smtClean="0">
                <a:solidFill>
                  <a:srgbClr val="FF0000"/>
                </a:solidFill>
              </a:rPr>
              <a:t>Layout.js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Left is </a:t>
            </a:r>
            <a:r>
              <a:rPr lang="en-US" dirty="0" err="1" smtClean="0">
                <a:solidFill>
                  <a:srgbClr val="FF0000"/>
                </a:solidFill>
              </a:rPr>
              <a:t>Login.js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Right is </a:t>
            </a:r>
            <a:r>
              <a:rPr lang="en-US" dirty="0" err="1" smtClean="0">
                <a:solidFill>
                  <a:srgbClr val="FF0000"/>
                </a:solidFill>
              </a:rPr>
              <a:t>Marketing.js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They share the login name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Maintains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his.state.name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Tightly coupled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Login.js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Marketing.js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Intervening comps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Everything is fixed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 page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Parent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Layout.js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62208"/>
            <a:ext cx="4226814" cy="550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16" y="1353312"/>
            <a:ext cx="4600584" cy="521258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‘</a:t>
            </a:r>
            <a:r>
              <a:rPr lang="en-US" dirty="0" smtClean="0">
                <a:solidFill>
                  <a:srgbClr val="FF0000"/>
                </a:solidFill>
              </a:rPr>
              <a:t>ref</a:t>
            </a:r>
            <a:r>
              <a:rPr lang="en-US" dirty="0" smtClean="0"/>
              <a:t>’ for input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callback,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his.props.setName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Send to parent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Displays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/>
              <a:t>t</a:t>
            </a:r>
            <a:r>
              <a:rPr lang="en-US" dirty="0" err="1" smtClean="0"/>
              <a:t>his.props.name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Tightly coupled to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Login.js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6565900" cy="2209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this.props.name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display user name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Parent passes the name to the child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Tightly</a:t>
            </a:r>
            <a:r>
              <a:rPr lang="en-US" dirty="0" smtClean="0"/>
              <a:t> coupled to the immediate parent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Via </a:t>
            </a:r>
            <a:r>
              <a:rPr lang="en-US" dirty="0" err="1" smtClean="0"/>
              <a:t>this.props.name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Marketing.js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Single CRUD object to manage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Simple JS object, export from a library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Loose</a:t>
            </a:r>
            <a:r>
              <a:rPr lang="en-US" dirty="0" smtClean="0"/>
              <a:t> coupling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Components can be anywhere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maintenance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Disadvantages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Components are more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Must use </a:t>
            </a:r>
            <a:r>
              <a:rPr lang="en-US" dirty="0" smtClean="0">
                <a:solidFill>
                  <a:srgbClr val="FF0000"/>
                </a:solidFill>
              </a:rPr>
              <a:t>Observer</a:t>
            </a:r>
            <a:r>
              <a:rPr lang="en-US" dirty="0" smtClean="0"/>
              <a:t> pattern(or Event listeners, or something)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Called when data changes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Tells the components when to re-render()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25313</TotalTime>
  <Words>480</Words>
  <Application>Microsoft Macintosh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React Shared State</vt:lpstr>
      <vt:lpstr>Overview</vt:lpstr>
      <vt:lpstr>What’s Important about import?</vt:lpstr>
      <vt:lpstr>Common Parent</vt:lpstr>
      <vt:lpstr>Overview</vt:lpstr>
      <vt:lpstr>Common Parent – Layout.js</vt:lpstr>
      <vt:lpstr>Left – Login.js</vt:lpstr>
      <vt:lpstr>Right – Marketing.js</vt:lpstr>
      <vt:lpstr>Singleton Solution</vt:lpstr>
      <vt:lpstr>Singleton Data – UserInfo.js</vt:lpstr>
      <vt:lpstr>Singleton Data – UserInfo.js</vt:lpstr>
      <vt:lpstr>Left Side – Login.js</vt:lpstr>
      <vt:lpstr>Right – Marketing.js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1041</cp:revision>
  <cp:lastPrinted>2014-07-17T17:09:28Z</cp:lastPrinted>
  <dcterms:created xsi:type="dcterms:W3CDTF">2013-02-07T04:33:41Z</dcterms:created>
  <dcterms:modified xsi:type="dcterms:W3CDTF">2017-10-10T21:18:11Z</dcterms:modified>
</cp:coreProperties>
</file>