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298" r:id="rId2"/>
    <p:sldId id="362" r:id="rId3"/>
    <p:sldId id="374" r:id="rId4"/>
    <p:sldId id="384" r:id="rId5"/>
    <p:sldId id="389" r:id="rId6"/>
    <p:sldId id="390" r:id="rId7"/>
    <p:sldId id="375" r:id="rId8"/>
    <p:sldId id="377" r:id="rId9"/>
    <p:sldId id="385" r:id="rId10"/>
    <p:sldId id="376" r:id="rId11"/>
    <p:sldId id="386" r:id="rId12"/>
    <p:sldId id="388" r:id="rId13"/>
    <p:sldId id="387" r:id="rId14"/>
    <p:sldId id="37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Flux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user starts something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‘Add TODO Item to List’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This component changes 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By sending an ACTION to the Dispatcher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Adds an item to the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</a:t>
            </a:r>
            <a:r>
              <a:rPr lang="en-US" dirty="0" err="1" smtClean="0"/>
              <a:t>this.emit</a:t>
            </a:r>
            <a:r>
              <a:rPr lang="en-US" dirty="0" smtClean="0"/>
              <a:t>( CHANGE_EVENT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Invokes ALL the change listeners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updates its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React updates the screen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Initialize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TodoContainer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exports</a:t>
            </a:r>
            <a:r>
              <a:rPr lang="en-US" dirty="0">
                <a:solidFill>
                  <a:srgbClr val="7A7A43"/>
                </a:solidFill>
              </a:rPr>
              <a:t> </a:t>
            </a:r>
            <a:r>
              <a:rPr lang="en-US" dirty="0"/>
              <a:t>= </a:t>
            </a:r>
            <a:r>
              <a:rPr lang="en-US" b="1" i="1" dirty="0" err="1">
                <a:solidFill>
                  <a:srgbClr val="660E7A"/>
                </a:solidFill>
              </a:rPr>
              <a:t>React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createClass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getInitialState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[]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registerChangeListener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TODO_FIND_ALL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7A7A43"/>
                </a:solidFill>
              </a:rPr>
              <a:t>_change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getAll</a:t>
            </a:r>
            <a:r>
              <a:rPr lang="en-US" dirty="0"/>
              <a:t>() });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05400" y="3488424"/>
            <a:ext cx="467328" cy="3943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29000" y="4530031"/>
            <a:ext cx="457198" cy="3176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6164" y="4750475"/>
            <a:ext cx="29931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Tell the Data Store to do work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0456" y="3214300"/>
            <a:ext cx="2861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Register the listener method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53000" y="5638801"/>
            <a:ext cx="386064" cy="25639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51" y="5728181"/>
            <a:ext cx="42690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Update the state when Data Store changes</a:t>
            </a:r>
          </a:p>
        </p:txBody>
      </p:sp>
    </p:spTree>
    <p:extLst>
      <p:ext uri="{BB962C8B-B14F-4D97-AF65-F5344CB8AC3E}">
        <p14:creationId xmlns:p14="http://schemas.microsoft.com/office/powerpoint/2010/main" val="5916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Render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it isolates the &lt;</a:t>
            </a:r>
            <a:r>
              <a:rPr lang="en-US" dirty="0" err="1" smtClean="0"/>
              <a:t>TodoList</a:t>
            </a:r>
            <a:r>
              <a:rPr lang="en-US" dirty="0" smtClean="0"/>
              <a:t>&gt; from the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 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next page shows how the container delegates the CRUD work to the Store via the Dispatcher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 the model from the View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>
              <a:solidFill>
                <a:srgbClr val="7A7A43"/>
              </a:solidFill>
            </a:endParaRP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( content 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TODO_CREATE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content});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remove</a:t>
            </a:r>
            <a:r>
              <a:rPr lang="en-US" dirty="0"/>
              <a:t>(id)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TODO_DELETE</a:t>
            </a:r>
            <a:r>
              <a:rPr lang="en-US" dirty="0"/>
              <a:t>,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id});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update</a:t>
            </a:r>
            <a:r>
              <a:rPr lang="en-US" dirty="0"/>
              <a:t>( </a:t>
            </a:r>
            <a:r>
              <a:rPr lang="en-US" dirty="0" err="1"/>
              <a:t>todo</a:t>
            </a:r>
            <a:r>
              <a:rPr lang="en-US" dirty="0"/>
              <a:t> ) {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i="1" dirty="0" err="1">
                <a:solidFill>
                  <a:srgbClr val="660E7A"/>
                </a:solidFill>
              </a:rPr>
              <a:t>Dispatcher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dispatch</a:t>
            </a:r>
            <a:r>
              <a:rPr lang="en-US" dirty="0"/>
              <a:t>({</a:t>
            </a:r>
            <a:r>
              <a:rPr lang="en-US" b="1" dirty="0" err="1">
                <a:solidFill>
                  <a:srgbClr val="660E7A"/>
                </a:solidFill>
              </a:rPr>
              <a:t>actionType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Constants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TODO_UPDATE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E7A"/>
                </a:solidFill>
              </a:rPr>
              <a:t>todo</a:t>
            </a:r>
            <a:r>
              <a:rPr lang="en-US" dirty="0"/>
              <a:t>: </a:t>
            </a:r>
            <a:r>
              <a:rPr lang="en-US" dirty="0" err="1"/>
              <a:t>todo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 Component, &lt;</a:t>
            </a:r>
            <a:r>
              <a:rPr lang="en-US" dirty="0" err="1" smtClean="0"/>
              <a:t>TodoContainer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2057400"/>
            <a:ext cx="819583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6347" y="1894701"/>
            <a:ext cx="2258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TODO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962400"/>
            <a:ext cx="304800" cy="2381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8000" y="4062025"/>
            <a:ext cx="2258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TODO List</a:t>
            </a:r>
          </a:p>
        </p:txBody>
      </p:sp>
    </p:spTree>
    <p:extLst>
      <p:ext uri="{BB962C8B-B14F-4D97-AF65-F5344CB8AC3E}">
        <p14:creationId xmlns:p14="http://schemas.microsoft.com/office/powerpoint/2010/main" val="7024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Modify an existing </a:t>
            </a:r>
            <a:r>
              <a:rPr lang="en-US" dirty="0" smtClean="0"/>
              <a:t>React app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does the TODO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has a </a:t>
            </a:r>
            <a:r>
              <a:rPr lang="en-US" dirty="0" err="1" smtClean="0"/>
              <a:t>TodoContainer</a:t>
            </a:r>
            <a:r>
              <a:rPr lang="en-US" dirty="0" smtClean="0"/>
              <a:t> component which calls the </a:t>
            </a:r>
            <a:r>
              <a:rPr lang="en-US" dirty="0" err="1" smtClean="0"/>
              <a:t>TodoController</a:t>
            </a:r>
            <a:r>
              <a:rPr lang="en-US" dirty="0" smtClean="0"/>
              <a:t> directly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a Flux 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the one from the ‘flux’ module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TodoStore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the existing </a:t>
            </a:r>
            <a:r>
              <a:rPr lang="en-US" dirty="0" err="1" smtClean="0"/>
              <a:t>TodoController</a:t>
            </a:r>
            <a:r>
              <a:rPr lang="en-US" dirty="0" smtClean="0"/>
              <a:t> to do the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the </a:t>
            </a:r>
            <a:r>
              <a:rPr lang="en-US" dirty="0" err="1" smtClean="0"/>
              <a:t>TodoStore</a:t>
            </a:r>
            <a:r>
              <a:rPr lang="en-US" dirty="0" smtClean="0"/>
              <a:t> CHANGE listeners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TodoStore</a:t>
            </a:r>
            <a:r>
              <a:rPr lang="en-US" dirty="0" smtClean="0"/>
              <a:t> must extend the Event object</a:t>
            </a: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</a:t>
            </a: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allows multiple unrelated components to access the same data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the </a:t>
            </a:r>
            <a:r>
              <a:rPr lang="en-US" dirty="0" smtClean="0">
                <a:solidFill>
                  <a:srgbClr val="C00000"/>
                </a:solidFill>
              </a:rPr>
              <a:t>Observer</a:t>
            </a:r>
            <a:r>
              <a:rPr lang="en-US" dirty="0" smtClean="0"/>
              <a:t> pattern in a general purpose fashion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allows separation between the components when depending on the same domain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a common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  <a:r>
              <a:rPr lang="en-US" dirty="0" smtClean="0"/>
              <a:t> singleton to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independent components to access the same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 registering listeners called when model changes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uses </a:t>
            </a:r>
            <a:r>
              <a:rPr lang="en-US" dirty="0" smtClean="0">
                <a:solidFill>
                  <a:srgbClr val="C00000"/>
                </a:solidFill>
              </a:rPr>
              <a:t>Actions</a:t>
            </a:r>
            <a:r>
              <a:rPr lang="en-US" dirty="0" smtClean="0"/>
              <a:t> to instruct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Action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JUST</a:t>
            </a:r>
            <a:r>
              <a:rPr lang="en-US" dirty="0" smtClean="0"/>
              <a:t> a message to a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through the </a:t>
            </a:r>
            <a:r>
              <a:rPr lang="en-US" dirty="0" smtClean="0">
                <a:solidFill>
                  <a:srgbClr val="C00000"/>
                </a:solidFill>
              </a:rPr>
              <a:t>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Flux</a:t>
            </a:r>
            <a:r>
              <a:rPr lang="en-US" dirty="0" smtClean="0"/>
              <a:t> wraps the </a:t>
            </a:r>
            <a:r>
              <a:rPr lang="en-US" dirty="0" smtClean="0">
                <a:solidFill>
                  <a:srgbClr val="C00000"/>
                </a:solidFill>
              </a:rPr>
              <a:t>Business Logic </a:t>
            </a:r>
            <a:r>
              <a:rPr lang="en-US" dirty="0" smtClean="0">
                <a:sym typeface="Wingdings"/>
              </a:rPr>
              <a:t> calls to the server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start ups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registers Name with Dispatcher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does NOT know what functions the Data Store provides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Data Store waits for clients to call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Container  creates a message for the Store (an Action)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 </a:t>
            </a:r>
            <a:r>
              <a:rPr lang="en-US" dirty="0" smtClean="0">
                <a:sym typeface="Wingdings"/>
              </a:rPr>
              <a:t>sends message to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Dispatcher  sends message to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Store  Controller -- responds to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The </a:t>
            </a:r>
            <a:r>
              <a:rPr lang="en-US" dirty="0" smtClean="0">
                <a:solidFill>
                  <a:srgbClr val="C00000"/>
                </a:solidFill>
              </a:rPr>
              <a:t>Data Store </a:t>
            </a:r>
            <a:r>
              <a:rPr lang="en-US" dirty="0" smtClean="0"/>
              <a:t>provides an </a:t>
            </a:r>
            <a:r>
              <a:rPr lang="en-US" dirty="0" err="1" smtClean="0">
                <a:solidFill>
                  <a:srgbClr val="C00000"/>
                </a:solidFill>
              </a:rPr>
              <a:t>EventEmitter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A </a:t>
            </a:r>
            <a:r>
              <a:rPr lang="en-US" dirty="0" smtClean="0">
                <a:sym typeface="Wingdings"/>
              </a:rPr>
              <a:t> registers a callback for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endParaRPr lang="en-US" dirty="0"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Later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B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changes</a:t>
            </a:r>
            <a:r>
              <a:rPr lang="en-US" dirty="0" smtClean="0">
                <a:sym typeface="Wingdings"/>
              </a:rPr>
              <a:t> the Data Store data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By sending an Action through the Dispatcher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Data Store </a:t>
            </a:r>
            <a:r>
              <a:rPr lang="en-US" dirty="0" smtClean="0">
                <a:sym typeface="Wingdings"/>
              </a:rPr>
              <a:t> emits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Container A </a:t>
            </a:r>
            <a:r>
              <a:rPr lang="en-US" dirty="0" smtClean="0">
                <a:sym typeface="Wingdings"/>
              </a:rPr>
              <a:t> receives the ‘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change</a:t>
            </a:r>
            <a:r>
              <a:rPr lang="en-US" dirty="0" smtClean="0">
                <a:sym typeface="Wingdings"/>
              </a:rPr>
              <a:t>’ event callback with data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todo-store.js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5321300" cy="37846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733800" y="1755001"/>
            <a:ext cx="1934543" cy="478399"/>
            <a:chOff x="4191000" y="1579001"/>
            <a:chExt cx="1934543" cy="478399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191000" y="1828800"/>
              <a:ext cx="819583" cy="22860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49314" y="1579001"/>
              <a:ext cx="97622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State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14293" y="2050837"/>
            <a:ext cx="2867360" cy="568103"/>
            <a:chOff x="3884800" y="1579001"/>
            <a:chExt cx="2867360" cy="568103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884800" y="1856000"/>
              <a:ext cx="637903" cy="2911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22703" y="1579001"/>
              <a:ext cx="222945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Extends </a:t>
              </a:r>
              <a:r>
                <a:rPr lang="en-US" dirty="0" err="1" smtClean="0">
                  <a:solidFill>
                    <a:srgbClr val="FF0000"/>
                  </a:solidFill>
                </a:rPr>
                <a:t>EventEmitter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011" y="2819400"/>
            <a:ext cx="2095989" cy="553998"/>
            <a:chOff x="4791554" y="1426601"/>
            <a:chExt cx="2095989" cy="553998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125543" y="1717500"/>
              <a:ext cx="762000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91554" y="1426601"/>
              <a:ext cx="123751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callback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 calls here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956" y="4576387"/>
            <a:ext cx="2190044" cy="553998"/>
            <a:chOff x="4954256" y="1426601"/>
            <a:chExt cx="2190044" cy="553998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125543" y="1426602"/>
              <a:ext cx="1018757" cy="26289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54256" y="1426601"/>
              <a:ext cx="912109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Manage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Listeners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648243" y="5044280"/>
            <a:ext cx="1018757" cy="861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269303" y="3600067"/>
            <a:ext cx="2548770" cy="276999"/>
            <a:chOff x="3328308" y="1579001"/>
            <a:chExt cx="2548770" cy="27699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328308" y="1717500"/>
              <a:ext cx="1041995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36005" y="1579001"/>
              <a:ext cx="13410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Trigger Event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todo-store.js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Store </a:t>
            </a:r>
            <a:r>
              <a:rPr lang="mr-IN" dirty="0" smtClean="0"/>
              <a:t>–</a:t>
            </a:r>
            <a:r>
              <a:rPr lang="en-US" dirty="0" smtClean="0"/>
              <a:t> Register with Dispatcher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2" y="1978727"/>
            <a:ext cx="6489700" cy="3937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604998" y="1600200"/>
            <a:ext cx="1958075" cy="470473"/>
            <a:chOff x="3111025" y="1600567"/>
            <a:chExt cx="1958075" cy="470473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111025" y="1739066"/>
              <a:ext cx="990599" cy="3319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49965" y="1600567"/>
              <a:ext cx="8191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Register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29901" y="2362200"/>
            <a:ext cx="2170899" cy="298734"/>
            <a:chOff x="3328309" y="1418766"/>
            <a:chExt cx="2170899" cy="29873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3328309" y="1557265"/>
              <a:ext cx="727983" cy="16023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92723" y="1418766"/>
              <a:ext cx="120648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Action Type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63895" y="3286350"/>
            <a:ext cx="3032255" cy="673115"/>
            <a:chOff x="3135351" y="964267"/>
            <a:chExt cx="3032255" cy="673115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3135351" y="964267"/>
              <a:ext cx="1046305" cy="47640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349800" y="1360383"/>
              <a:ext cx="181780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Delegate the work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H="1">
            <a:off x="4229901" y="4030088"/>
            <a:ext cx="1180299" cy="35808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679011" y="4829853"/>
            <a:ext cx="2197149" cy="276999"/>
            <a:chOff x="3369355" y="1418766"/>
            <a:chExt cx="2197149" cy="276999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369355" y="1557265"/>
              <a:ext cx="686938" cy="0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25431" y="1418766"/>
              <a:ext cx="13410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Trigger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9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 a listener for the ‘change’ event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Registers with the Data Store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Later, when ’someone’ changes the Data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DataStore</a:t>
            </a:r>
            <a:r>
              <a:rPr lang="en-US" dirty="0" smtClean="0"/>
              <a:t> calls ALL the event listeners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For the event ‘change’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This invokes the method in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Later, the COMPONENT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the Data Store to find out the current status and updates the component state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Register the listener</a:t>
            </a:r>
            <a:endParaRPr lang="en-US" dirty="0"/>
          </a:p>
          <a:p>
            <a:pPr marL="860425" lvl="3" indent="0">
              <a:buNone/>
            </a:pPr>
            <a:r>
              <a:rPr lang="en-US" dirty="0" err="1">
                <a:solidFill>
                  <a:srgbClr val="7A7A43"/>
                </a:solidFill>
              </a:rPr>
              <a:t>getInitialState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number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registerChangeListener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_change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_change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 { </a:t>
            </a:r>
            <a:r>
              <a:rPr lang="en-US" b="1" dirty="0">
                <a:solidFill>
                  <a:srgbClr val="660E7A"/>
                </a:solidFill>
              </a:rPr>
              <a:t>number</a:t>
            </a:r>
            <a:r>
              <a:rPr lang="en-US" dirty="0"/>
              <a:t>: </a:t>
            </a:r>
            <a:r>
              <a:rPr lang="en-US" b="1" i="1" dirty="0" err="1">
                <a:solidFill>
                  <a:srgbClr val="660E7A"/>
                </a:solidFill>
              </a:rPr>
              <a:t>TodoStore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getAll</a:t>
            </a:r>
            <a:r>
              <a:rPr lang="en-US" dirty="0"/>
              <a:t>().</a:t>
            </a:r>
            <a:r>
              <a:rPr lang="en-US" b="1" dirty="0">
                <a:solidFill>
                  <a:srgbClr val="660E7A"/>
                </a:solidFill>
              </a:rPr>
              <a:t>length </a:t>
            </a:r>
            <a:r>
              <a:rPr lang="en-US" dirty="0"/>
              <a:t>} );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Component, &lt;Status&gt;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724400" y="2743200"/>
            <a:ext cx="685800" cy="838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79591" y="2492080"/>
            <a:ext cx="2861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Register the listener method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5257800"/>
            <a:ext cx="321791" cy="457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13685" y="5715000"/>
            <a:ext cx="32254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Get the current Data Store state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Update the 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6787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Render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>
                <a:solidFill>
                  <a:srgbClr val="7A7A43"/>
                </a:solidFill>
              </a:rPr>
              <a:t>getCountMessage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switch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number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is nothing to TODO. Enter one?'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case 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is 1 TODO.'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default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>
                <a:solidFill>
                  <a:srgbClr val="008000"/>
                </a:solidFill>
              </a:rPr>
              <a:t>'There are ' </a:t>
            </a:r>
            <a:r>
              <a:rPr lang="en-US" dirty="0"/>
              <a:t>+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number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008000"/>
                </a:solidFill>
              </a:rPr>
              <a:t>' TODOs'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A7A43"/>
                </a:solidFill>
              </a:rPr>
              <a:t>render</a:t>
            </a:r>
            <a:r>
              <a:rPr lang="en-US" dirty="0"/>
              <a:t>: 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i="1" dirty="0"/>
              <a:t>render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='status'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&gt;This is the status page&lt;/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getCountMessage</a:t>
            </a:r>
            <a:r>
              <a:rPr lang="en-US" dirty="0"/>
              <a:t>()}&lt;/</a:t>
            </a:r>
            <a:r>
              <a:rPr lang="en-US" b="1" dirty="0">
                <a:solidFill>
                  <a:srgbClr val="000080"/>
                </a:solidFill>
              </a:rPr>
              <a:t>h1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Listening Component, &lt;Status&gt;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91000" y="1828800"/>
            <a:ext cx="819583" cy="2286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40843" y="1654599"/>
            <a:ext cx="31370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View with the State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1" y="4572000"/>
            <a:ext cx="533399" cy="3810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72727" y="4142601"/>
            <a:ext cx="31370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Change the View with the State</a:t>
            </a:r>
          </a:p>
        </p:txBody>
      </p:sp>
    </p:spTree>
    <p:extLst>
      <p:ext uri="{BB962C8B-B14F-4D97-AF65-F5344CB8AC3E}">
        <p14:creationId xmlns:p14="http://schemas.microsoft.com/office/powerpoint/2010/main" val="19623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25896</TotalTime>
  <Words>588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PayPal Sans Big</vt:lpstr>
      <vt:lpstr>PayPal Sans Big Light</vt:lpstr>
      <vt:lpstr>PayPal Sans Big Thin</vt:lpstr>
      <vt:lpstr>Wingdings</vt:lpstr>
      <vt:lpstr>Blue Gradient Section</vt:lpstr>
      <vt:lpstr>Reactjs Flux </vt:lpstr>
      <vt:lpstr>Overview</vt:lpstr>
      <vt:lpstr>What Happens?</vt:lpstr>
      <vt:lpstr>What Happens?</vt:lpstr>
      <vt:lpstr>The Data Store</vt:lpstr>
      <vt:lpstr>The Data Store – Register with Dispatcher</vt:lpstr>
      <vt:lpstr>The Listening Component</vt:lpstr>
      <vt:lpstr>The Listening Component, &lt;Status&gt;</vt:lpstr>
      <vt:lpstr>The Listening Component, &lt;Status&gt;</vt:lpstr>
      <vt:lpstr>The Change Component, &lt;TodoContainer&gt;</vt:lpstr>
      <vt:lpstr>The Change Component, &lt;TodoContainer&gt;</vt:lpstr>
      <vt:lpstr>The Change Component, &lt;TodoContainer&gt;</vt:lpstr>
      <vt:lpstr>The Change Component, &lt;TodoContainer&gt;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1004</cp:revision>
  <cp:lastPrinted>2014-07-17T17:09:28Z</cp:lastPrinted>
  <dcterms:created xsi:type="dcterms:W3CDTF">2013-02-07T04:33:41Z</dcterms:created>
  <dcterms:modified xsi:type="dcterms:W3CDTF">2017-07-17T09:50:39Z</dcterms:modified>
</cp:coreProperties>
</file>