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98" r:id="rId2"/>
    <p:sldId id="407" r:id="rId3"/>
    <p:sldId id="397" r:id="rId4"/>
    <p:sldId id="400" r:id="rId5"/>
    <p:sldId id="401" r:id="rId6"/>
    <p:sldId id="406" r:id="rId7"/>
    <p:sldId id="402" r:id="rId8"/>
    <p:sldId id="403" r:id="rId9"/>
    <p:sldId id="395" r:id="rId10"/>
    <p:sldId id="37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93" d="100"/>
          <a:sy n="93" d="100"/>
        </p:scale>
        <p:origin x="744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 </a:t>
            </a:r>
            <a:r>
              <a:rPr lang="en-US" sz="3600" dirty="0" err="1" smtClean="0"/>
              <a:t>Async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Start with the Redux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Modify the Actions and Reducers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handle an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Asynchronous code is more complex (of course)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Action function handles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multiple times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Usually the </a:t>
            </a:r>
            <a:r>
              <a:rPr lang="en-US" dirty="0" err="1" smtClean="0"/>
              <a:t>async</a:t>
            </a:r>
            <a:r>
              <a:rPr lang="en-US" dirty="0" smtClean="0"/>
              <a:t> Action should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a BEFORE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change the UI (like a spinner) by changing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ASYNC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AFTER action with the data from </a:t>
            </a:r>
            <a:r>
              <a:rPr lang="en-US" dirty="0" err="1" smtClean="0"/>
              <a:t>Async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 the callback from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emoves the spinner (by changing the state)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has the signature of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ACTION function does the following: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gets called by Redux via mapping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( dispatch, p1, p2 ) =&gt;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invokes the </a:t>
            </a:r>
            <a:r>
              <a:rPr lang="en-US" dirty="0" err="1" smtClean="0"/>
              <a:t>async</a:t>
            </a:r>
            <a:r>
              <a:rPr lang="en-US" dirty="0" smtClean="0"/>
              <a:t> business logic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RESTful call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When the </a:t>
            </a:r>
            <a:r>
              <a:rPr lang="en-US" dirty="0" err="1" smtClean="0"/>
              <a:t>async</a:t>
            </a:r>
            <a:r>
              <a:rPr lang="en-US" dirty="0" smtClean="0"/>
              <a:t> part returns, the action calls:</a:t>
            </a:r>
          </a:p>
          <a:p>
            <a:pPr marL="917575" lvl="2" indent="-3429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 </a:t>
            </a:r>
            <a:r>
              <a:rPr lang="en-US" dirty="0" err="1" smtClean="0">
                <a:solidFill>
                  <a:srgbClr val="FF0000"/>
                </a:solidFill>
              </a:rPr>
              <a:t>action_object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UI, you probably want to use a spinner (or something)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Display during the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Hide after the </a:t>
            </a:r>
            <a:r>
              <a:rPr lang="en-US" dirty="0" err="1" smtClean="0"/>
              <a:t>Async</a:t>
            </a:r>
            <a:r>
              <a:rPr lang="en-US" dirty="0" smtClean="0"/>
              <a:t> finishes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Handle </a:t>
            </a:r>
            <a:r>
              <a:rPr lang="en-US" dirty="0" err="1" smtClean="0"/>
              <a:t>Async</a:t>
            </a:r>
            <a:r>
              <a:rPr lang="en-US" dirty="0" smtClean="0"/>
              <a:t> error messages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needs another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Indicates in the middle of </a:t>
            </a:r>
            <a:r>
              <a:rPr lang="en-US" dirty="0" err="1" smtClean="0"/>
              <a:t>Async</a:t>
            </a:r>
            <a:r>
              <a:rPr lang="en-US" dirty="0" smtClean="0"/>
              <a:t> (using the property ‘</a:t>
            </a:r>
            <a:r>
              <a:rPr lang="en-US" dirty="0" err="1" smtClean="0"/>
              <a:t>isDelayed</a:t>
            </a:r>
            <a:r>
              <a:rPr lang="en-US" dirty="0" smtClean="0"/>
              <a:t>’)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action now becomes THREE actions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 dispatch, name, quote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Now dispatches the other two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requestQuote</a:t>
            </a:r>
            <a:r>
              <a:rPr lang="en-US" dirty="0" smtClean="0">
                <a:solidFill>
                  <a:srgbClr val="FF0000"/>
                </a:solidFill>
              </a:rPr>
              <a:t>(dispatch)</a:t>
            </a:r>
            <a:r>
              <a:rPr lang="en-US" dirty="0" smtClean="0"/>
              <a:t> which sets a property 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err="1" smtClean="0">
                <a:solidFill>
                  <a:srgbClr val="FF0000"/>
                </a:solidFill>
              </a:rPr>
              <a:t>isDelayed</a:t>
            </a:r>
            <a:r>
              <a:rPr lang="en-US" dirty="0" smtClean="0"/>
              <a:t>’ to TRUE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is BEFORE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receiveQuote</a:t>
            </a:r>
            <a:r>
              <a:rPr lang="en-US" dirty="0" smtClean="0">
                <a:solidFill>
                  <a:srgbClr val="FF0000"/>
                </a:solidFill>
              </a:rPr>
              <a:t>( dispatch, name, quote )</a:t>
            </a:r>
            <a:r>
              <a:rPr lang="en-US" dirty="0" smtClean="0"/>
              <a:t> which does the old save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Async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6186286" cy="44513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actions.js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1" y="2175506"/>
            <a:ext cx="4640972" cy="553998"/>
            <a:chOff x="3635136" y="3614559"/>
            <a:chExt cx="4640972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635136" y="3614559"/>
              <a:ext cx="1573246" cy="176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76788" y="3614559"/>
              <a:ext cx="289932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3048000" y="2729504"/>
            <a:ext cx="2057399" cy="260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429001" y="4094892"/>
            <a:ext cx="4797972" cy="802506"/>
            <a:chOff x="3493621" y="3178647"/>
            <a:chExt cx="4797972" cy="802506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493621" y="3178647"/>
              <a:ext cx="1741653" cy="553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1303" y="3427155"/>
              <a:ext cx="293029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Clears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429001" y="4732292"/>
            <a:ext cx="1741652" cy="20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5787348" cy="18472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actions.js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endParaRPr lang="en-US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 with dispatch()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5201" y="1653961"/>
            <a:ext cx="3036363" cy="522467"/>
            <a:chOff x="3638096" y="3693237"/>
            <a:chExt cx="3036363" cy="52246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638096" y="3891558"/>
              <a:ext cx="967328" cy="3241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37418" y="3693237"/>
              <a:ext cx="18370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Same action name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8400" y="3886200"/>
            <a:ext cx="6132332" cy="741074"/>
            <a:chOff x="2337068" y="3150484"/>
            <a:chExt cx="6132332" cy="741074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2337068" y="3150484"/>
              <a:ext cx="2696660" cy="6481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83500" y="3614559"/>
              <a:ext cx="32859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9648" y="2805351"/>
            <a:ext cx="4182159" cy="276999"/>
            <a:chOff x="4358448" y="3614559"/>
            <a:chExt cx="4182159" cy="276999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358448" y="3753058"/>
              <a:ext cx="6819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12296" y="3614559"/>
              <a:ext cx="34283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1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reducer.js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1203325" lvl="3" indent="-342900">
              <a:buFont typeface="Arial" charset="0"/>
              <a:buChar char="•"/>
            </a:pP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nameReducer</a:t>
            </a:r>
            <a:r>
              <a:rPr lang="en-US" sz="1600" dirty="0" smtClean="0"/>
              <a:t>( state</a:t>
            </a:r>
            <a:r>
              <a:rPr lang="en-US" sz="1600" dirty="0"/>
              <a:t>, </a:t>
            </a:r>
            <a:r>
              <a:rPr lang="en-US" sz="1600" dirty="0" smtClean="0"/>
              <a:t>action )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state = state || </a:t>
            </a:r>
            <a:r>
              <a:rPr lang="en-US" sz="1600" b="1" i="1" dirty="0" err="1">
                <a:solidFill>
                  <a:srgbClr val="660E7A"/>
                </a:solidFill>
              </a:rPr>
              <a:t>initialState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000080"/>
                </a:solidFill>
              </a:rPr>
              <a:t>switch </a:t>
            </a:r>
            <a:r>
              <a:rPr lang="en-US" sz="1600" dirty="0"/>
              <a:t>(</a:t>
            </a:r>
            <a:r>
              <a:rPr lang="en-US" sz="1600" dirty="0" err="1"/>
              <a:t>action.</a:t>
            </a:r>
            <a:r>
              <a:rPr lang="en-US" sz="1600" b="1" dirty="0" err="1">
                <a:solidFill>
                  <a:srgbClr val="660E7A"/>
                </a:solidFill>
              </a:rPr>
              <a:t>type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case </a:t>
            </a:r>
            <a:r>
              <a:rPr lang="en-US" sz="1600" dirty="0" err="1" smtClean="0"/>
              <a:t>constants.</a:t>
            </a:r>
            <a:r>
              <a:rPr lang="en-US" sz="1600" b="1" i="1" dirty="0" err="1" smtClean="0">
                <a:solidFill>
                  <a:srgbClr val="660E7A"/>
                </a:solidFill>
              </a:rPr>
              <a:t>SAVE_QUOTE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case </a:t>
            </a:r>
            <a:r>
              <a:rPr lang="en-US" sz="1600" dirty="0" err="1" smtClean="0"/>
              <a:t>constants.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RECEIVE_QUOTE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...state,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>
                <a:solidFill>
                  <a:srgbClr val="660E7A"/>
                </a:solidFill>
              </a:rPr>
              <a:t>name</a:t>
            </a:r>
            <a:r>
              <a:rPr lang="en-US" sz="1600" dirty="0"/>
              <a:t>: </a:t>
            </a:r>
            <a:r>
              <a:rPr lang="en-US" sz="1600" dirty="0" err="1"/>
              <a:t>action.</a:t>
            </a:r>
            <a:r>
              <a:rPr lang="en-US" sz="1600" b="1" dirty="0" err="1">
                <a:solidFill>
                  <a:srgbClr val="660E7A"/>
                </a:solidFill>
              </a:rPr>
              <a:t>payload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name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>
                <a:solidFill>
                  <a:srgbClr val="660E7A"/>
                </a:solidFill>
              </a:rPr>
              <a:t>quote</a:t>
            </a:r>
            <a:r>
              <a:rPr lang="en-US" sz="1600" dirty="0"/>
              <a:t>: </a:t>
            </a:r>
            <a:r>
              <a:rPr lang="en-US" sz="1600" dirty="0" err="1"/>
              <a:t>action.</a:t>
            </a:r>
            <a:r>
              <a:rPr lang="en-US" sz="1600" b="1" dirty="0" err="1">
                <a:solidFill>
                  <a:srgbClr val="660E7A"/>
                </a:solidFill>
              </a:rPr>
              <a:t>payload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quote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isDelayed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false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         </a:t>
            </a:r>
            <a:r>
              <a:rPr lang="en-US" sz="1600" dirty="0" smtClean="0"/>
              <a:t>};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case </a:t>
            </a:r>
            <a:r>
              <a:rPr lang="en-US" sz="1600" dirty="0" err="1" smtClean="0"/>
              <a:t>constants.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REQUEST_QUOTE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...state,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isDelayed</a:t>
            </a:r>
            <a:r>
              <a:rPr lang="en-US" sz="1600" dirty="0"/>
              <a:t>: </a:t>
            </a:r>
            <a:r>
              <a:rPr lang="en-US" sz="1600" dirty="0" err="1"/>
              <a:t>action.</a:t>
            </a:r>
            <a:r>
              <a:rPr lang="en-US" sz="1600" b="1" dirty="0" err="1">
                <a:solidFill>
                  <a:srgbClr val="660E7A"/>
                </a:solidFill>
              </a:rPr>
              <a:t>payload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isDelayed</a:t>
            </a:r>
            <a:r>
              <a:rPr lang="en-US" sz="1600" b="1" dirty="0">
                <a:solidFill>
                  <a:srgbClr val="660E7A"/>
                </a:solidFill>
              </a:rPr>
              <a:t/>
            </a:r>
            <a:br>
              <a:rPr lang="en-US" sz="1600" b="1" dirty="0">
                <a:solidFill>
                  <a:srgbClr val="660E7A"/>
                </a:solidFill>
              </a:rPr>
            </a:br>
            <a:r>
              <a:rPr lang="en-US" sz="1600" b="1" dirty="0">
                <a:solidFill>
                  <a:srgbClr val="660E7A"/>
                </a:solidFill>
              </a:rPr>
              <a:t>         </a:t>
            </a:r>
            <a:r>
              <a:rPr lang="en-US" sz="1600" dirty="0" smtClean="0"/>
              <a:t>};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default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state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store to add the dispatch() function </a:t>
            </a:r>
            <a:r>
              <a:rPr lang="en-US" dirty="0" smtClean="0"/>
              <a:t>call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smtClean="0"/>
              <a:t>store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store.js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" y="1828800"/>
            <a:ext cx="7696200" cy="47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requires that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Dispatches multiple Action Commands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BEFORE action </a:t>
            </a:r>
            <a:r>
              <a:rPr lang="mr-IN" dirty="0" smtClean="0"/>
              <a:t>–</a:t>
            </a:r>
            <a:r>
              <a:rPr lang="en-US" dirty="0" smtClean="0"/>
              <a:t> spinners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ASYNC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AFTER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Save the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Set the state for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Spinners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Errors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28963</TotalTime>
  <Words>400</Words>
  <Application>Microsoft Macintosh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Reactjs Redux Async </vt:lpstr>
      <vt:lpstr>Overview</vt:lpstr>
      <vt:lpstr>Async Actions</vt:lpstr>
      <vt:lpstr>UI Async Issues</vt:lpstr>
      <vt:lpstr>The New Actions</vt:lpstr>
      <vt:lpstr>The New Actions with dispatch()</vt:lpstr>
      <vt:lpstr>The New Reducer</vt:lpstr>
      <vt:lpstr>Configure the store – store.js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1045</cp:revision>
  <cp:lastPrinted>2014-07-17T17:09:28Z</cp:lastPrinted>
  <dcterms:created xsi:type="dcterms:W3CDTF">2013-02-07T04:33:41Z</dcterms:created>
  <dcterms:modified xsi:type="dcterms:W3CDTF">2017-05-23T14:14:54Z</dcterms:modified>
</cp:coreProperties>
</file>