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7"/>
  </p:notesMasterIdLst>
  <p:handoutMasterIdLst>
    <p:handoutMasterId r:id="rId18"/>
  </p:handoutMasterIdLst>
  <p:sldIdLst>
    <p:sldId id="298" r:id="rId2"/>
    <p:sldId id="362" r:id="rId3"/>
    <p:sldId id="383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5" r:id="rId14"/>
    <p:sldId id="381" r:id="rId15"/>
    <p:sldId id="373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50000" autoAdjust="0"/>
  </p:normalViewPr>
  <p:slideViewPr>
    <p:cSldViewPr showGuides="1">
      <p:cViewPr varScale="1">
        <p:scale>
          <a:sx n="99" d="100"/>
          <a:sy n="99" d="100"/>
        </p:scale>
        <p:origin x="776" y="184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Webpack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Loaders are preprocessors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Convert file content to JavaScript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Babel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Convert es2015 JS to es5 JS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 es6 (es2015) not supported on all browsers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Convert JSX code to es6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Convert spread operator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LESS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Convert *.less files to *.</a:t>
            </a:r>
            <a:r>
              <a:rPr lang="en-US" dirty="0" err="1" smtClean="0"/>
              <a:t>css</a:t>
            </a:r>
            <a:r>
              <a:rPr lang="en-US" dirty="0" smtClean="0"/>
              <a:t> files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SASS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Convert *.</a:t>
            </a:r>
            <a:r>
              <a:rPr lang="en-US" dirty="0" err="1" smtClean="0"/>
              <a:t>scss</a:t>
            </a:r>
            <a:r>
              <a:rPr lang="en-US" dirty="0" smtClean="0"/>
              <a:t> or *.sass </a:t>
            </a:r>
            <a:r>
              <a:rPr lang="en-US" dirty="0" smtClean="0"/>
              <a:t>files to *.</a:t>
            </a:r>
            <a:r>
              <a:rPr lang="en-US" dirty="0" err="1" smtClean="0"/>
              <a:t>css</a:t>
            </a:r>
            <a:r>
              <a:rPr lang="en-US" dirty="0" smtClean="0"/>
              <a:t> files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6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Loading babel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babel-loader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Presets are modules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babel-preset-es2015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babel-preset-react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Install with </a:t>
            </a:r>
            <a:r>
              <a:rPr lang="en-US" dirty="0" err="1" smtClean="0"/>
              <a:t>npm</a:t>
            </a:r>
            <a:r>
              <a:rPr lang="en-US" dirty="0" smtClean="0"/>
              <a:t> or yarn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RegExp</a:t>
            </a:r>
            <a:r>
              <a:rPr lang="en-US" dirty="0" smtClean="0"/>
              <a:t> determine file names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 test:  and  exclude: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NOTE: this tests all *.</a:t>
            </a:r>
            <a:r>
              <a:rPr lang="en-US" dirty="0" err="1" smtClean="0"/>
              <a:t>js</a:t>
            </a:r>
            <a:r>
              <a:rPr lang="en-US" dirty="0" smtClean="0"/>
              <a:t> and *.</a:t>
            </a:r>
            <a:r>
              <a:rPr lang="en-US" dirty="0" err="1" smtClean="0"/>
              <a:t>jsx</a:t>
            </a:r>
            <a:r>
              <a:rPr lang="en-US" dirty="0" smtClean="0"/>
              <a:t> files  </a:t>
            </a:r>
            <a:r>
              <a:rPr lang="en-US" dirty="0" smtClean="0">
                <a:solidFill>
                  <a:srgbClr val="FF0000"/>
                </a:solidFill>
              </a:rPr>
              <a:t>WHY???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358755"/>
            <a:ext cx="39751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Suppose you want to load the CSS data in your React app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Webpack</a:t>
            </a:r>
            <a:r>
              <a:rPr lang="en-US" dirty="0" smtClean="0"/>
              <a:t> will: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Convert the text to JavaScript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Add it to the bundle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Bundle will: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Add a &lt;style&gt; tag in the &lt;head&gt;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Must install the two loaders: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yarn add style-loader </a:t>
            </a:r>
            <a:r>
              <a:rPr lang="en-US" dirty="0" err="1" smtClean="0">
                <a:solidFill>
                  <a:srgbClr val="FF0000"/>
                </a:solidFill>
              </a:rPr>
              <a:t>css</a:t>
            </a:r>
            <a:r>
              <a:rPr lang="en-US" dirty="0" smtClean="0">
                <a:solidFill>
                  <a:srgbClr val="FF0000"/>
                </a:solidFill>
              </a:rPr>
              <a:t>-loader</a:t>
            </a:r>
          </a:p>
          <a:p>
            <a:pPr marL="631825" lvl="1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Loader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7400"/>
            <a:ext cx="2692400" cy="39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854" y="3575050"/>
            <a:ext cx="44704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4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CSS preprocessors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Webpack</a:t>
            </a:r>
            <a:r>
              <a:rPr lang="en-US" dirty="0" smtClean="0"/>
              <a:t> will: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Compile to CSS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Convert to JS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Bundle the result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Bundle will: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Add a &lt;style&gt; inside the &lt;head&gt;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Install with: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yarn add less-loader less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yarn add sass-loader node-sass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and Sass Loader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749" y="2438400"/>
            <a:ext cx="5943600" cy="201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752600"/>
            <a:ext cx="2870200" cy="635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570330" y="1334805"/>
            <a:ext cx="2973470" cy="1484595"/>
            <a:chOff x="6144464" y="2528499"/>
            <a:chExt cx="2973470" cy="1484595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8203534" y="2867696"/>
              <a:ext cx="914400" cy="11453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144464" y="2528499"/>
              <a:ext cx="251940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Executes </a:t>
              </a:r>
              <a:r>
                <a:rPr lang="en-US" smtClean="0">
                  <a:solidFill>
                    <a:srgbClr val="FF0000"/>
                  </a:solidFill>
                </a:rPr>
                <a:t>in reverse order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H="1">
            <a:off x="2941750" y="1662604"/>
            <a:ext cx="2468450" cy="11567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2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Webpack</a:t>
            </a:r>
            <a:r>
              <a:rPr lang="en-US" dirty="0" smtClean="0"/>
              <a:t> extremely powerful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Creates a single bundle of JavaScript from all our code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Suitable for browser, loads with &lt;script&gt; tag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Converts files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JS files to standard JS instead of es6 or es7 or JSX or </a:t>
            </a:r>
            <a:r>
              <a:rPr lang="mr-IN" dirty="0" smtClean="0"/>
              <a:t>…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CSS files to JS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Embed styles from CSS into &lt;style&gt; inside &lt;head&gt;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LESS or SASS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CSS preprocessors</a:t>
            </a:r>
            <a:endParaRPr lang="en-US" dirty="0"/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Convert to CSS first, then process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1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Refer to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instructions/</a:t>
            </a:r>
            <a:r>
              <a:rPr lang="en-US" dirty="0" err="1" smtClean="0">
                <a:solidFill>
                  <a:srgbClr val="FF0000"/>
                </a:solidFill>
              </a:rPr>
              <a:t>webpack.docx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for the lab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Start with React app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Start with skeleton </a:t>
            </a:r>
            <a:r>
              <a:rPr lang="en-US" dirty="0" err="1" smtClean="0">
                <a:solidFill>
                  <a:srgbClr val="FF0000"/>
                </a:solidFill>
              </a:rPr>
              <a:t>webpack.config.js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Configure support for Babel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Configure support for CSS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Configure support for LESS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Configure support for </a:t>
            </a:r>
            <a:r>
              <a:rPr lang="en-US" dirty="0" err="1" smtClean="0"/>
              <a:t>webpack</a:t>
            </a:r>
            <a:r>
              <a:rPr lang="en-US" dirty="0" smtClean="0"/>
              <a:t> development server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2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usually uses </a:t>
            </a:r>
            <a:r>
              <a:rPr lang="en-US" dirty="0" err="1" smtClean="0"/>
              <a:t>webpack</a:t>
            </a:r>
            <a:r>
              <a:rPr lang="en-US" dirty="0" smtClean="0"/>
              <a:t> as a build tool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Webpack</a:t>
            </a:r>
            <a:r>
              <a:rPr lang="en-US" dirty="0" smtClean="0"/>
              <a:t> has lots of interesting features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Bundles different types of files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CSS, SASS, LESS, JS, JSX, JSON, XML, etc.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 browser downloads the bundle in one file instead of multiples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Webpack</a:t>
            </a:r>
            <a:r>
              <a:rPr lang="en-US" dirty="0" smtClean="0"/>
              <a:t> has development tools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HMR </a:t>
            </a:r>
            <a:r>
              <a:rPr lang="mr-IN" dirty="0" smtClean="0"/>
              <a:t>–</a:t>
            </a:r>
            <a:r>
              <a:rPr lang="en-US" dirty="0" smtClean="0"/>
              <a:t> Hot Module Replacement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Edit a file, save it, </a:t>
            </a:r>
            <a:r>
              <a:rPr lang="en-US" dirty="0" err="1" smtClean="0"/>
              <a:t>webpack</a:t>
            </a:r>
            <a:r>
              <a:rPr lang="en-US" dirty="0" smtClean="0"/>
              <a:t> automatically sends it to the browser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/>
              <a:t>Webpack</a:t>
            </a:r>
            <a:r>
              <a:rPr lang="en-US" dirty="0" smtClean="0"/>
              <a:t> development server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Serves as http server, handles HMR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Lots of configuration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Files </a:t>
            </a:r>
            <a:r>
              <a:rPr lang="en-US" dirty="0" smtClean="0">
                <a:sym typeface="Wingdings"/>
              </a:rPr>
              <a:t> JS  Single File  Browser  Unbundle  Ready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Loaders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To JS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Bundles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To single file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Browser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Unbundles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Webpack</a:t>
            </a:r>
            <a:r>
              <a:rPr lang="en-US" dirty="0" smtClean="0"/>
              <a:t> Does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600182" y="2362200"/>
            <a:ext cx="5010418" cy="3505200"/>
            <a:chOff x="1676400" y="2362200"/>
            <a:chExt cx="5010418" cy="3505200"/>
          </a:xfrm>
        </p:grpSpPr>
        <p:grpSp>
          <p:nvGrpSpPr>
            <p:cNvPr id="8" name="Group 7"/>
            <p:cNvGrpSpPr/>
            <p:nvPr/>
          </p:nvGrpSpPr>
          <p:grpSpPr>
            <a:xfrm>
              <a:off x="1676400" y="2362200"/>
              <a:ext cx="4972318" cy="685800"/>
              <a:chOff x="1676400" y="2362200"/>
              <a:chExt cx="4972318" cy="6858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676400" y="2362200"/>
                <a:ext cx="1676400" cy="68580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/>
                  <a:t>CSS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438659" y="2362200"/>
                <a:ext cx="1524000" cy="68580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/>
                  <a:t>JS</a:t>
                </a: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5124718" y="2362200"/>
                <a:ext cx="1524000" cy="68580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/>
                  <a:t>HTML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714500" y="5181600"/>
              <a:ext cx="4972318" cy="685800"/>
              <a:chOff x="1676400" y="2362200"/>
              <a:chExt cx="4972318" cy="685800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1676400" y="2362200"/>
                <a:ext cx="1676400" cy="68580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/>
                  <a:t>CSS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3438659" y="2362200"/>
                <a:ext cx="1524000" cy="68580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/>
                  <a:t>JS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5124718" y="2362200"/>
                <a:ext cx="1524000" cy="68580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/>
                  <a:t>HTML</a:t>
                </a:r>
              </a:p>
            </p:txBody>
          </p:sp>
        </p:grpSp>
        <p:sp>
          <p:nvSpPr>
            <p:cNvPr id="13" name="Rounded Rectangle 12"/>
            <p:cNvSpPr/>
            <p:nvPr/>
          </p:nvSpPr>
          <p:spPr>
            <a:xfrm>
              <a:off x="3476759" y="3733800"/>
              <a:ext cx="1524000" cy="6858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 smtClean="0"/>
                <a:t>Bundle.js</a:t>
              </a:r>
              <a:endParaRPr lang="en-US" dirty="0" smtClean="0"/>
            </a:p>
          </p:txBody>
        </p:sp>
      </p:grpSp>
      <p:cxnSp>
        <p:nvCxnSpPr>
          <p:cNvPr id="16" name="Straight Arrow Connector 15"/>
          <p:cNvCxnSpPr>
            <a:stCxn id="7" idx="2"/>
          </p:cNvCxnSpPr>
          <p:nvPr/>
        </p:nvCxnSpPr>
        <p:spPr>
          <a:xfrm flipH="1">
            <a:off x="6705600" y="3048000"/>
            <a:ext cx="1104900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13" idx="0"/>
          </p:cNvCxnSpPr>
          <p:nvPr/>
        </p:nvCxnSpPr>
        <p:spPr>
          <a:xfrm>
            <a:off x="6124441" y="3048000"/>
            <a:ext cx="38100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</p:cNvCxnSpPr>
          <p:nvPr/>
        </p:nvCxnSpPr>
        <p:spPr>
          <a:xfrm>
            <a:off x="4438382" y="3048000"/>
            <a:ext cx="1314718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0" idx="0"/>
          </p:cNvCxnSpPr>
          <p:nvPr/>
        </p:nvCxnSpPr>
        <p:spPr>
          <a:xfrm flipH="1">
            <a:off x="4476482" y="4419600"/>
            <a:ext cx="118110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2"/>
            <a:endCxn id="11" idx="0"/>
          </p:cNvCxnSpPr>
          <p:nvPr/>
        </p:nvCxnSpPr>
        <p:spPr>
          <a:xfrm>
            <a:off x="6162541" y="4419600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662671" y="4419600"/>
            <a:ext cx="1071629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7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Which files to load?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onvert to JS?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Which files to ignore?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node_modules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Which files to load?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ecursively from require()</a:t>
            </a:r>
            <a:r>
              <a:rPr lang="en-US" dirty="0" smtClean="0"/>
              <a:t>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import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Which output file(s)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Name of </a:t>
            </a:r>
            <a:r>
              <a:rPr lang="en-US" dirty="0" err="1" smtClean="0"/>
              <a:t>bundle.js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Location of </a:t>
            </a:r>
            <a:r>
              <a:rPr lang="en-US" dirty="0" err="1" smtClean="0"/>
              <a:t>bundle.js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How to access the file from the browser?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Via &lt;script&gt; tag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1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webpack.config.js</a:t>
            </a:r>
            <a:r>
              <a:rPr lang="en-US" dirty="0" smtClean="0">
                <a:sym typeface="Wingdings"/>
              </a:rPr>
              <a:t> </a:t>
            </a:r>
          </a:p>
          <a:p>
            <a:pPr marL="342900" indent="-342900">
              <a:buFont typeface="Arial" charset="0"/>
              <a:buChar char="•"/>
            </a:pPr>
            <a:endParaRPr lang="en-US" dirty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Bundles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./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src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/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main.js</a:t>
            </a:r>
            <a:r>
              <a:rPr lang="en-US" dirty="0" smtClean="0">
                <a:sym typeface="Wingdings"/>
              </a:rPr>
              <a:t> and everything it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requires()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Webpack.config.js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812800" y="1905000"/>
            <a:ext cx="7315808" cy="3641242"/>
            <a:chOff x="812800" y="2057400"/>
            <a:chExt cx="7315808" cy="364124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800" y="2057400"/>
              <a:ext cx="4597400" cy="3632200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5410200" y="2680900"/>
              <a:ext cx="2718408" cy="276999"/>
              <a:chOff x="5410200" y="2680900"/>
              <a:chExt cx="2718408" cy="276999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H="1">
                <a:off x="5410200" y="2819400"/>
                <a:ext cx="6096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6096000" y="2680900"/>
                <a:ext cx="20326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Absolute path name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410200" y="4254471"/>
              <a:ext cx="2718408" cy="276999"/>
              <a:chOff x="5410200" y="2680900"/>
              <a:chExt cx="2718408" cy="276999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5410200" y="2819400"/>
                <a:ext cx="6096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6096000" y="2680900"/>
                <a:ext cx="20326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mtClean="0">
                    <a:solidFill>
                      <a:srgbClr val="FF0000"/>
                    </a:solidFill>
                  </a:rPr>
                  <a:t>Absolute path name</a:t>
                </a:r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810000" y="4876800"/>
              <a:ext cx="3124200" cy="821842"/>
              <a:chOff x="5410200" y="2136057"/>
              <a:chExt cx="3124200" cy="821842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flipH="1" flipV="1">
                <a:off x="5410200" y="2136057"/>
                <a:ext cx="609600" cy="68334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6160352" y="2680900"/>
                <a:ext cx="23740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Allows multiple bundles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64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Multiple bundles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Files </a:t>
            </a:r>
            <a:r>
              <a:rPr lang="en-US" dirty="0" smtClean="0">
                <a:sym typeface="Wingdings"/>
              </a:rPr>
              <a:t>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./</a:t>
            </a:r>
            <a:r>
              <a:rPr lang="en-US" dirty="0" err="1" smtClean="0">
                <a:sym typeface="Wingdings"/>
              </a:rPr>
              <a:t>dist</a:t>
            </a:r>
            <a:r>
              <a:rPr lang="en-US" dirty="0" smtClean="0">
                <a:sym typeface="Wingdings"/>
              </a:rPr>
              <a:t>/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header</a:t>
            </a:r>
            <a:r>
              <a:rPr lang="en-US" dirty="0" err="1" smtClean="0">
                <a:sym typeface="Wingdings"/>
              </a:rPr>
              <a:t>.bundle.js</a:t>
            </a:r>
            <a:endParaRPr lang="en-US" dirty="0" smtClean="0">
              <a:sym typeface="Wingdings"/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./</a:t>
            </a:r>
            <a:r>
              <a:rPr lang="en-US" dirty="0" err="1" smtClean="0">
                <a:sym typeface="Wingdings"/>
              </a:rPr>
              <a:t>dist</a:t>
            </a:r>
            <a:r>
              <a:rPr lang="en-US" dirty="0" smtClean="0">
                <a:sym typeface="Wingdings"/>
              </a:rPr>
              <a:t>/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main</a:t>
            </a:r>
            <a:r>
              <a:rPr lang="en-US" dirty="0" err="1" smtClean="0">
                <a:sym typeface="Wingdings"/>
              </a:rPr>
              <a:t>.bundle.js</a:t>
            </a:r>
            <a:endParaRPr lang="en-US" dirty="0" smtClean="0">
              <a:sym typeface="Wingdings"/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./</a:t>
            </a:r>
            <a:r>
              <a:rPr lang="en-US" dirty="0" err="1" smtClean="0">
                <a:sym typeface="Wingdings"/>
              </a:rPr>
              <a:t>dist</a:t>
            </a:r>
            <a:r>
              <a:rPr lang="en-US" dirty="0" smtClean="0">
                <a:sym typeface="Wingdings"/>
              </a:rPr>
              <a:t>/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footer</a:t>
            </a:r>
            <a:r>
              <a:rPr lang="en-US" dirty="0" err="1" smtClean="0">
                <a:sym typeface="Wingdings"/>
              </a:rPr>
              <a:t>.bundle.js</a:t>
            </a:r>
            <a:endParaRPr lang="en-US" dirty="0" smtClean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Very useful when they don’t change much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Issue:  What if they all import the same file(s)???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Bundles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524000"/>
            <a:ext cx="45593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3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If the bundle files share a require() file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Create File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commons.js</a:t>
            </a:r>
            <a:r>
              <a:rPr lang="en-US" dirty="0" smtClean="0">
                <a:sym typeface="Wingdings"/>
              </a:rPr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Contains all files referenced two or more times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828800"/>
            <a:ext cx="4686300" cy="25781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Resources From require()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0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Define public folder,  </a:t>
            </a:r>
            <a:r>
              <a:rPr lang="en-US" dirty="0" smtClean="0">
                <a:solidFill>
                  <a:srgbClr val="FF0000"/>
                </a:solidFill>
              </a:rPr>
              <a:t>./assets/</a:t>
            </a:r>
            <a:r>
              <a:rPr lang="en-US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From the browser, &lt;script </a:t>
            </a:r>
            <a:r>
              <a:rPr lang="en-US" dirty="0" err="1" smtClean="0"/>
              <a:t>src</a:t>
            </a:r>
            <a:r>
              <a:rPr lang="en-US" dirty="0" smtClean="0"/>
              <a:t>=”</a:t>
            </a:r>
            <a:r>
              <a:rPr lang="en-US" dirty="0" smtClean="0">
                <a:solidFill>
                  <a:srgbClr val="FF0000"/>
                </a:solidFill>
              </a:rPr>
              <a:t>/assets/</a:t>
            </a:r>
            <a:r>
              <a:rPr lang="en-US" dirty="0" err="1" smtClean="0">
                <a:solidFill>
                  <a:srgbClr val="FF0000"/>
                </a:solidFill>
              </a:rPr>
              <a:t>app.bundle.js</a:t>
            </a:r>
            <a:r>
              <a:rPr lang="en-US" dirty="0" smtClean="0"/>
              <a:t>”&gt;&lt;/script&gt;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Start the </a:t>
            </a:r>
            <a:r>
              <a:rPr lang="en-US" dirty="0" smtClean="0"/>
              <a:t>server (an embedded Express server) </a:t>
            </a:r>
            <a:r>
              <a:rPr lang="en-US" dirty="0" smtClean="0"/>
              <a:t>with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webpack</a:t>
            </a:r>
            <a:r>
              <a:rPr lang="en-US" dirty="0" smtClean="0">
                <a:solidFill>
                  <a:srgbClr val="FF0000"/>
                </a:solidFill>
              </a:rPr>
              <a:t>-dev-server</a:t>
            </a:r>
            <a:r>
              <a:rPr lang="en-US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r>
              <a:rPr lang="en-US" dirty="0" smtClean="0"/>
              <a:t> Development Server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05000"/>
            <a:ext cx="59436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9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./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src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/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index.html</a:t>
            </a:r>
            <a:r>
              <a:rPr lang="en-US" dirty="0" smtClean="0">
                <a:sym typeface="Wingdings"/>
              </a:rPr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Loads the bundle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057400"/>
            <a:ext cx="4597400" cy="30353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669027" y="3800855"/>
            <a:ext cx="2674373" cy="276999"/>
            <a:chOff x="6603334" y="2528499"/>
            <a:chExt cx="2674373" cy="276999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287107" y="2666999"/>
              <a:ext cx="990600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603334" y="2528499"/>
              <a:ext cx="160165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React code here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55532" y="4336904"/>
            <a:ext cx="2687868" cy="276999"/>
            <a:chOff x="6589839" y="2528499"/>
            <a:chExt cx="2687868" cy="276999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287107" y="2666999"/>
              <a:ext cx="990600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589839" y="2528499"/>
              <a:ext cx="162865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Load the bundle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464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22442</TotalTime>
  <Words>592</Words>
  <Application>Microsoft Macintosh PowerPoint</Application>
  <PresentationFormat>On-screen Show (4:3)</PresentationFormat>
  <Paragraphs>175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Webpack </vt:lpstr>
      <vt:lpstr>Overview</vt:lpstr>
      <vt:lpstr>What Webpack Does</vt:lpstr>
      <vt:lpstr>Issues</vt:lpstr>
      <vt:lpstr>Webpack.config.js</vt:lpstr>
      <vt:lpstr>Multiple Bundles</vt:lpstr>
      <vt:lpstr>Shared Resources From require()</vt:lpstr>
      <vt:lpstr>Webpack Development Server</vt:lpstr>
      <vt:lpstr>HTML</vt:lpstr>
      <vt:lpstr>Loaders</vt:lpstr>
      <vt:lpstr>Loader Example</vt:lpstr>
      <vt:lpstr>CSS Loader</vt:lpstr>
      <vt:lpstr>Less and Sass Loader</vt:lpstr>
      <vt:lpstr>Summary</vt:lpstr>
      <vt:lpstr>Lab Exercise</vt:lpstr>
    </vt:vector>
  </TitlesOfParts>
  <Company>eBay, Inc.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1024</cp:revision>
  <cp:lastPrinted>2014-07-17T17:09:28Z</cp:lastPrinted>
  <dcterms:created xsi:type="dcterms:W3CDTF">2013-02-07T04:33:41Z</dcterms:created>
  <dcterms:modified xsi:type="dcterms:W3CDTF">2017-04-28T15:38:42Z</dcterms:modified>
</cp:coreProperties>
</file>