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298" r:id="rId2"/>
    <p:sldId id="407" r:id="rId3"/>
    <p:sldId id="412" r:id="rId4"/>
    <p:sldId id="428" r:id="rId5"/>
    <p:sldId id="422" r:id="rId6"/>
    <p:sldId id="423" r:id="rId7"/>
    <p:sldId id="424" r:id="rId8"/>
    <p:sldId id="384" r:id="rId9"/>
    <p:sldId id="411" r:id="rId10"/>
    <p:sldId id="386" r:id="rId11"/>
    <p:sldId id="385" r:id="rId12"/>
    <p:sldId id="388" r:id="rId13"/>
    <p:sldId id="409" r:id="rId14"/>
    <p:sldId id="387" r:id="rId15"/>
    <p:sldId id="425" r:id="rId16"/>
    <p:sldId id="426" r:id="rId17"/>
    <p:sldId id="389" r:id="rId18"/>
    <p:sldId id="390" r:id="rId19"/>
    <p:sldId id="427" r:id="rId20"/>
    <p:sldId id="394" r:id="rId21"/>
    <p:sldId id="413" r:id="rId22"/>
    <p:sldId id="381" r:id="rId23"/>
    <p:sldId id="397" r:id="rId24"/>
    <p:sldId id="415" r:id="rId25"/>
    <p:sldId id="416" r:id="rId26"/>
    <p:sldId id="417" r:id="rId27"/>
    <p:sldId id="421" r:id="rId28"/>
    <p:sldId id="418" r:id="rId29"/>
    <p:sldId id="419" r:id="rId30"/>
    <p:sldId id="420" r:id="rId31"/>
    <p:sldId id="414" r:id="rId32"/>
    <p:sldId id="395" r:id="rId33"/>
    <p:sldId id="379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26" d="100"/>
          <a:sy n="126" d="100"/>
        </p:scale>
        <p:origin x="752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a Name and a Quote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presses the Save button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Save performs a </a:t>
            </a:r>
            <a:r>
              <a:rPr lang="en-US" dirty="0" smtClean="0">
                <a:solidFill>
                  <a:srgbClr val="FF0000"/>
                </a:solidFill>
              </a:rPr>
              <a:t>submit()</a:t>
            </a:r>
            <a:r>
              <a:rPr lang="en-US" dirty="0" smtClean="0"/>
              <a:t>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Called  by Redux which creates a Container for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:</a:t>
            </a:r>
            <a:endParaRPr lang="en-US" dirty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9" y="1371600"/>
            <a:ext cx="468630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733800" y="5057273"/>
            <a:ext cx="1219200" cy="15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07262" y="4918774"/>
            <a:ext cx="23703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 Values from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4962" y="5539700"/>
            <a:ext cx="21576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to dispatch()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10000" y="5195773"/>
            <a:ext cx="1143000" cy="1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19600" y="5607786"/>
            <a:ext cx="838200" cy="57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React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 smtClean="0">
                <a:solidFill>
                  <a:srgbClr val="008000"/>
                </a:solidFill>
              </a:rPr>
              <a:t>export default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SUBMIT event handler is on the next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 err="1">
                <a:solidFill>
                  <a:srgbClr val="0000FF"/>
                </a:solidFill>
              </a:rPr>
              <a:t>className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nameInput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? </a:t>
            </a:r>
            <a:r>
              <a:rPr lang="en-US" b="1" dirty="0">
                <a:solidFill>
                  <a:srgbClr val="008000"/>
                </a:solidFill>
              </a:rPr>
              <a:t>':' 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} {</a:t>
            </a:r>
            <a:r>
              <a:rPr lang="en-US" dirty="0" err="1"/>
              <a:t>props.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dirty="0"/>
              <a:t>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i="1" dirty="0">
                <a:solidFill>
                  <a:srgbClr val="FF0000"/>
                </a:solidFill>
              </a:rPr>
              <a:t>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="Full Name"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_name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b="1" dirty="0">
                <a:solidFill>
                  <a:srgbClr val="008000"/>
                </a:solidFill>
              </a:rPr>
              <a:t>="Quote of the Day" </a:t>
            </a:r>
            <a:r>
              <a:rPr lang="en-US" b="1" dirty="0">
                <a:solidFill>
                  <a:srgbClr val="0000FF"/>
                </a:solidFill>
              </a:rPr>
              <a:t>ref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{data =&gt; </a:t>
            </a:r>
            <a:r>
              <a:rPr lang="en-US" dirty="0">
                <a:solidFill>
                  <a:srgbClr val="458383"/>
                </a:solidFill>
              </a:rPr>
              <a:t>_quote </a:t>
            </a:r>
            <a:r>
              <a:rPr lang="en-US" dirty="0"/>
              <a:t>= data} /&gt;</a:t>
            </a:r>
            <a:br>
              <a:rPr lang="en-US" dirty="0"/>
            </a:br>
            <a:r>
              <a:rPr lang="en-US" dirty="0"/>
              <a:t>         &lt;</a:t>
            </a:r>
            <a:r>
              <a:rPr lang="en-US" b="1" dirty="0">
                <a:solidFill>
                  <a:srgbClr val="000080"/>
                </a:solidFill>
              </a:rPr>
              <a:t>button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</a:t>
            </a:r>
            <a:r>
              <a:rPr lang="en-US" dirty="0"/>
              <a:t>&gt;Save&lt;/</a:t>
            </a:r>
            <a:r>
              <a:rPr lang="en-US" b="1" dirty="0">
                <a:solidFill>
                  <a:srgbClr val="000080"/>
                </a:solidFill>
              </a:rPr>
              <a:t>button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Example </a:t>
            </a:r>
            <a:r>
              <a:rPr lang="mr-IN" dirty="0" smtClean="0"/>
              <a:t>–</a:t>
            </a:r>
            <a:r>
              <a:rPr lang="en-US" dirty="0" smtClean="0"/>
              <a:t> The &lt;Quote&gt; Component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86400" y="2667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0" y="2286000"/>
            <a:ext cx="1304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Input PROPS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Continued from previous slide</a:t>
            </a:r>
          </a:p>
          <a:p>
            <a:pPr marL="574675" lvl="1" indent="-285750"/>
            <a:r>
              <a:rPr lang="en-US" b="1" dirty="0" smtClean="0">
                <a:solidFill>
                  <a:srgbClr val="008000"/>
                </a:solidFill>
              </a:rPr>
              <a:t>export default</a:t>
            </a:r>
            <a:r>
              <a:rPr lang="en-US" b="1" dirty="0" smtClean="0">
                <a:solidFill>
                  <a:srgbClr val="000080"/>
                </a:solidFill>
              </a:rPr>
              <a:t> function </a:t>
            </a:r>
            <a:r>
              <a:rPr lang="en-US" i="1" dirty="0" smtClean="0">
                <a:solidFill>
                  <a:srgbClr val="FF0000"/>
                </a:solidFill>
              </a:rPr>
              <a:t>Quote </a:t>
            </a:r>
            <a:r>
              <a:rPr lang="en-US" dirty="0" smtClean="0"/>
              <a:t>( </a:t>
            </a:r>
            <a:r>
              <a:rPr lang="en-US" dirty="0"/>
              <a:t>props 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_name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_quote</a:t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/>
            </a:r>
            <a:br>
              <a:rPr lang="en-US" dirty="0">
                <a:solidFill>
                  <a:srgbClr val="458383"/>
                </a:solidFill>
              </a:rPr>
            </a:br>
            <a:r>
              <a:rPr lang="en-US" dirty="0">
                <a:solidFill>
                  <a:srgbClr val="458383"/>
                </a:solidFill>
              </a:rPr>
              <a:t>  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submit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e.</a:t>
            </a:r>
            <a:r>
              <a:rPr lang="en-US" dirty="0" err="1">
                <a:solidFill>
                  <a:srgbClr val="7A7A43"/>
                </a:solidFill>
              </a:rPr>
              <a:t>preventDefault</a:t>
            </a:r>
            <a:r>
              <a:rPr lang="en-US" dirty="0" smtClean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 smtClean="0"/>
              <a:t>props.</a:t>
            </a:r>
            <a:r>
              <a:rPr lang="en-US" dirty="0" err="1" smtClean="0">
                <a:solidFill>
                  <a:srgbClr val="7A7A43"/>
                </a:solidFill>
              </a:rPr>
              <a:t>saveQuote</a:t>
            </a:r>
            <a:r>
              <a:rPr lang="en-US" dirty="0" smtClean="0"/>
              <a:t>(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name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</a:t>
            </a:r>
            <a:r>
              <a:rPr lang="en-US" dirty="0">
                <a:solidFill>
                  <a:srgbClr val="458383"/>
                </a:solidFill>
              </a:rPr>
              <a:t>_</a:t>
            </a:r>
            <a:r>
              <a:rPr lang="en-US" dirty="0" err="1">
                <a:solidFill>
                  <a:srgbClr val="458383"/>
                </a:solidFill>
              </a:rPr>
              <a:t>quote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// returns the JSX markup from the </a:t>
            </a:r>
            <a:r>
              <a:rPr lang="en-US" dirty="0" err="1" smtClean="0">
                <a:solidFill>
                  <a:srgbClr val="FF0000"/>
                </a:solidFill>
              </a:rPr>
              <a:t>prev</a:t>
            </a:r>
            <a:r>
              <a:rPr lang="en-US" dirty="0" smtClean="0">
                <a:solidFill>
                  <a:srgbClr val="FF0000"/>
                </a:solidFill>
              </a:rPr>
              <a:t> slide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i="1" dirty="0"/>
              <a:t/>
            </a:r>
            <a:br>
              <a:rPr lang="en-US" i="1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2771001"/>
            <a:ext cx="3091339" cy="657999"/>
            <a:chOff x="5105400" y="2466201"/>
            <a:chExt cx="3091339" cy="6579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105400" y="2667000"/>
              <a:ext cx="10668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290768" y="2466201"/>
              <a:ext cx="19059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Callback to REDUX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4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props.saveQuote</a:t>
            </a:r>
            <a:r>
              <a:rPr lang="en-US" dirty="0" smtClean="0"/>
              <a:t>( name,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must: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Redux </a:t>
            </a:r>
            <a:r>
              <a:rPr lang="en-US" dirty="0" smtClean="0">
                <a:solidFill>
                  <a:srgbClr val="FF0000"/>
                </a:solidFill>
              </a:rPr>
              <a:t>DISPATCHER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Dispatcher an 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/>
              <a:t> object with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Dispatcher sends Action to reducer (next page)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756"/>
            <a:ext cx="5740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''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export </a:t>
            </a:r>
            <a:r>
              <a:rPr lang="en-US" b="1" dirty="0" smtClean="0">
                <a:solidFill>
                  <a:srgbClr val="000080"/>
                </a:solidFill>
              </a:rPr>
              <a:t>function </a:t>
            </a:r>
            <a:r>
              <a:rPr lang="en-US" i="1" dirty="0" err="1" smtClean="0"/>
              <a:t>quoteReducer</a:t>
            </a:r>
            <a:r>
              <a:rPr lang="en-US" dirty="0" smtClean="0"/>
              <a:t>(  state</a:t>
            </a:r>
            <a:r>
              <a:rPr lang="en-US" dirty="0"/>
              <a:t>, </a:t>
            </a:r>
            <a:r>
              <a:rPr lang="en-US" dirty="0" smtClean="0"/>
              <a:t>action  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state = state || </a:t>
            </a:r>
            <a:r>
              <a:rPr lang="en-US" b="1" i="1" dirty="0" err="1">
                <a:solidFill>
                  <a:srgbClr val="660E7A"/>
                </a:solidFill>
              </a:rPr>
              <a:t>initialState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type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 smtClean="0"/>
              <a:t>“SAVE_QUOTE”: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...state,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660E7A"/>
                </a:solidFill>
              </a:rPr>
              <a:t>quote</a:t>
            </a:r>
            <a:r>
              <a:rPr lang="en-US" dirty="0"/>
              <a:t>: </a:t>
            </a:r>
            <a:r>
              <a:rPr lang="en-US" dirty="0" err="1"/>
              <a:t>action.</a:t>
            </a:r>
            <a:r>
              <a:rPr lang="en-US" b="1" dirty="0" err="1">
                <a:solidFill>
                  <a:srgbClr val="660E7A"/>
                </a:solidFill>
              </a:rPr>
              <a:t>payload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quote</a:t>
            </a:r>
            <a:r>
              <a:rPr lang="en-US" b="1" dirty="0">
                <a:solidFill>
                  <a:srgbClr val="660E7A"/>
                </a:solidFill>
              </a:rPr>
              <a:t/>
            </a:r>
            <a:br>
              <a:rPr lang="en-US" b="1" dirty="0">
                <a:solidFill>
                  <a:srgbClr val="660E7A"/>
                </a:solidFill>
              </a:rPr>
            </a:br>
            <a:r>
              <a:rPr lang="en-US" b="1" dirty="0">
                <a:solidFill>
                  <a:srgbClr val="660E7A"/>
                </a:solidFill>
              </a:rPr>
              <a:t>         </a:t>
            </a: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3325001"/>
            <a:ext cx="5248732" cy="637399"/>
            <a:chOff x="3429000" y="3505200"/>
            <a:chExt cx="5248732" cy="637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429000" y="3733802"/>
              <a:ext cx="2374048" cy="4087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096000" y="3505200"/>
              <a:ext cx="258173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Create a new state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Keep all props of old state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57800" y="4495800"/>
            <a:ext cx="3416457" cy="276999"/>
            <a:chOff x="5105400" y="3505200"/>
            <a:chExt cx="3416457" cy="27699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05400" y="3505200"/>
              <a:ext cx="838200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3505200"/>
              <a:ext cx="24258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Update </a:t>
              </a:r>
              <a:r>
                <a:rPr lang="en-US" smtClean="0">
                  <a:solidFill>
                    <a:srgbClr val="FF0000"/>
                  </a:solidFill>
                </a:rPr>
                <a:t>these properties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want Redux to create a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 parameters to our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function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???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saveQuote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0000"/>
                </a:solidFill>
              </a:rPr>
              <a:t>name, quote</a:t>
            </a:r>
            <a:r>
              <a:rPr lang="en-US" dirty="0" smtClean="0"/>
              <a:t>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needs to know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subset of the state attached to which attribute on the Component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&lt;Quote&gt;</a:t>
            </a:r>
            <a:r>
              <a:rPr lang="en-US" dirty="0" smtClean="0"/>
              <a:t> Component needs ‘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’ and ‘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’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mapStateToProps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Which Actions should be dispatched to the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CRUD to store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mapDispatchToProps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Dispatch Actions to the Store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Pass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function to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rgbClr val="FF0000"/>
                </a:solidFill>
              </a:rPr>
              <a:t>CONTAINER</a:t>
            </a:r>
            <a:r>
              <a:rPr lang="en-US" dirty="0" smtClean="0"/>
              <a:t> around the Component</a:t>
            </a:r>
          </a:p>
          <a:p>
            <a:pPr marL="917575" lvl="2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4" y="1678458"/>
            <a:ext cx="4081224" cy="427425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5716625"/>
            <a:ext cx="4536993" cy="276999"/>
            <a:chOff x="3504172" y="3738792"/>
            <a:chExt cx="4536993" cy="276999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504172" y="3766960"/>
              <a:ext cx="721756" cy="1384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21583" y="3738792"/>
              <a:ext cx="361958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Wrap around the Quote Component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10001" y="5044178"/>
            <a:ext cx="4800599" cy="553998"/>
            <a:chOff x="3957177" y="3796427"/>
            <a:chExt cx="4800599" cy="5539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957177" y="4072003"/>
              <a:ext cx="17578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74642" y="3796427"/>
              <a:ext cx="278313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Tells Redux what Attributes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 use when calling Quote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6136" y="2603526"/>
            <a:ext cx="3505199" cy="520674"/>
            <a:chOff x="4394001" y="3614559"/>
            <a:chExt cx="3505199" cy="520674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4394001" y="3614559"/>
              <a:ext cx="1600199" cy="368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05439" y="3858234"/>
              <a:ext cx="17937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THREE attributes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1905000" y="3124200"/>
            <a:ext cx="2895600" cy="18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895600" y="3603377"/>
            <a:ext cx="4568377" cy="351396"/>
            <a:chOff x="4147073" y="3772028"/>
            <a:chExt cx="4568377" cy="351396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4147073" y="3772028"/>
              <a:ext cx="1847128" cy="2108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00594" y="3846425"/>
              <a:ext cx="251485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Our </a:t>
              </a:r>
              <a:r>
                <a:rPr lang="en-US" dirty="0" err="1" smtClean="0">
                  <a:solidFill>
                    <a:srgbClr val="FF0000"/>
                  </a:solidFill>
                </a:rPr>
                <a:t>saveQuote</a:t>
              </a:r>
              <a:r>
                <a:rPr lang="en-US" dirty="0" smtClean="0">
                  <a:solidFill>
                    <a:srgbClr val="FF0000"/>
                  </a:solidFill>
                </a:rPr>
                <a:t>() callback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4316805"/>
            <a:ext cx="2692201" cy="636195"/>
            <a:chOff x="5332154" y="3783195"/>
            <a:chExt cx="2692201" cy="636195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332154" y="4009784"/>
              <a:ext cx="475526" cy="4096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77934" y="3783195"/>
              <a:ext cx="214642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Create new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21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CREATED</a:t>
            </a:r>
            <a:r>
              <a:rPr lang="en-US" dirty="0" smtClean="0"/>
              <a:t> </a:t>
            </a:r>
            <a:r>
              <a:rPr lang="en-US" dirty="0" err="1" smtClean="0"/>
              <a:t>QuoteContainer</a:t>
            </a:r>
            <a:r>
              <a:rPr lang="en-US" dirty="0" smtClean="0"/>
              <a:t>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creates the Container around </a:t>
            </a:r>
            <a:r>
              <a:rPr lang="en-US" dirty="0" smtClean="0">
                <a:solidFill>
                  <a:srgbClr val="FF0000"/>
                </a:solidFill>
              </a:rPr>
              <a:t>&lt;Quote&gt;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Quote 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nameValue</a:t>
            </a: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quote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dirty="0" err="1"/>
              <a:t>quoteValue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saveQuote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{</a:t>
            </a:r>
            <a:r>
              <a:rPr lang="en-US" dirty="0" err="1" smtClean="0"/>
              <a:t>saveQuote</a:t>
            </a:r>
            <a:r>
              <a:rPr lang="en-US" dirty="0" smtClean="0"/>
              <a:t>} </a:t>
            </a:r>
            <a:r>
              <a:rPr lang="en-US" dirty="0"/>
              <a:t>/&gt;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properties to our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quote</a:t>
            </a:r>
            <a:r>
              <a:rPr lang="en-US" dirty="0" smtClean="0"/>
              <a:t> 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have to map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 to our callback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 calls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with some Action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shared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between independent components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Alternative </a:t>
            </a:r>
            <a:r>
              <a:rPr lang="mr-IN" dirty="0" smtClean="0"/>
              <a:t>–</a:t>
            </a:r>
            <a:r>
              <a:rPr lang="en-US" dirty="0" smtClean="0"/>
              <a:t> pass parts of state down to unrelated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for the entire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Command Pattern interface (with </a:t>
            </a:r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Like Do / Undo / Redo implementations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Provides a standard way to modify the STATE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dispatches the commands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Provides a standard way to CREATE CONTAINERS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props</a:t>
            </a:r>
            <a:r>
              <a:rPr lang="en-US" dirty="0" smtClean="0">
                <a:sym typeface="Wingdings"/>
              </a:rPr>
              <a:t> are a subset of single STATE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Callbacks are wrappers around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of Actions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index.js</a:t>
            </a:r>
            <a:r>
              <a:rPr lang="en-US" dirty="0" smtClean="0">
                <a:sym typeface="Wingdings"/>
              </a:rPr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>
                <a:solidFill>
                  <a:srgbClr val="660E7A"/>
                </a:solidFill>
              </a:rPr>
              <a:t>Provider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b="1" dirty="0" err="1">
                <a:solidFill>
                  <a:srgbClr val="660E7A"/>
                </a:solidFill>
              </a:rPr>
              <a:t>createStore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'redux'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i="1" dirty="0" err="1" smtClean="0"/>
              <a:t>quoteReducer</a:t>
            </a:r>
            <a:r>
              <a:rPr lang="en-US" i="1" dirty="0" smtClean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 smtClean="0">
                <a:solidFill>
                  <a:srgbClr val="008000"/>
                </a:solidFill>
              </a:rPr>
              <a:t>'./quotes/</a:t>
            </a:r>
            <a:r>
              <a:rPr lang="en-US" b="1" dirty="0" err="1" smtClean="0">
                <a:solidFill>
                  <a:srgbClr val="008000"/>
                </a:solidFill>
              </a:rPr>
              <a:t>quoteReducer</a:t>
            </a:r>
            <a:r>
              <a:rPr lang="en-US" b="1" dirty="0" smtClean="0">
                <a:solidFill>
                  <a:srgbClr val="008000"/>
                </a:solidFill>
              </a:rPr>
              <a:t>'</a:t>
            </a: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/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b="1" i="1" dirty="0">
                <a:solidFill>
                  <a:srgbClr val="660E7A"/>
                </a:solidFill>
              </a:rPr>
              <a:t>store </a:t>
            </a:r>
            <a:r>
              <a:rPr lang="en-US" dirty="0"/>
              <a:t>= </a:t>
            </a:r>
            <a:r>
              <a:rPr lang="en-US" b="1" dirty="0" err="1" smtClean="0">
                <a:solidFill>
                  <a:srgbClr val="660E7A"/>
                </a:solidFill>
              </a:rPr>
              <a:t>createStore</a:t>
            </a:r>
            <a:r>
              <a:rPr lang="en-US" dirty="0" smtClean="0"/>
              <a:t>(</a:t>
            </a:r>
            <a:r>
              <a:rPr lang="en-US" dirty="0" err="1" smtClean="0"/>
              <a:t>quoteReducer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subscribe</a:t>
            </a:r>
            <a:r>
              <a:rPr lang="en-US" dirty="0"/>
              <a:t>(() =&gt;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getState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b="1" dirty="0" err="1">
                <a:solidFill>
                  <a:srgbClr val="660E7A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&lt;</a:t>
            </a:r>
            <a:r>
              <a:rPr lang="en-US" b="1" dirty="0">
                <a:solidFill>
                  <a:srgbClr val="000080"/>
                </a:solidFill>
              </a:rPr>
              <a:t>Provider 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i="1" dirty="0">
                <a:solidFill>
                  <a:srgbClr val="660E7A"/>
                </a:solidFill>
              </a:rPr>
              <a:t>store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App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&lt;/</a:t>
            </a:r>
            <a:r>
              <a:rPr lang="en-US" b="1" dirty="0">
                <a:solidFill>
                  <a:srgbClr val="000080"/>
                </a:solidFill>
              </a:rPr>
              <a:t>Provider</a:t>
            </a:r>
            <a:r>
              <a:rPr lang="en-US" dirty="0"/>
              <a:t>&gt;,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'root'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Redux </a:t>
            </a:r>
            <a:r>
              <a:rPr lang="mr-IN" dirty="0" smtClean="0"/>
              <a:t>–</a:t>
            </a:r>
            <a:r>
              <a:rPr lang="en-US" dirty="0" smtClean="0"/>
              <a:t> One Reducer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1" y="5105195"/>
            <a:ext cx="5743449" cy="291104"/>
            <a:chOff x="3258794" y="3766959"/>
            <a:chExt cx="5743449" cy="291104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258794" y="3905458"/>
              <a:ext cx="1450461" cy="152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858993" y="3766959"/>
              <a:ext cx="41432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Surround the App with the store Provider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4010736" y="4952591"/>
            <a:ext cx="487726" cy="152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98462" y="3624256"/>
            <a:ext cx="3813173" cy="276999"/>
            <a:chOff x="4480804" y="3766959"/>
            <a:chExt cx="38131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80804" y="3905458"/>
              <a:ext cx="7769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92542" y="3766959"/>
              <a:ext cx="2901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 for accessing the store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9004" y="2895600"/>
            <a:ext cx="2946265" cy="276999"/>
            <a:chOff x="5148946" y="3766959"/>
            <a:chExt cx="2946265" cy="276999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5148946" y="3905458"/>
              <a:ext cx="24359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591320" y="3766959"/>
              <a:ext cx="25038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Handles store dispatches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0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54" y="3733995"/>
            <a:ext cx="3009900" cy="222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07" y="1177666"/>
            <a:ext cx="6184900" cy="2286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Many Reducers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namespaces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Access using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state.quotes.name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state.todos.todos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Redux </a:t>
            </a:r>
            <a:r>
              <a:rPr lang="mr-IN" dirty="0" smtClean="0"/>
              <a:t>–</a:t>
            </a:r>
            <a:r>
              <a:rPr lang="en-US" dirty="0" smtClean="0"/>
              <a:t> Multiple Reducers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5105195"/>
            <a:ext cx="3087985" cy="533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73357" y="1813722"/>
            <a:ext cx="2546673" cy="276999"/>
            <a:chOff x="4994279" y="3766959"/>
            <a:chExt cx="25466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994279" y="3905458"/>
              <a:ext cx="9846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145569" y="3766959"/>
              <a:ext cx="139538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Two Reducers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10200" y="2317242"/>
            <a:ext cx="2534497" cy="349758"/>
            <a:chOff x="4804386" y="3766959"/>
            <a:chExt cx="2534497" cy="349758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4804386" y="3905458"/>
              <a:ext cx="1447800" cy="2112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47650" y="3766959"/>
              <a:ext cx="99123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For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276600" y="4203040"/>
            <a:ext cx="3089078" cy="90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store contains the state of the application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it does is </a:t>
            </a:r>
            <a:r>
              <a:rPr lang="en-US" dirty="0" smtClean="0">
                <a:solidFill>
                  <a:srgbClr val="FF0000"/>
                </a:solidFill>
              </a:rPr>
              <a:t>CALL THE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Reducer changes the </a:t>
            </a:r>
            <a:r>
              <a:rPr lang="en-US" dirty="0" smtClean="0">
                <a:solidFill>
                  <a:srgbClr val="FF0000"/>
                </a:solidFill>
              </a:rPr>
              <a:t>STATE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register listeners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store in a Redux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Contains the entire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using the REDUCER pattern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How many copies of the STATE are there</a:t>
            </a:r>
            <a:r>
              <a:rPr lang="en-US" dirty="0" smtClean="0"/>
              <a:t>?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Isolate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 Components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the View Components with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State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via props parameter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via props parameter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olidFill>
                  <a:srgbClr val="FF0000"/>
                </a:solidFill>
              </a:rPr>
              <a:t>CREATES</a:t>
            </a:r>
            <a:r>
              <a:rPr lang="en-US" dirty="0" smtClean="0"/>
              <a:t>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data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Maps </a:t>
            </a:r>
            <a:r>
              <a:rPr lang="en-US" dirty="0" smtClean="0">
                <a:solidFill>
                  <a:srgbClr val="FF0000"/>
                </a:solidFill>
              </a:rPr>
              <a:t>callbacks</a:t>
            </a:r>
            <a:r>
              <a:rPr lang="en-US" dirty="0" smtClean="0"/>
              <a:t> to props variables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to the Redux store 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Redux changes the state data and it goes on and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Test Questions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many copies of the STATE are there?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does a reducer do?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changes the STATE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are the parameters to the reducer?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(state, action)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What does the reducer return?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 the new state</a:t>
            </a:r>
            <a:endParaRPr lang="en-US" dirty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 you call the Redux store?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dispatch( action )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parameter to dispatch()?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object is the command?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the Action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what about </a:t>
            </a:r>
            <a:r>
              <a:rPr lang="en-US" dirty="0" err="1" smtClean="0"/>
              <a:t>Async</a:t>
            </a:r>
            <a:r>
              <a:rPr lang="en-US" dirty="0" smtClean="0"/>
              <a:t> calls? </a:t>
            </a:r>
            <a:r>
              <a:rPr lang="mr-IN" dirty="0" smtClean="0"/>
              <a:t>–</a:t>
            </a:r>
            <a:r>
              <a:rPr lang="en-US" dirty="0" smtClean="0"/>
              <a:t> like to a RESTful service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</a:t>
            </a:r>
            <a:r>
              <a:rPr lang="en-US" dirty="0" smtClean="0">
                <a:solidFill>
                  <a:srgbClr val="FF0000"/>
                </a:solidFill>
              </a:rPr>
              <a:t>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section discusses </a:t>
            </a:r>
            <a:r>
              <a:rPr lang="en-US" dirty="0" err="1" smtClean="0"/>
              <a:t>Async</a:t>
            </a:r>
            <a:r>
              <a:rPr lang="en-US" dirty="0" smtClean="0"/>
              <a:t>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a lot of moving parts in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a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  <a:r>
              <a:rPr lang="en-US" dirty="0" smtClean="0"/>
              <a:t> for the whole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allow changing the state within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Signature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NOT be asynchronous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Actions define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you can do to the state ( CRUD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usiness Logic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REDUCER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Containers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the state to props and actions to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Redux the input and output props to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input props, 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ACTIONS</a:t>
            </a:r>
            <a:r>
              <a:rPr lang="en-US" dirty="0" smtClean="0">
                <a:sym typeface="Wingdings"/>
              </a:rPr>
              <a:t> -&gt; callback props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mtClean="0"/>
              <a:t>Change </a:t>
            </a:r>
            <a:r>
              <a:rPr lang="en-US" dirty="0" smtClean="0"/>
              <a:t>the Container Components to use 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 the Actions and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</a:t>
            </a:r>
            <a:r>
              <a:rPr lang="en-US" dirty="0" smtClean="0">
                <a:sym typeface="Wingdings"/>
              </a:rPr>
              <a:t> Starts up, registers all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Reducers</a:t>
            </a:r>
            <a:r>
              <a:rPr lang="en-US" dirty="0" smtClean="0">
                <a:sym typeface="Wingdings"/>
              </a:rPr>
              <a:t> (think Flux stores)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Redux 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Creates</a:t>
            </a:r>
            <a:r>
              <a:rPr lang="en-US" dirty="0" smtClean="0">
                <a:sym typeface="Wingdings"/>
              </a:rPr>
              <a:t> Container wrapper around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Maps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data to input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attributes</a:t>
            </a:r>
            <a:r>
              <a:rPr lang="en-US" dirty="0" smtClean="0">
                <a:sym typeface="Wingdings"/>
              </a:rPr>
              <a:t> on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Maps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Callbacks</a:t>
            </a:r>
            <a:r>
              <a:rPr lang="en-US" dirty="0" smtClean="0">
                <a:sym typeface="Wingdings"/>
              </a:rPr>
              <a:t> (dispatches to Redux) to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attributes</a:t>
            </a:r>
            <a:r>
              <a:rPr lang="en-US" dirty="0" smtClean="0">
                <a:sym typeface="Wingdings"/>
              </a:rPr>
              <a:t> on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Component  User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clicks</a:t>
            </a:r>
            <a:r>
              <a:rPr lang="en-US" dirty="0" smtClean="0">
                <a:sym typeface="Wingdings"/>
              </a:rPr>
              <a:t> on something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Component  Invokes 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callback</a:t>
            </a:r>
            <a:r>
              <a:rPr lang="en-US" dirty="0" smtClean="0">
                <a:sym typeface="Wingdings"/>
              </a:rPr>
              <a:t> to Container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Container  Calls Redux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dispatch()</a:t>
            </a:r>
            <a:r>
              <a:rPr lang="en-US" dirty="0" smtClean="0">
                <a:sym typeface="Wingdings"/>
              </a:rPr>
              <a:t> with 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Redux  Sends Action to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Reducer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Reducer 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Changes</a:t>
            </a:r>
            <a:r>
              <a:rPr lang="en-US" dirty="0" smtClean="0">
                <a:sym typeface="Wingdings"/>
              </a:rPr>
              <a:t>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Container  Maps the State to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React  Notices the State changes and re-renders 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has </a:t>
            </a:r>
            <a:r>
              <a:rPr lang="en-US" dirty="0" smtClean="0">
                <a:solidFill>
                  <a:srgbClr val="FF0000"/>
                </a:solidFill>
              </a:rPr>
              <a:t>Single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Managed internally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May have multiple parts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part for different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way to change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 on Redux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Dispatch() an Action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353312"/>
            <a:ext cx="20701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7" y="4419600"/>
            <a:ext cx="2933700" cy="18161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412693" y="5486400"/>
            <a:ext cx="982792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179" y="5521124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9809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Redux calls Reducers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We write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us what 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action.payload</a:t>
            </a:r>
            <a:endParaRPr lang="en-US" dirty="0" smtClean="0">
              <a:solidFill>
                <a:srgbClr val="FF0000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 to perform work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Return input state if don’t understand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State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6400" y="4527156"/>
            <a:ext cx="39278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state.users.username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3312"/>
            <a:ext cx="5092700" cy="2768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162800" y="3048000"/>
            <a:ext cx="247008" cy="136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Reducers are PURE FUNCTIONS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change to input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 transform  output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Two parameters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 current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action</a:t>
            </a:r>
            <a:r>
              <a:rPr lang="en-US" dirty="0" smtClean="0">
                <a:sym typeface="Wingdings"/>
              </a:rPr>
              <a:t>  what to do to the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Returns new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Signature is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 state, action )  state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0"/>
            <a:ext cx="2933700" cy="1816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019800" y="3657600"/>
            <a:ext cx="3810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6921" y="4896288"/>
            <a:ext cx="39278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9C4"/>
                </a:solidFill>
              </a:rPr>
              <a:t>Action</a:t>
            </a:r>
            <a:r>
              <a:rPr lang="en-US" dirty="0" smtClean="0">
                <a:solidFill>
                  <a:srgbClr val="FF0000"/>
                </a:solidFill>
              </a:rPr>
              <a:t> tells reducer to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hange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state.username</a:t>
            </a:r>
            <a:r>
              <a:rPr lang="en-US" dirty="0" smtClean="0">
                <a:solidFill>
                  <a:srgbClr val="FF0000"/>
                </a:solidFill>
              </a:rPr>
              <a:t> to ‘Clay’</a:t>
            </a:r>
          </a:p>
        </p:txBody>
      </p:sp>
    </p:spTree>
    <p:extLst>
      <p:ext uri="{BB962C8B-B14F-4D97-AF65-F5344CB8AC3E}">
        <p14:creationId xmlns:p14="http://schemas.microsoft.com/office/powerpoint/2010/main" val="2021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Always start with the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89506"/>
            <a:ext cx="6870700" cy="374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2057400"/>
            <a:ext cx="68580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6163" y="1205911"/>
            <a:ext cx="2374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state properties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Input attributes (props)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91200" y="4419600"/>
            <a:ext cx="1066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376" y="4915413"/>
            <a:ext cx="1922000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Maps actions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Callback attributes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(props)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6140" y="5846802"/>
            <a:ext cx="19540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Calls Business Logic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to Reducer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48200" y="5334001"/>
            <a:ext cx="298515" cy="44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Creates Containers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single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Reducer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They change the store data (the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Functions which interface with the </a:t>
            </a:r>
            <a:r>
              <a:rPr lang="en-US" dirty="0" smtClean="0"/>
              <a:t>Business Logic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Command 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Sent to the Reducer to tell it </a:t>
            </a:r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to do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dispatcher()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Interface to </a:t>
            </a:r>
            <a:r>
              <a:rPr lang="en-US" dirty="0" smtClean="0">
                <a:solidFill>
                  <a:srgbClr val="FF0000"/>
                </a:solidFill>
              </a:rPr>
              <a:t>react-redux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Sends Action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Reducer to change the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36395</TotalTime>
  <Words>1543</Words>
  <Application>Microsoft Macintosh PowerPoint</Application>
  <PresentationFormat>On-screen Show (4:3)</PresentationFormat>
  <Paragraphs>296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Redux </vt:lpstr>
      <vt:lpstr>Overview</vt:lpstr>
      <vt:lpstr>Overview</vt:lpstr>
      <vt:lpstr>What Happens…</vt:lpstr>
      <vt:lpstr>Single STATE</vt:lpstr>
      <vt:lpstr>Change State Functions</vt:lpstr>
      <vt:lpstr>Reducers</vt:lpstr>
      <vt:lpstr>Redux Flow</vt:lpstr>
      <vt:lpstr>Glossary</vt:lpstr>
      <vt:lpstr>UI Example – Page 1</vt:lpstr>
      <vt:lpstr>UI Example – The &lt;Quote&gt; Component</vt:lpstr>
      <vt:lpstr>UI – Page 3</vt:lpstr>
      <vt:lpstr>UI – Page 4</vt:lpstr>
      <vt:lpstr>Reducer Example</vt:lpstr>
      <vt:lpstr>Configure Redux</vt:lpstr>
      <vt:lpstr>Configure Redux</vt:lpstr>
      <vt:lpstr>Configure Redux</vt:lpstr>
      <vt:lpstr>Container Example</vt:lpstr>
      <vt:lpstr>Configure Redux</vt:lpstr>
      <vt:lpstr>Configuring Redux – One Reducer</vt:lpstr>
      <vt:lpstr>Configure Redux – Multiple Reducers</vt:lpstr>
      <vt:lpstr>Store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In Summary</vt:lpstr>
      <vt:lpstr>Async Actions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1065</cp:revision>
  <cp:lastPrinted>2014-07-17T17:09:28Z</cp:lastPrinted>
  <dcterms:created xsi:type="dcterms:W3CDTF">2013-02-07T04:33:41Z</dcterms:created>
  <dcterms:modified xsi:type="dcterms:W3CDTF">2017-10-13T17:18:58Z</dcterms:modified>
</cp:coreProperties>
</file>