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2E653CE-4767-448F-AF67-2B00EF8110EC}">
          <p14:sldIdLst>
            <p14:sldId id="256"/>
            <p14:sldId id="257"/>
            <p14:sldId id="264"/>
            <p14:sldId id="258"/>
            <p14:sldId id="261"/>
            <p14:sldId id="262"/>
            <p14:sldId id="263"/>
            <p14:sldId id="26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5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4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47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1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7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0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6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8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5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5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6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919A7-9DC3-4BA4-9837-AA4DE1CE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0175" y="2742465"/>
            <a:ext cx="10243681" cy="1373070"/>
          </a:xfrm>
        </p:spPr>
        <p:txBody>
          <a:bodyPr>
            <a:noAutofit/>
          </a:bodyPr>
          <a:lstStyle/>
          <a:p>
            <a:r>
              <a:rPr lang="ru-RU" sz="4000" dirty="0"/>
              <a:t>Интернет-магазин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en-US" sz="4000" dirty="0"/>
              <a:t>My Little China</a:t>
            </a:r>
            <a:r>
              <a:rPr lang="ru-RU" sz="4000" dirty="0"/>
              <a:t> </a:t>
            </a:r>
            <a:r>
              <a:rPr lang="en-US" sz="4000" dirty="0"/>
              <a:t>v</a:t>
            </a:r>
            <a:r>
              <a:rPr lang="ru-RU" sz="4000" dirty="0"/>
              <a:t>1.01»</a:t>
            </a:r>
          </a:p>
        </p:txBody>
      </p:sp>
    </p:spTree>
    <p:extLst>
      <p:ext uri="{BB962C8B-B14F-4D97-AF65-F5344CB8AC3E}">
        <p14:creationId xmlns:p14="http://schemas.microsoft.com/office/powerpoint/2010/main" val="34431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B2908-CF5A-4B6B-A5FE-754E5B43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741" y="518711"/>
            <a:ext cx="8534400" cy="1507067"/>
          </a:xfrm>
        </p:spPr>
        <p:txBody>
          <a:bodyPr/>
          <a:lstStyle/>
          <a:p>
            <a:r>
              <a:rPr lang="ru-RU" dirty="0"/>
              <a:t>Спасибо за внимание! </a:t>
            </a:r>
            <a:r>
              <a:rPr lang="en-US" dirty="0"/>
              <a:t>:^)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F4967A-1743-46CF-B42F-78B9010B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10" y1="75576" x2="3624" y2="93779"/>
                        <a14:foregroundMark x1="8714" y1="92166" x2="4314" y2="93779"/>
                        <a14:foregroundMark x1="4314" y1="86175" x2="8973" y2="81567"/>
                        <a14:foregroundMark x1="29249" y1="88249" x2="35720" y2="88710"/>
                        <a14:foregroundMark x1="28300" y1="93548" x2="47800" y2="94931"/>
                        <a14:foregroundMark x1="57463" y1="4839" x2="70837" y2="5991"/>
                        <a14:foregroundMark x1="77912" y1="5300" x2="77135" y2="93548"/>
                        <a14:foregroundMark x1="77308" y1="94009" x2="97239" y2="92396"/>
                        <a14:foregroundMark x1="95945" y1="93088" x2="96290" y2="9677"/>
                        <a14:foregroundMark x1="80500" y1="87327" x2="85677" y2="81336"/>
                        <a14:foregroundMark x1="29163" y1="14516" x2="30630" y2="47235"/>
                        <a14:foregroundMark x1="46419" y1="16129" x2="48059" y2="64977"/>
                        <a14:foregroundMark x1="48231" y1="37558" x2="47196" y2="23272"/>
                        <a14:foregroundMark x1="57722" y1="16820" x2="61691" y2="46083"/>
                        <a14:backgroundMark x1="98102" y1="96774" x2="99569" y2="2304"/>
                        <a14:backgroundMark x1="99482" y1="2074" x2="259" y2="1382"/>
                        <a14:backgroundMark x1="1122" y1="1613" x2="1035" y2="98387"/>
                        <a14:backgroundMark x1="2847" y1="98387" x2="16307" y2="97235"/>
                        <a14:backgroundMark x1="50302" y1="1152" x2="50216" y2="99770"/>
                        <a14:backgroundMark x1="15962" y1="98157" x2="99223" y2="99770"/>
                        <a14:backgroundMark x1="75496" y1="2765" x2="75065" y2="99539"/>
                        <a14:backgroundMark x1="75755" y1="60599" x2="75841" y2="95392"/>
                        <a14:backgroundMark x1="76186" y1="98848" x2="98361" y2="97696"/>
                        <a14:backgroundMark x1="24590" y1="1613" x2="25884" y2="94009"/>
                        <a14:backgroundMark x1="26833" y1="87327" x2="25884" y2="15207"/>
                        <a14:backgroundMark x1="25539" y1="48848" x2="24763" y2="97465"/>
                        <a14:backgroundMark x1="28041" y1="95161" x2="47282" y2="94470"/>
                        <a14:backgroundMark x1="71613" y1="26267" x2="80328" y2="51843"/>
                        <a14:backgroundMark x1="20621" y1="75115" x2="22692" y2="99309"/>
                        <a14:backgroundMark x1="16307" y1="63364" x2="26488" y2="68433"/>
                        <a14:backgroundMark x1="8024" y1="52535" x2="259" y2="54147"/>
                        <a14:backgroundMark x1="8024" y1="46544" x2="777" y2="36636"/>
                        <a14:backgroundMark x1="12770" y1="9908" x2="20104" y2="461"/>
                        <a14:backgroundMark x1="45211" y1="76728" x2="51165" y2="99539"/>
                        <a14:backgroundMark x1="68421" y1="88710" x2="72821" y2="99770"/>
                        <a14:backgroundMark x1="90078" y1="76498" x2="97929" y2="99078"/>
                        <a14:backgroundMark x1="91890" y1="69585" x2="99914" y2="93779"/>
                      </a14:backgroundRemoval>
                    </a14:imgEffect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809" y="2762250"/>
            <a:ext cx="8470381" cy="31718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67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DE36-4188-47EF-AE3A-0CF69418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85" y="552450"/>
            <a:ext cx="8534400" cy="1507067"/>
          </a:xfrm>
        </p:spPr>
        <p:txBody>
          <a:bodyPr/>
          <a:lstStyle/>
          <a:p>
            <a:r>
              <a:rPr lang="ru-RU" dirty="0"/>
              <a:t>Над проектом работали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CA4CD-6EE2-45CF-BE0F-54EF64B0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79" y="2428525"/>
            <a:ext cx="11085345" cy="3615267"/>
          </a:xfrm>
        </p:spPr>
        <p:txBody>
          <a:bodyPr>
            <a:normAutofit/>
          </a:bodyPr>
          <a:lstStyle/>
          <a:p>
            <a:r>
              <a:rPr lang="ru-RU" dirty="0"/>
              <a:t>Гасанова Сабина (дизайн, верстка сайта, наполнение)</a:t>
            </a:r>
          </a:p>
          <a:p>
            <a:r>
              <a:rPr lang="ru-RU" dirty="0"/>
              <a:t>Лебедева Ольга (дизайн, верстка сайта, наполнение)</a:t>
            </a:r>
          </a:p>
          <a:p>
            <a:r>
              <a:rPr lang="ru-RU" dirty="0"/>
              <a:t>Малашин Максим (презентация, серверная часть, </a:t>
            </a:r>
            <a:r>
              <a:rPr lang="ru-RU" dirty="0" err="1"/>
              <a:t>фронтенд</a:t>
            </a:r>
            <a:r>
              <a:rPr lang="ru-RU" dirty="0"/>
              <a:t>)</a:t>
            </a:r>
          </a:p>
          <a:p>
            <a:r>
              <a:rPr lang="ru-RU" dirty="0"/>
              <a:t>Никифоров Данил (презентация, дизайн, верстка сайта, наполнение)</a:t>
            </a:r>
          </a:p>
        </p:txBody>
      </p:sp>
    </p:spTree>
    <p:extLst>
      <p:ext uri="{BB962C8B-B14F-4D97-AF65-F5344CB8AC3E}">
        <p14:creationId xmlns:p14="http://schemas.microsoft.com/office/powerpoint/2010/main" val="271847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6EDD-219D-41DB-9FF8-CD0A58A8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174BB-7C56-482A-83AA-8067C298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Сервер </a:t>
            </a:r>
            <a:r>
              <a:rPr lang="en-US" dirty="0"/>
              <a:t>NodeJS</a:t>
            </a:r>
            <a:r>
              <a:rPr lang="ru-RU" dirty="0"/>
              <a:t> (</a:t>
            </a:r>
            <a:r>
              <a:rPr lang="en-US" dirty="0"/>
              <a:t>express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Сайт </a:t>
            </a:r>
            <a:r>
              <a:rPr lang="en-US" dirty="0"/>
              <a:t>Bootstrap</a:t>
            </a:r>
          </a:p>
          <a:p>
            <a:r>
              <a:rPr lang="en-US" dirty="0"/>
              <a:t>3. </a:t>
            </a:r>
            <a:r>
              <a:rPr lang="ru-RU" dirty="0"/>
              <a:t>База данных </a:t>
            </a:r>
            <a:r>
              <a:rPr lang="en-US" dirty="0"/>
              <a:t>Sqlite3</a:t>
            </a:r>
          </a:p>
          <a:p>
            <a:r>
              <a:rPr lang="en-US" dirty="0"/>
              <a:t>4. </a:t>
            </a:r>
            <a:r>
              <a:rPr lang="ru-RU" dirty="0"/>
              <a:t>Взаимодействие с сервером</a:t>
            </a:r>
            <a:r>
              <a:rPr lang="en-US" dirty="0"/>
              <a:t> JavaScript, Ajax, json</a:t>
            </a:r>
          </a:p>
          <a:p>
            <a:r>
              <a:rPr lang="en-US" dirty="0"/>
              <a:t>5. </a:t>
            </a:r>
            <a:r>
              <a:rPr lang="ru-RU" dirty="0"/>
              <a:t>Управление версиями </a:t>
            </a:r>
            <a:r>
              <a:rPr lang="en-US" dirty="0" err="1"/>
              <a:t>Github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9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06DC1-5388-408F-97E1-D8B2D87A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8" y="584411"/>
            <a:ext cx="8534400" cy="1507067"/>
          </a:xfrm>
        </p:spPr>
        <p:txBody>
          <a:bodyPr/>
          <a:lstStyle/>
          <a:p>
            <a:r>
              <a:rPr lang="ru-RU" dirty="0"/>
              <a:t>В проекте реализованы алгоритмы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D24C8-673C-4C90-BD92-1B554850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2692475"/>
            <a:ext cx="11353800" cy="4780448"/>
          </a:xfrm>
        </p:spPr>
        <p:txBody>
          <a:bodyPr>
            <a:normAutofit/>
          </a:bodyPr>
          <a:lstStyle/>
          <a:p>
            <a:r>
              <a:rPr lang="ru-RU" sz="4000" dirty="0"/>
              <a:t>Поиск подстроки в строке</a:t>
            </a:r>
          </a:p>
          <a:p>
            <a:r>
              <a:rPr lang="ru-RU" sz="4000" dirty="0"/>
              <a:t>Жадный алгоритм</a:t>
            </a:r>
          </a:p>
          <a:p>
            <a:r>
              <a:rPr lang="ru-RU" sz="4000" dirty="0"/>
              <a:t>Быстрая Сортировка</a:t>
            </a:r>
            <a:endParaRPr lang="en-US" sz="4000" dirty="0"/>
          </a:p>
          <a:p>
            <a:r>
              <a:rPr lang="ru-RU" sz="4000" dirty="0"/>
              <a:t>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8571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EC14A-84AE-4864-9206-1FD988C2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27" y="79780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</a:t>
            </a:r>
            <a:r>
              <a:rPr lang="ru-RU"/>
              <a:t>в строке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B1E17-F1D6-49FF-922C-A932343F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86" y="2444932"/>
            <a:ext cx="5961789" cy="3615267"/>
          </a:xfrm>
        </p:spPr>
        <p:txBody>
          <a:bodyPr>
            <a:normAutofit/>
          </a:bodyPr>
          <a:lstStyle/>
          <a:p>
            <a:r>
              <a:rPr lang="ru-RU" dirty="0"/>
              <a:t>Используется для поиска по названиям товаров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примера, чтобы найти Наушники </a:t>
            </a:r>
            <a:r>
              <a:rPr lang="en-US" dirty="0"/>
              <a:t>“Wireless headphones”</a:t>
            </a:r>
            <a:r>
              <a:rPr lang="ru-RU" dirty="0"/>
              <a:t> необязательно запоминать их полное название, достаточно ввести только часть</a:t>
            </a:r>
            <a:r>
              <a:rPr lang="en-US" dirty="0"/>
              <a:t> </a:t>
            </a:r>
            <a:r>
              <a:rPr lang="ru-RU" dirty="0"/>
              <a:t>например </a:t>
            </a:r>
            <a:r>
              <a:rPr lang="en-US" dirty="0"/>
              <a:t>“Headphones”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63EE4-FEAD-4A22-9E02-4EDF9104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48" y="2228668"/>
            <a:ext cx="4821958" cy="44330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0257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49811-3D94-45D6-9AA9-62A919EC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17" y="766594"/>
            <a:ext cx="8534400" cy="1507067"/>
          </a:xfrm>
        </p:spPr>
        <p:txBody>
          <a:bodyPr/>
          <a:lstStyle/>
          <a:p>
            <a:r>
              <a:rPr lang="ru-RU" dirty="0"/>
              <a:t>Жадный алгоритм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02928-2BFE-4A53-8937-CFC59609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17" y="2096589"/>
            <a:ext cx="8534400" cy="3615267"/>
          </a:xfrm>
        </p:spPr>
        <p:txBody>
          <a:bodyPr/>
          <a:lstStyle/>
          <a:p>
            <a:r>
              <a:rPr lang="ru-RU" dirty="0"/>
              <a:t>Используется для подбора рекомендуемых товаров.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650DCB7-09FE-4304-A23B-ED8B2E7307A4}"/>
              </a:ext>
            </a:extLst>
          </p:cNvPr>
          <p:cNvSpPr txBox="1">
            <a:spLocks/>
          </p:cNvSpPr>
          <p:nvPr/>
        </p:nvSpPr>
        <p:spPr>
          <a:xfrm>
            <a:off x="758236" y="2673532"/>
            <a:ext cx="3596050" cy="6652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Как это работает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3579B5-A507-4544-9732-1A6AFA88E244}"/>
              </a:ext>
            </a:extLst>
          </p:cNvPr>
          <p:cNvSpPr/>
          <p:nvPr/>
        </p:nvSpPr>
        <p:spPr>
          <a:xfrm>
            <a:off x="636042" y="3598638"/>
            <a:ext cx="9631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Пользователь задает ценовую планку (свой бюджет) и после активации алгоритма для посетителя в автоматическом режиме составляется</a:t>
            </a:r>
            <a:r>
              <a:rPr lang="en-US" sz="2400" dirty="0"/>
              <a:t> </a:t>
            </a:r>
            <a:r>
              <a:rPr lang="ru-RU" sz="2400" dirty="0"/>
              <a:t>индивидуальный список наиболее подходящих товаров, алгоритм принимает во внимание </a:t>
            </a:r>
            <a:r>
              <a:rPr lang="ru-RU" sz="2400" b="1" i="1" dirty="0"/>
              <a:t>прошлые покупки </a:t>
            </a:r>
            <a:r>
              <a:rPr lang="ru-RU" sz="2400" dirty="0"/>
              <a:t>и </a:t>
            </a:r>
            <a:r>
              <a:rPr lang="ru-RU" sz="2400" b="1" i="1" dirty="0"/>
              <a:t>количество доступных средств</a:t>
            </a:r>
            <a:r>
              <a:rPr lang="ru-RU" sz="2400" dirty="0"/>
              <a:t>, чем делает список уникальным для каждого покупателя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9745D-F414-4371-82E0-9530C849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6" y="2746215"/>
            <a:ext cx="3810532" cy="65731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7783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B9D46-003F-4565-A034-DCCDC762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29" y="568475"/>
            <a:ext cx="8534400" cy="1507067"/>
          </a:xfrm>
        </p:spPr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32D66D-3FA8-4CF1-9508-ADB2F40D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29" y="2289507"/>
            <a:ext cx="8995366" cy="4000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Используется для упорядочивания товаров на странице, в зависимости от целей покупателя, он может выбрать один из </a:t>
            </a:r>
            <a:r>
              <a:rPr lang="ru-RU" b="1" u="sng" dirty="0"/>
              <a:t>трех</a:t>
            </a:r>
            <a:r>
              <a:rPr lang="ru-RU" b="1" dirty="0"/>
              <a:t> </a:t>
            </a:r>
            <a:r>
              <a:rPr lang="ru-RU" dirty="0"/>
              <a:t>доступных типов сортировок –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Сортировка по возрастанию цены</a:t>
            </a:r>
          </a:p>
          <a:p>
            <a:r>
              <a:rPr lang="ru-RU" dirty="0"/>
              <a:t>Сортировка по убыванию цены</a:t>
            </a:r>
          </a:p>
          <a:p>
            <a:r>
              <a:rPr lang="ru-RU" dirty="0"/>
              <a:t>Сортировка по времени добавления товара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Сортировка работает в том числе для списка рекомендованных товаров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3279B2-4226-4CF5-9154-16192C57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79" y="3552748"/>
            <a:ext cx="2588626" cy="18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130F4-0435-494B-BFE2-418AAF5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30BBF-D8CB-4D3B-BC25-782F1494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того чтобы за константное время</a:t>
            </a:r>
            <a:r>
              <a:rPr lang="en-US" dirty="0"/>
              <a:t> </a:t>
            </a:r>
            <a:r>
              <a:rPr lang="ru-RU" dirty="0"/>
              <a:t>узнавать куплен товар или нет, применяется в алгоритме подбора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21446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F4025-2259-4ACB-8316-779CF5A2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реализованные вещи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B38D-4A71-43DD-AC4E-DCCF6918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Подгрузка</a:t>
            </a:r>
            <a:r>
              <a:rPr lang="ru-RU" dirty="0"/>
              <a:t> новых товаров при прокрутке страницы (реализация бесконечной ленты)</a:t>
            </a:r>
          </a:p>
          <a:p>
            <a:r>
              <a:rPr lang="ru-RU" dirty="0"/>
              <a:t>2. Горячее добавление новых товаров и мгновенное отображение у всех пользователей</a:t>
            </a:r>
          </a:p>
          <a:p>
            <a:r>
              <a:rPr lang="ru-RU" dirty="0"/>
              <a:t>3. Админ. панель для удобного управления магазином и добавления товаров </a:t>
            </a:r>
            <a:r>
              <a:rPr lang="en-US" dirty="0"/>
              <a:t>(</a:t>
            </a:r>
            <a:r>
              <a:rPr lang="ru-RU" dirty="0"/>
              <a:t>альфа версия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4. Полная анонимность, никто не сможет увидеть историю </a:t>
            </a:r>
            <a:r>
              <a:rPr lang="ru-RU"/>
              <a:t>ваших покупок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50872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ороздки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0</TotalTime>
  <Words>311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Интернет-магазин «My Little China v1.01»</vt:lpstr>
      <vt:lpstr>Над проектом работали:</vt:lpstr>
      <vt:lpstr>Использованные технологии:</vt:lpstr>
      <vt:lpstr>В проекте реализованы алгоритмы:</vt:lpstr>
      <vt:lpstr>Поиск подстроки в строке </vt:lpstr>
      <vt:lpstr>Жадный алгоритм </vt:lpstr>
      <vt:lpstr>Быстрая Сортировка</vt:lpstr>
      <vt:lpstr>Хеширование</vt:lpstr>
      <vt:lpstr>Другие реализованные вещи:</vt:lpstr>
      <vt:lpstr>Спасибо за внимание! :^)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интернет-магазина «My Little China»</dc:title>
  <dc:creator>Данил Никифоров</dc:creator>
  <cp:lastModifiedBy>Nolastname Noname</cp:lastModifiedBy>
  <cp:revision>57</cp:revision>
  <dcterms:created xsi:type="dcterms:W3CDTF">2019-06-24T23:30:34Z</dcterms:created>
  <dcterms:modified xsi:type="dcterms:W3CDTF">2019-06-28T02:40:09Z</dcterms:modified>
</cp:coreProperties>
</file>