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0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Cloud Generation Using Song Lyrics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Max Moede and David </a:t>
            </a:r>
            <a:r>
              <a:rPr lang="en-US" dirty="0" err="1" smtClean="0"/>
              <a:t>Twyman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9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Million Song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free metadata for a million popular music tracks</a:t>
            </a:r>
          </a:p>
          <a:p>
            <a:r>
              <a:rPr lang="en-US" dirty="0" smtClean="0"/>
              <a:t>Subset: </a:t>
            </a:r>
            <a:r>
              <a:rPr lang="en-US" dirty="0" err="1" smtClean="0"/>
              <a:t>MusiXMatch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How can we compute something meaningful?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9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DADC4F84-175A-4AB1-916C-1E5796E1E0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age result for word cloud"/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Word </a:t>
            </a:r>
            <a:r>
              <a:rPr lang="en-US" sz="6000" dirty="0" smtClean="0">
                <a:solidFill>
                  <a:schemeClr val="tx1"/>
                </a:solidFill>
              </a:rPr>
              <a:t>Clouds!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Cool way to represent prevalence of words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Used the </a:t>
            </a:r>
            <a:r>
              <a:rPr lang="en-US" sz="2800" b="1" dirty="0" err="1">
                <a:solidFill>
                  <a:schemeClr val="tx1"/>
                </a:solidFill>
              </a:rPr>
              <a:t>Kumo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Library</a:t>
            </a:r>
            <a:endParaRPr lang="en-US" sz="28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3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name, word, count </a:t>
            </a:r>
          </a:p>
          <a:p>
            <a:r>
              <a:rPr lang="en-US" dirty="0" smtClean="0"/>
              <a:t>Group words to find total times used in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302167"/>
            <a:ext cx="6264288" cy="7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0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words are boring (I, he, she, and,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Databases are perfect for storing this kind of big data</a:t>
            </a:r>
          </a:p>
          <a:p>
            <a:r>
              <a:rPr lang="en-US" dirty="0" smtClean="0"/>
              <a:t>Word clouds are pretty cool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463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</TotalTime>
  <Words>102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Corbel</vt:lpstr>
      <vt:lpstr>Mangal</vt:lpstr>
      <vt:lpstr>Wingdings 2</vt:lpstr>
      <vt:lpstr>Arial</vt:lpstr>
      <vt:lpstr>Frame</vt:lpstr>
      <vt:lpstr>Word Cloud Generation Using Song Lyrics</vt:lpstr>
      <vt:lpstr>Million Song Dataset</vt:lpstr>
      <vt:lpstr>Word Clouds!</vt:lpstr>
      <vt:lpstr>Database Structure</vt:lpstr>
      <vt:lpstr>What we concluded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Cloud Generation Using Song Lyrics</dc:title>
  <dc:creator>Max Moede</dc:creator>
  <cp:lastModifiedBy>Max Moede</cp:lastModifiedBy>
  <cp:revision>2</cp:revision>
  <dcterms:created xsi:type="dcterms:W3CDTF">2018-06-10T19:42:32Z</dcterms:created>
  <dcterms:modified xsi:type="dcterms:W3CDTF">2018-06-10T19:56:04Z</dcterms:modified>
</cp:coreProperties>
</file>