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2D30-69DF-4088-91E0-1E31A42D8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A4BD-1458-4768-98F0-5D1C8E4CE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D7E7-151F-4724-8DC5-105B3E5B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BAEA-3D15-471B-8F6A-D08AAF84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E55C-6D16-41AF-95CA-434D50B0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229-AF87-4BD3-AAF7-AD042802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AC086-2D20-4059-B84F-2F5A3EA41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FDF62-5245-4746-81ED-0EB69B77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17FF-3C6B-4049-96C8-EF63EB43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2D8A-D497-4BBC-BE56-40EE7A9C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64D0D-47B8-41E6-B3EB-C4E572F6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62360-2B17-46AE-B51C-6477C221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F881-0A13-4911-96ED-4EB81A43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F28E-82FC-4F36-8B42-EE738E88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DFF9-A143-48D9-AC41-0CE69012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1EBA-0A72-4FD5-ADF0-DB117C20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8F4D-8B26-44F4-A3A9-8A61C03E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60A8-BBCA-44EF-98AB-FE746B66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98F-A167-4D68-AAB3-B6610943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745C-8A6C-401A-881E-221D221B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A9EC-68D5-4FFB-91AC-FD748B9C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DB5A-DDB3-4BF2-B94E-29D432938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B497-CC56-4D6D-9C30-D43257D0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D2FA-4657-4CC1-A8F7-046DD3A6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F8AF-6544-4A47-92E9-560FAED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D54-D02C-4FBA-A870-24DE94B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03C0-E1F4-4D5B-9B20-4D6346159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E9D43-B58C-49B6-93B8-A37C4385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A899A-D52C-4878-977B-86D28CF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FD991-AF0D-4698-B6F8-5FAF5D51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70D3-C25B-4C24-8C09-C9BF1512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9E28-165B-47A8-9E3D-7803D90D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5151-4B8A-420E-8BDD-16DC36C6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3F826-CBBB-4834-AB7E-8CBA80391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BCC82-C5AF-44E0-9B5D-CF0F46B6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5FE9D-EACE-4E46-A44D-C361AF63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74265-588C-42B1-BAEC-37A7FBAA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FFD38-29D1-4AC2-A225-97153F0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F347C-141B-40BE-BCFE-16C08A93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85B-A875-4540-AB87-6EE2D4E0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89FCB-5203-4722-A375-CDD545C5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3CF2B-983C-47A6-A18B-295BA72D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39099-EB61-4154-B40D-0AE0B66B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B20CD-4A9B-4AF5-98EE-3B6A1687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8309-C3BB-4345-95A2-45EC6BCB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ED0DA-9A62-4D77-9278-8128E769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685F-EBAE-48F1-9293-50A1FA68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AF02-E015-4BE0-957E-988502AE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8067-E574-47AA-86DD-5D643A820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E794-A954-4C3D-98D8-37080267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EA63-11FA-4C56-8B2E-2720C10A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E18D1-05FA-42E6-80BE-A6EF8E4C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4339-A0A4-449D-9BAD-979C87EC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ADF28-4BC2-49CE-AA00-9FE6A965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3E441-654D-4DFD-B751-1E5260115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83673-934B-4485-9EC0-745A635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6E5E-312F-4D82-A30D-4825A107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3C05C-C617-40FF-810B-648AF3F5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FFBDE-1651-4959-BAD7-3ECEB1AD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16D6-2126-43B3-A8A0-F27544344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1886-6E12-4430-BF35-F489B029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219D-B566-4E98-ADFF-8521ABCB782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26F7-EDA7-4C8B-8C38-94FF4F7BE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5319-0358-437C-AFB2-36BB064F2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D339-2155-4332-870F-3FC172D46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AC95-2E46-415B-85F5-6D189877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0238"/>
            <a:ext cx="9144000" cy="3357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3DFA-CF04-4E2E-957A-3DCED3707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FAF2F-23F1-4E06-BF10-29B03B4802C0}"/>
              </a:ext>
            </a:extLst>
          </p:cNvPr>
          <p:cNvSpPr txBox="1"/>
          <p:nvPr/>
        </p:nvSpPr>
        <p:spPr>
          <a:xfrm>
            <a:off x="329284" y="238968"/>
            <a:ext cx="4061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Welcome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F4F5D-F314-46C6-878B-B115237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83" y="2222880"/>
            <a:ext cx="7193433" cy="27122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256E1D-B3F1-4D9B-B296-5C798C6986CE}"/>
              </a:ext>
            </a:extLst>
          </p:cNvPr>
          <p:cNvSpPr/>
          <p:nvPr/>
        </p:nvSpPr>
        <p:spPr>
          <a:xfrm>
            <a:off x="11324080" y="194995"/>
            <a:ext cx="370977" cy="10156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643D6-A0B5-4B2C-AEFE-0B0AA2B44BF0}"/>
              </a:ext>
            </a:extLst>
          </p:cNvPr>
          <p:cNvSpPr/>
          <p:nvPr/>
        </p:nvSpPr>
        <p:spPr>
          <a:xfrm>
            <a:off x="329284" y="6293672"/>
            <a:ext cx="7996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roxima soft"/>
              </a:rPr>
              <a:t>Confidential and Proprietary. Copyright (c) by Mentive.org,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698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6C760-1C3F-4CAF-B413-9A99F0D9198F}"/>
              </a:ext>
            </a:extLst>
          </p:cNvPr>
          <p:cNvSpPr txBox="1"/>
          <p:nvPr/>
        </p:nvSpPr>
        <p:spPr>
          <a:xfrm>
            <a:off x="2242457" y="2151727"/>
            <a:ext cx="77070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Proxima soft"/>
              </a:rPr>
              <a:t>Mentive</a:t>
            </a:r>
            <a:r>
              <a:rPr lang="en-US" sz="3200" b="1" dirty="0">
                <a:latin typeface="Proxima soft"/>
              </a:rPr>
              <a:t> is building a network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Proxima soft"/>
              </a:rPr>
              <a:t>where students can discover their passions and achieve academic success through the guidance and expertise of fellow peers and mentors.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103FA-A9E2-43AF-8C85-EC727CC308E1}"/>
              </a:ext>
            </a:extLst>
          </p:cNvPr>
          <p:cNvSpPr/>
          <p:nvPr/>
        </p:nvSpPr>
        <p:spPr>
          <a:xfrm>
            <a:off x="429134" y="387903"/>
            <a:ext cx="36266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38F79-C1B2-4356-88A2-536E28C27089}"/>
              </a:ext>
            </a:extLst>
          </p:cNvPr>
          <p:cNvSpPr/>
          <p:nvPr/>
        </p:nvSpPr>
        <p:spPr>
          <a:xfrm>
            <a:off x="11402459" y="387903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08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51321-C6CE-4698-AA80-4268A8F73F7F}"/>
              </a:ext>
            </a:extLst>
          </p:cNvPr>
          <p:cNvSpPr/>
          <p:nvPr/>
        </p:nvSpPr>
        <p:spPr>
          <a:xfrm>
            <a:off x="313509" y="415409"/>
            <a:ext cx="81952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E7B31-D487-4654-BC43-43BAC7916175}"/>
              </a:ext>
            </a:extLst>
          </p:cNvPr>
          <p:cNvSpPr txBox="1"/>
          <p:nvPr/>
        </p:nvSpPr>
        <p:spPr>
          <a:xfrm>
            <a:off x="382786" y="1431072"/>
            <a:ext cx="8360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roxima soft"/>
              </a:rPr>
              <a:t>We take a 10% commission on each transaction</a:t>
            </a:r>
          </a:p>
          <a:p>
            <a:endParaRPr lang="en-US" sz="2400" dirty="0">
              <a:latin typeface="Proxima soft"/>
            </a:endParaRPr>
          </a:p>
          <a:p>
            <a:r>
              <a:rPr lang="en-US" sz="2400" dirty="0">
                <a:latin typeface="Proxima soft"/>
              </a:rPr>
              <a:t>Free trial accounts and premium memberships for $24.99/month</a:t>
            </a:r>
          </a:p>
          <a:p>
            <a:endParaRPr lang="en-US" sz="2400" dirty="0">
              <a:latin typeface="Proxima soft"/>
            </a:endParaRPr>
          </a:p>
          <a:p>
            <a:r>
              <a:rPr lang="en-US" sz="2400" dirty="0">
                <a:latin typeface="Proxima soft"/>
              </a:rPr>
              <a:t>Partnerships with individual colleges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45966-C59D-4305-A43A-F1CF87203A5F}"/>
              </a:ext>
            </a:extLst>
          </p:cNvPr>
          <p:cNvSpPr/>
          <p:nvPr/>
        </p:nvSpPr>
        <p:spPr>
          <a:xfrm>
            <a:off x="313509" y="3600897"/>
            <a:ext cx="1847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9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A313E-1522-4929-BA7D-8590CE76C8D7}"/>
              </a:ext>
            </a:extLst>
          </p:cNvPr>
          <p:cNvSpPr/>
          <p:nvPr/>
        </p:nvSpPr>
        <p:spPr>
          <a:xfrm>
            <a:off x="9303764" y="3429000"/>
            <a:ext cx="241925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Proxima soft"/>
              </a:rPr>
              <a:t>$50k</a:t>
            </a:r>
          </a:p>
          <a:p>
            <a:pPr algn="ctr"/>
            <a:r>
              <a:rPr lang="en-US" sz="4000" dirty="0">
                <a:latin typeface="Proxima soft"/>
              </a:rPr>
              <a:t>Revenue</a:t>
            </a:r>
          </a:p>
          <a:p>
            <a:pPr algn="ctr"/>
            <a:r>
              <a:rPr lang="en-US" sz="4000" dirty="0">
                <a:latin typeface="Proxima soft"/>
              </a:rPr>
              <a:t>2019-2021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28FE1C-BACB-4360-850F-1FB44F20CA51}"/>
              </a:ext>
            </a:extLst>
          </p:cNvPr>
          <p:cNvSpPr/>
          <p:nvPr/>
        </p:nvSpPr>
        <p:spPr>
          <a:xfrm>
            <a:off x="0" y="3502224"/>
            <a:ext cx="4095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Proxima soft"/>
              </a:rPr>
              <a:t>25k+</a:t>
            </a:r>
          </a:p>
          <a:p>
            <a:pPr algn="ctr"/>
            <a:r>
              <a:rPr lang="en-US" sz="4000" dirty="0">
                <a:latin typeface="Proxima soft"/>
              </a:rPr>
              <a:t>Hours Tutored</a:t>
            </a:r>
          </a:p>
          <a:p>
            <a:pPr algn="ctr"/>
            <a:r>
              <a:rPr lang="en-US" sz="4000" dirty="0">
                <a:latin typeface="Proxima soft"/>
              </a:rPr>
              <a:t>2019-2021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655DD-199F-4737-8322-F1DDD397668A}"/>
              </a:ext>
            </a:extLst>
          </p:cNvPr>
          <p:cNvSpPr/>
          <p:nvPr/>
        </p:nvSpPr>
        <p:spPr>
          <a:xfrm>
            <a:off x="4886374" y="3425428"/>
            <a:ext cx="24192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Proxima soft"/>
              </a:rPr>
              <a:t>$10</a:t>
            </a:r>
          </a:p>
          <a:p>
            <a:pPr algn="ctr"/>
            <a:r>
              <a:rPr lang="en-US" sz="4000" dirty="0">
                <a:latin typeface="Proxima soft"/>
              </a:rPr>
              <a:t>Average Cost/hour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E50E6-EDB8-446B-9AB6-87C4CEFF805A}"/>
              </a:ext>
            </a:extLst>
          </p:cNvPr>
          <p:cNvSpPr/>
          <p:nvPr/>
        </p:nvSpPr>
        <p:spPr>
          <a:xfrm>
            <a:off x="11421330" y="415409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1974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934504-86AA-4527-B578-D52330E2C4DE}"/>
              </a:ext>
            </a:extLst>
          </p:cNvPr>
          <p:cNvSpPr/>
          <p:nvPr/>
        </p:nvSpPr>
        <p:spPr>
          <a:xfrm>
            <a:off x="426027" y="572572"/>
            <a:ext cx="1156118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Financial</a:t>
            </a:r>
          </a:p>
          <a:p>
            <a:r>
              <a:rPr lang="en-US" sz="2400" dirty="0">
                <a:latin typeface="Proxima soft"/>
              </a:rPr>
              <a:t>We are looking for 12 months financing to reach every college student in the United States</a:t>
            </a:r>
          </a:p>
          <a:p>
            <a:endParaRPr lang="en-US" sz="2400" dirty="0">
              <a:latin typeface="Proxima soft"/>
            </a:endParaRPr>
          </a:p>
          <a:p>
            <a:r>
              <a:rPr lang="en-US" sz="2400" dirty="0">
                <a:latin typeface="Proxima soft"/>
              </a:rPr>
              <a:t>Seed funding will allow us to hire student ambassadors at every college campus to get users on our platform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79E4D-85A0-4A86-908D-BAB78C78E3FA}"/>
              </a:ext>
            </a:extLst>
          </p:cNvPr>
          <p:cNvSpPr/>
          <p:nvPr/>
        </p:nvSpPr>
        <p:spPr>
          <a:xfrm>
            <a:off x="7228397" y="3594612"/>
            <a:ext cx="3644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Proxima soft"/>
              </a:rPr>
              <a:t>15M</a:t>
            </a:r>
          </a:p>
          <a:p>
            <a:pPr algn="ctr"/>
            <a:r>
              <a:rPr lang="en-US" sz="4000" dirty="0">
                <a:latin typeface="Proxima soft"/>
              </a:rPr>
              <a:t>College 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6EBF5-CD52-45EA-A1DC-538C066F4AF6}"/>
              </a:ext>
            </a:extLst>
          </p:cNvPr>
          <p:cNvSpPr/>
          <p:nvPr/>
        </p:nvSpPr>
        <p:spPr>
          <a:xfrm>
            <a:off x="1615567" y="3594612"/>
            <a:ext cx="33480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00B0F0"/>
                </a:solidFill>
                <a:latin typeface="Proxima soft"/>
              </a:rPr>
              <a:t>$30k</a:t>
            </a:r>
          </a:p>
          <a:p>
            <a:pPr algn="ctr"/>
            <a:r>
              <a:rPr lang="en-US" sz="4000" dirty="0">
                <a:latin typeface="Proxima soft"/>
              </a:rPr>
              <a:t>Seed Funding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AFFE9-F495-4B73-A410-9D66DB4E81FE}"/>
              </a:ext>
            </a:extLst>
          </p:cNvPr>
          <p:cNvSpPr/>
          <p:nvPr/>
        </p:nvSpPr>
        <p:spPr>
          <a:xfrm>
            <a:off x="11464287" y="387906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B0F0"/>
                </a:solidFill>
                <a:latin typeface="Proxima sof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9345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Proxima soft</vt:lpstr>
      <vt:lpstr>Office Theme</vt:lpstr>
      <vt:lpstr>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max mohammadi</dc:creator>
  <cp:lastModifiedBy>max mohammadi</cp:lastModifiedBy>
  <cp:revision>10</cp:revision>
  <dcterms:created xsi:type="dcterms:W3CDTF">2019-09-29T23:11:21Z</dcterms:created>
  <dcterms:modified xsi:type="dcterms:W3CDTF">2019-09-30T01:25:30Z</dcterms:modified>
</cp:coreProperties>
</file>