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Ubuntu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-regular.fntdata"/><Relationship Id="rId25" Type="http://schemas.openxmlformats.org/officeDocument/2006/relationships/slide" Target="slides/slide20.xml"/><Relationship Id="rId28" Type="http://schemas.openxmlformats.org/officeDocument/2006/relationships/font" Target="fonts/Ubuntu-italic.fntdata"/><Relationship Id="rId27" Type="http://schemas.openxmlformats.org/officeDocument/2006/relationships/font" Target="fonts/Ubuntu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cdca3b6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cdca3b6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4ebc8af8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4ebc8af8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4ebc8af8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4ebc8af8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4f3d590d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4f3d590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4ebc8af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4ebc8af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4ebc8af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4ebc8af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4ebc8af8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4ebc8af8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4ebc8af8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4ebc8af8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4ebc8af8e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4ebc8af8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4ebc8af8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4ebc8af8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cdca3b6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cdca3b6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4ebc8af8e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4ebc8af8e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4cdca3b66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4cdca3b6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4cdca3b66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4cdca3b66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cdca3b66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4cdca3b66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4cdca3b66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4cdca3b66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4f3d590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4f3d590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4cdca3b66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4cdca3b66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4cdca3b66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4cdca3b6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4168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CSAI Web Scraping</a:t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400" y="1255675"/>
            <a:ext cx="6529201" cy="32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00" y="1136538"/>
            <a:ext cx="2238400" cy="287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3771050" y="2180625"/>
            <a:ext cx="4487100" cy="1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latin typeface="Roboto"/>
                <a:ea typeface="Roboto"/>
                <a:cs typeface="Roboto"/>
                <a:sym typeface="Roboto"/>
              </a:rPr>
              <a:t>page = requests.get(url)</a:t>
            </a:r>
            <a:endParaRPr i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3078650" y="1136550"/>
            <a:ext cx="58719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Required Requests knowledge: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/>
        </p:nvSpPr>
        <p:spPr>
          <a:xfrm>
            <a:off x="3078650" y="1136550"/>
            <a:ext cx="58719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BeautifulSoup lets you explore a webpage as a tree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26332" r="27822" t="0"/>
          <a:stretch/>
        </p:blipFill>
        <p:spPr>
          <a:xfrm>
            <a:off x="480600" y="1136538"/>
            <a:ext cx="2427876" cy="28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642425" y="3422025"/>
            <a:ext cx="21042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BeautifulSoup</a:t>
            </a:r>
            <a:endParaRPr sz="18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/>
        </p:nvSpPr>
        <p:spPr>
          <a:xfrm>
            <a:off x="3078650" y="1136550"/>
            <a:ext cx="58719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BeautifulSoup lets you explore a webpage as a tree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 rotWithShape="1">
          <a:blip r:embed="rId3">
            <a:alphaModFix/>
          </a:blip>
          <a:srcRect b="0" l="26332" r="27822" t="0"/>
          <a:stretch/>
        </p:blipFill>
        <p:spPr>
          <a:xfrm>
            <a:off x="480600" y="1136538"/>
            <a:ext cx="2427876" cy="28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642425" y="3422025"/>
            <a:ext cx="21042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BeautifulSoup</a:t>
            </a:r>
            <a:endParaRPr sz="18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3751" y="1625325"/>
            <a:ext cx="2882218" cy="29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/>
        </p:nvSpPr>
        <p:spPr>
          <a:xfrm>
            <a:off x="3078650" y="1136550"/>
            <a:ext cx="58719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BeautifulSoup lets you explore a webpage as a tree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26332" r="27822" t="0"/>
          <a:stretch/>
        </p:blipFill>
        <p:spPr>
          <a:xfrm>
            <a:off x="480600" y="1136538"/>
            <a:ext cx="2427876" cy="28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642425" y="3422025"/>
            <a:ext cx="21042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BeautifulSoup</a:t>
            </a:r>
            <a:endParaRPr sz="18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6270825" y="2129800"/>
            <a:ext cx="2586300" cy="22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&lt;parent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&lt;child1&gt; txt1 &lt;/child1&gt;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&lt;child2&gt; txt2 &lt;/child2&gt;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&lt;/parent&gt;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3751" y="1625325"/>
            <a:ext cx="2882218" cy="29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/>
        </p:nvSpPr>
        <p:spPr>
          <a:xfrm>
            <a:off x="4211650" y="1904550"/>
            <a:ext cx="4487100" cy="1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oup = BeautifulSoup(page, ‘html.parser’)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tem = soup.find(search_term)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tems = soup.find_all(search_term)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item_text = item.text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3078650" y="1136550"/>
            <a:ext cx="58719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Required BeautifulSoup knowledge: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 rotWithShape="1">
          <a:blip r:embed="rId3">
            <a:alphaModFix/>
          </a:blip>
          <a:srcRect b="0" l="26332" r="27822" t="0"/>
          <a:stretch/>
        </p:blipFill>
        <p:spPr>
          <a:xfrm>
            <a:off x="480600" y="1136538"/>
            <a:ext cx="2427876" cy="28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/>
        </p:nvSpPr>
        <p:spPr>
          <a:xfrm>
            <a:off x="642425" y="3422025"/>
            <a:ext cx="21042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BeautifulSoup</a:t>
            </a:r>
            <a:endParaRPr sz="18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/>
        </p:nvSpPr>
        <p:spPr>
          <a:xfrm>
            <a:off x="660450" y="404625"/>
            <a:ext cx="75084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7"/>
          <p:cNvSpPr/>
          <p:nvPr/>
        </p:nvSpPr>
        <p:spPr>
          <a:xfrm>
            <a:off x="3299613" y="1636563"/>
            <a:ext cx="2230050" cy="8812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3587388" y="1811988"/>
            <a:ext cx="1654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Scrapers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719350" y="1803000"/>
            <a:ext cx="1654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Websites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63" y="799850"/>
            <a:ext cx="2212975" cy="221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5425" y="970700"/>
            <a:ext cx="2212975" cy="22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/>
        </p:nvSpPr>
        <p:spPr>
          <a:xfrm>
            <a:off x="7094325" y="1739613"/>
            <a:ext cx="1654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Server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6856150" y="3700200"/>
            <a:ext cx="1411500" cy="1142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 txBox="1"/>
          <p:nvPr/>
        </p:nvSpPr>
        <p:spPr>
          <a:xfrm>
            <a:off x="6734663" y="4006050"/>
            <a:ext cx="1654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Nimbus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2634225" y="1933300"/>
            <a:ext cx="512700" cy="26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5736200" y="1942338"/>
            <a:ext cx="512700" cy="26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/>
          <p:nvPr/>
        </p:nvSpPr>
        <p:spPr>
          <a:xfrm rot="5400000">
            <a:off x="7363625" y="3083825"/>
            <a:ext cx="512700" cy="26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 txBox="1"/>
          <p:nvPr/>
        </p:nvSpPr>
        <p:spPr>
          <a:xfrm>
            <a:off x="660450" y="2994375"/>
            <a:ext cx="48693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Scrapers pull data from websites and store it in a database. Nimbus downloads the database and uses it to answer questions.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/>
        </p:nvSpPr>
        <p:spPr>
          <a:xfrm>
            <a:off x="1510200" y="503550"/>
            <a:ext cx="61236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Databases: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25" y="1202425"/>
            <a:ext cx="2913900" cy="29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250" y="1837538"/>
            <a:ext cx="4027899" cy="207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/>
        </p:nvSpPr>
        <p:spPr>
          <a:xfrm>
            <a:off x="818075" y="4154350"/>
            <a:ext cx="20502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Google Firebase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5131250" y="4154350"/>
            <a:ext cx="25359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SQL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 rot="5400000">
            <a:off x="1402775" y="3093300"/>
            <a:ext cx="1582500" cy="201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 txBox="1"/>
          <p:nvPr/>
        </p:nvSpPr>
        <p:spPr>
          <a:xfrm>
            <a:off x="925700" y="350700"/>
            <a:ext cx="6546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Program structure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9"/>
          <p:cNvSpPr/>
          <p:nvPr/>
        </p:nvSpPr>
        <p:spPr>
          <a:xfrm rot="5400000">
            <a:off x="1708450" y="3106825"/>
            <a:ext cx="989100" cy="166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 txBox="1"/>
          <p:nvPr/>
        </p:nvSpPr>
        <p:spPr>
          <a:xfrm>
            <a:off x="1537625" y="3569875"/>
            <a:ext cx="13128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Module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1510600" y="4433125"/>
            <a:ext cx="13848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Wrapper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9"/>
          <p:cNvSpPr/>
          <p:nvPr/>
        </p:nvSpPr>
        <p:spPr>
          <a:xfrm rot="5400000">
            <a:off x="3515450" y="3093300"/>
            <a:ext cx="1582500" cy="201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"/>
          <p:cNvSpPr/>
          <p:nvPr/>
        </p:nvSpPr>
        <p:spPr>
          <a:xfrm rot="5400000">
            <a:off x="3821125" y="3106825"/>
            <a:ext cx="989100" cy="166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"/>
          <p:cNvSpPr txBox="1"/>
          <p:nvPr/>
        </p:nvSpPr>
        <p:spPr>
          <a:xfrm>
            <a:off x="3650300" y="3569875"/>
            <a:ext cx="13128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Module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3623275" y="4433125"/>
            <a:ext cx="13848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Wrapper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9"/>
          <p:cNvSpPr/>
          <p:nvPr/>
        </p:nvSpPr>
        <p:spPr>
          <a:xfrm rot="5400000">
            <a:off x="5673650" y="3093300"/>
            <a:ext cx="1582500" cy="2014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/>
          <p:nvPr/>
        </p:nvSpPr>
        <p:spPr>
          <a:xfrm rot="5400000">
            <a:off x="5979325" y="3106825"/>
            <a:ext cx="989100" cy="166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5808500" y="3569875"/>
            <a:ext cx="13128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Module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5781475" y="4433125"/>
            <a:ext cx="13848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Wrapper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9"/>
          <p:cNvSpPr/>
          <p:nvPr/>
        </p:nvSpPr>
        <p:spPr>
          <a:xfrm>
            <a:off x="2611700" y="1142100"/>
            <a:ext cx="3174300" cy="12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Master</a:t>
            </a:r>
            <a:endParaRPr sz="3000"/>
          </a:p>
        </p:txBody>
      </p:sp>
      <p:sp>
        <p:nvSpPr>
          <p:cNvPr id="219" name="Google Shape;219;p29"/>
          <p:cNvSpPr/>
          <p:nvPr/>
        </p:nvSpPr>
        <p:spPr>
          <a:xfrm rot="-3107672">
            <a:off x="2077203" y="2643645"/>
            <a:ext cx="620389" cy="43175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 rot="-5400000">
            <a:off x="3812138" y="2643679"/>
            <a:ext cx="620400" cy="43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 rot="-7610532">
            <a:off x="5857088" y="2643618"/>
            <a:ext cx="620400" cy="4318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I help?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I help?</a:t>
            </a:r>
            <a:endParaRPr/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Learn Python, Requests, BeautifulSoup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Work on modules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263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web scraping?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47025" y="372800"/>
            <a:ext cx="10438050" cy="43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/>
          <p:nvPr/>
        </p:nvSpPr>
        <p:spPr>
          <a:xfrm>
            <a:off x="1581000" y="726150"/>
            <a:ext cx="59820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263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web scraping?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386650" y="1213950"/>
            <a:ext cx="8445600" cy="3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 way to automatically extract data from a website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263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web scraping?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386650" y="1213950"/>
            <a:ext cx="8182800" cy="3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 way to automatically extract data from a website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 our case: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Data extraction by parsing the HTML of a page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263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web scraping?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386650" y="1213950"/>
            <a:ext cx="8445600" cy="3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 way to automatically extract data from a website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 our case: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Data extraction by parsing the HTML of a page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 last resort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6443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6443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/>
          <p:nvPr/>
        </p:nvSpPr>
        <p:spPr>
          <a:xfrm>
            <a:off x="1196264" y="1586912"/>
            <a:ext cx="3159275" cy="1999525"/>
          </a:xfrm>
          <a:custGeom>
            <a:rect b="b" l="l" r="r" t="t"/>
            <a:pathLst>
              <a:path extrusionOk="0" h="79981" w="126371">
                <a:moveTo>
                  <a:pt x="20268" y="2568"/>
                </a:moveTo>
                <a:cubicBezTo>
                  <a:pt x="5988" y="2568"/>
                  <a:pt x="-2244" y="26602"/>
                  <a:pt x="558" y="40604"/>
                </a:cubicBezTo>
                <a:cubicBezTo>
                  <a:pt x="3030" y="52956"/>
                  <a:pt x="10881" y="64859"/>
                  <a:pt x="20960" y="72416"/>
                </a:cubicBezTo>
                <a:cubicBezTo>
                  <a:pt x="28274" y="77900"/>
                  <a:pt x="38536" y="77693"/>
                  <a:pt x="47585" y="78986"/>
                </a:cubicBezTo>
                <a:cubicBezTo>
                  <a:pt x="59566" y="80698"/>
                  <a:pt x="71849" y="79845"/>
                  <a:pt x="83892" y="78640"/>
                </a:cubicBezTo>
                <a:cubicBezTo>
                  <a:pt x="97801" y="77248"/>
                  <a:pt x="117499" y="80942"/>
                  <a:pt x="124694" y="68958"/>
                </a:cubicBezTo>
                <a:cubicBezTo>
                  <a:pt x="128763" y="62180"/>
                  <a:pt x="124084" y="52945"/>
                  <a:pt x="121582" y="45445"/>
                </a:cubicBezTo>
                <a:cubicBezTo>
                  <a:pt x="116855" y="31273"/>
                  <a:pt x="107252" y="18106"/>
                  <a:pt x="95303" y="9138"/>
                </a:cubicBezTo>
                <a:cubicBezTo>
                  <a:pt x="89589" y="4849"/>
                  <a:pt x="81990" y="3454"/>
                  <a:pt x="74901" y="2568"/>
                </a:cubicBezTo>
                <a:cubicBezTo>
                  <a:pt x="62302" y="993"/>
                  <a:pt x="49485" y="-905"/>
                  <a:pt x="36865" y="494"/>
                </a:cubicBezTo>
                <a:cubicBezTo>
                  <a:pt x="30010" y="1254"/>
                  <a:pt x="23361" y="3951"/>
                  <a:pt x="16464" y="395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1557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0" l="26332" r="27822" t="0"/>
          <a:stretch/>
        </p:blipFill>
        <p:spPr>
          <a:xfrm>
            <a:off x="6523300" y="1245450"/>
            <a:ext cx="2427876" cy="2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8050" y="1222475"/>
            <a:ext cx="2238400" cy="287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380827"/>
            <a:ext cx="2427876" cy="242784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2922450" y="2337888"/>
            <a:ext cx="395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+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5785588" y="2360900"/>
            <a:ext cx="395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+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6685138" y="3502975"/>
            <a:ext cx="21042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BeautifulSoup</a:t>
            </a:r>
            <a:endParaRPr sz="18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