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B64E8-3203-4C6A-A9CB-DAC136E80708}" type="datetimeFigureOut">
              <a:rPr lang="nl-NL" smtClean="0"/>
              <a:t>1-12-2016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912A2-D5FE-412E-9FF3-74FE18FA040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40902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B64E8-3203-4C6A-A9CB-DAC136E80708}" type="datetimeFigureOut">
              <a:rPr lang="nl-NL" smtClean="0"/>
              <a:t>1-12-2016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912A2-D5FE-412E-9FF3-74FE18FA040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4944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B64E8-3203-4C6A-A9CB-DAC136E80708}" type="datetimeFigureOut">
              <a:rPr lang="nl-NL" smtClean="0"/>
              <a:t>1-12-2016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912A2-D5FE-412E-9FF3-74FE18FA040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78327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B64E8-3203-4C6A-A9CB-DAC136E80708}" type="datetimeFigureOut">
              <a:rPr lang="nl-NL" smtClean="0"/>
              <a:t>1-12-2016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912A2-D5FE-412E-9FF3-74FE18FA040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33726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B64E8-3203-4C6A-A9CB-DAC136E80708}" type="datetimeFigureOut">
              <a:rPr lang="nl-NL" smtClean="0"/>
              <a:t>1-12-2016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912A2-D5FE-412E-9FF3-74FE18FA040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18808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B64E8-3203-4C6A-A9CB-DAC136E80708}" type="datetimeFigureOut">
              <a:rPr lang="nl-NL" smtClean="0"/>
              <a:t>1-12-2016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912A2-D5FE-412E-9FF3-74FE18FA040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78569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B64E8-3203-4C6A-A9CB-DAC136E80708}" type="datetimeFigureOut">
              <a:rPr lang="nl-NL" smtClean="0"/>
              <a:t>1-12-2016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912A2-D5FE-412E-9FF3-74FE18FA040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13514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B64E8-3203-4C6A-A9CB-DAC136E80708}" type="datetimeFigureOut">
              <a:rPr lang="nl-NL" smtClean="0"/>
              <a:t>1-12-2016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912A2-D5FE-412E-9FF3-74FE18FA040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14522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B64E8-3203-4C6A-A9CB-DAC136E80708}" type="datetimeFigureOut">
              <a:rPr lang="nl-NL" smtClean="0"/>
              <a:t>1-12-2016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912A2-D5FE-412E-9FF3-74FE18FA040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23182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B64E8-3203-4C6A-A9CB-DAC136E80708}" type="datetimeFigureOut">
              <a:rPr lang="nl-NL" smtClean="0"/>
              <a:t>1-12-2016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912A2-D5FE-412E-9FF3-74FE18FA040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519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B64E8-3203-4C6A-A9CB-DAC136E80708}" type="datetimeFigureOut">
              <a:rPr lang="nl-NL" smtClean="0"/>
              <a:t>1-12-2016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912A2-D5FE-412E-9FF3-74FE18FA040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21525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B64E8-3203-4C6A-A9CB-DAC136E80708}" type="datetimeFigureOut">
              <a:rPr lang="nl-NL" smtClean="0"/>
              <a:t>1-12-2016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912A2-D5FE-412E-9FF3-74FE18FA040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10515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95"/>
          <p:cNvSpPr/>
          <p:nvPr/>
        </p:nvSpPr>
        <p:spPr>
          <a:xfrm>
            <a:off x="9959499" y="3312923"/>
            <a:ext cx="2207863" cy="35450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4" name="Rectangle 3"/>
          <p:cNvSpPr/>
          <p:nvPr/>
        </p:nvSpPr>
        <p:spPr>
          <a:xfrm>
            <a:off x="207813" y="199503"/>
            <a:ext cx="3034145" cy="1820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6" name="TextBox 5"/>
          <p:cNvSpPr txBox="1"/>
          <p:nvPr/>
        </p:nvSpPr>
        <p:spPr>
          <a:xfrm>
            <a:off x="211220" y="199503"/>
            <a:ext cx="111498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nl-NL" dirty="0" smtClean="0"/>
              <a:t>Front-end</a:t>
            </a:r>
            <a:endParaRPr lang="nl-NL" dirty="0"/>
          </a:p>
        </p:txBody>
      </p:sp>
      <p:sp>
        <p:nvSpPr>
          <p:cNvPr id="7" name="TextBox 6"/>
          <p:cNvSpPr txBox="1"/>
          <p:nvPr/>
        </p:nvSpPr>
        <p:spPr>
          <a:xfrm>
            <a:off x="1576132" y="199503"/>
            <a:ext cx="166582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dirty="0" smtClean="0"/>
              <a:t>MVC - WebApp</a:t>
            </a:r>
            <a:endParaRPr lang="nl-NL" dirty="0"/>
          </a:p>
        </p:txBody>
      </p:sp>
      <p:sp>
        <p:nvSpPr>
          <p:cNvPr id="8" name="Can 7"/>
          <p:cNvSpPr/>
          <p:nvPr/>
        </p:nvSpPr>
        <p:spPr>
          <a:xfrm>
            <a:off x="430343" y="1152113"/>
            <a:ext cx="739832" cy="714895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DB</a:t>
            </a:r>
            <a:endParaRPr lang="nl-NL" dirty="0"/>
          </a:p>
        </p:txBody>
      </p:sp>
      <p:sp>
        <p:nvSpPr>
          <p:cNvPr id="13" name="TextBox 12"/>
          <p:cNvSpPr txBox="1"/>
          <p:nvPr/>
        </p:nvSpPr>
        <p:spPr>
          <a:xfrm>
            <a:off x="207813" y="696700"/>
            <a:ext cx="30299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nl-NL" dirty="0" smtClean="0"/>
              <a:t>MaRoWo GarageAdministratie</a:t>
            </a:r>
            <a:endParaRPr lang="nl-NL" dirty="0"/>
          </a:p>
        </p:txBody>
      </p:sp>
      <p:sp>
        <p:nvSpPr>
          <p:cNvPr id="16" name="Rectangle 15"/>
          <p:cNvSpPr/>
          <p:nvPr/>
        </p:nvSpPr>
        <p:spPr>
          <a:xfrm>
            <a:off x="241068" y="3203172"/>
            <a:ext cx="3034145" cy="1820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7" name="TextBox 16"/>
          <p:cNvSpPr txBox="1"/>
          <p:nvPr/>
        </p:nvSpPr>
        <p:spPr>
          <a:xfrm>
            <a:off x="244475" y="3203172"/>
            <a:ext cx="105189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nl-NL" dirty="0" smtClean="0"/>
              <a:t>Back-end</a:t>
            </a:r>
            <a:endParaRPr lang="nl-NL" dirty="0"/>
          </a:p>
        </p:txBody>
      </p:sp>
      <p:sp>
        <p:nvSpPr>
          <p:cNvPr id="18" name="TextBox 17"/>
          <p:cNvSpPr txBox="1"/>
          <p:nvPr/>
        </p:nvSpPr>
        <p:spPr>
          <a:xfrm>
            <a:off x="1609387" y="3203172"/>
            <a:ext cx="166582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dirty="0" smtClean="0"/>
              <a:t>MVC - WebAPI</a:t>
            </a:r>
            <a:endParaRPr lang="nl-NL" dirty="0"/>
          </a:p>
        </p:txBody>
      </p:sp>
      <p:sp>
        <p:nvSpPr>
          <p:cNvPr id="19" name="Can 18"/>
          <p:cNvSpPr/>
          <p:nvPr/>
        </p:nvSpPr>
        <p:spPr>
          <a:xfrm>
            <a:off x="463598" y="4155782"/>
            <a:ext cx="739832" cy="714895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DB</a:t>
            </a:r>
            <a:endParaRPr lang="nl-NL" dirty="0"/>
          </a:p>
        </p:txBody>
      </p:sp>
      <p:sp>
        <p:nvSpPr>
          <p:cNvPr id="20" name="TextBox 19"/>
          <p:cNvSpPr txBox="1"/>
          <p:nvPr/>
        </p:nvSpPr>
        <p:spPr>
          <a:xfrm>
            <a:off x="241068" y="3700369"/>
            <a:ext cx="30299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dirty="0" smtClean="0"/>
              <a:t>RDW IntegrationService</a:t>
            </a:r>
            <a:endParaRPr lang="nl-NL" dirty="0"/>
          </a:p>
        </p:txBody>
      </p:sp>
      <p:sp>
        <p:nvSpPr>
          <p:cNvPr id="21" name="Rectangle 20"/>
          <p:cNvSpPr/>
          <p:nvPr/>
        </p:nvSpPr>
        <p:spPr>
          <a:xfrm>
            <a:off x="3632658" y="3211485"/>
            <a:ext cx="3111731" cy="1820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2" name="TextBox 21"/>
          <p:cNvSpPr txBox="1"/>
          <p:nvPr/>
        </p:nvSpPr>
        <p:spPr>
          <a:xfrm>
            <a:off x="3628445" y="3211485"/>
            <a:ext cx="105189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nl-NL" dirty="0" smtClean="0"/>
              <a:t>Back-end</a:t>
            </a:r>
            <a:endParaRPr lang="nl-NL" dirty="0"/>
          </a:p>
        </p:txBody>
      </p:sp>
      <p:sp>
        <p:nvSpPr>
          <p:cNvPr id="23" name="TextBox 22"/>
          <p:cNvSpPr txBox="1"/>
          <p:nvPr/>
        </p:nvSpPr>
        <p:spPr>
          <a:xfrm>
            <a:off x="5078563" y="3211485"/>
            <a:ext cx="166582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dirty="0" smtClean="0"/>
              <a:t>MVC - WebAPI</a:t>
            </a:r>
            <a:endParaRPr lang="nl-NL" dirty="0"/>
          </a:p>
        </p:txBody>
      </p:sp>
      <p:sp>
        <p:nvSpPr>
          <p:cNvPr id="24" name="Can 23"/>
          <p:cNvSpPr/>
          <p:nvPr/>
        </p:nvSpPr>
        <p:spPr>
          <a:xfrm>
            <a:off x="3932774" y="4164095"/>
            <a:ext cx="739832" cy="714895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DB</a:t>
            </a:r>
            <a:endParaRPr lang="nl-NL" dirty="0"/>
          </a:p>
        </p:txBody>
      </p:sp>
      <p:sp>
        <p:nvSpPr>
          <p:cNvPr id="25" name="TextBox 24"/>
          <p:cNvSpPr txBox="1"/>
          <p:nvPr/>
        </p:nvSpPr>
        <p:spPr>
          <a:xfrm>
            <a:off x="3628445" y="3708682"/>
            <a:ext cx="311173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dirty="0" smtClean="0"/>
              <a:t>OnderhoudBeheerService</a:t>
            </a:r>
            <a:endParaRPr lang="nl-NL" dirty="0"/>
          </a:p>
        </p:txBody>
      </p:sp>
      <p:sp>
        <p:nvSpPr>
          <p:cNvPr id="26" name="Rectangle 25"/>
          <p:cNvSpPr/>
          <p:nvPr/>
        </p:nvSpPr>
        <p:spPr>
          <a:xfrm rot="16200000">
            <a:off x="5029344" y="2355411"/>
            <a:ext cx="4839859" cy="452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7" name="Rectangle 26"/>
          <p:cNvSpPr/>
          <p:nvPr/>
        </p:nvSpPr>
        <p:spPr>
          <a:xfrm>
            <a:off x="8997135" y="1294685"/>
            <a:ext cx="3034145" cy="1820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8" name="TextBox 27"/>
          <p:cNvSpPr txBox="1"/>
          <p:nvPr/>
        </p:nvSpPr>
        <p:spPr>
          <a:xfrm>
            <a:off x="9000544" y="1293433"/>
            <a:ext cx="105189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nl-NL" dirty="0" smtClean="0"/>
              <a:t>Back-end</a:t>
            </a:r>
            <a:endParaRPr lang="nl-NL" dirty="0"/>
          </a:p>
        </p:txBody>
      </p:sp>
      <p:sp>
        <p:nvSpPr>
          <p:cNvPr id="29" name="TextBox 28"/>
          <p:cNvSpPr txBox="1"/>
          <p:nvPr/>
        </p:nvSpPr>
        <p:spPr>
          <a:xfrm>
            <a:off x="10365456" y="1293433"/>
            <a:ext cx="166582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mtClean="0"/>
              <a:t>Console App</a:t>
            </a:r>
            <a:endParaRPr lang="nl-NL" dirty="0"/>
          </a:p>
        </p:txBody>
      </p:sp>
      <p:sp>
        <p:nvSpPr>
          <p:cNvPr id="30" name="Can 29"/>
          <p:cNvSpPr/>
          <p:nvPr/>
        </p:nvSpPr>
        <p:spPr>
          <a:xfrm>
            <a:off x="9219667" y="2246043"/>
            <a:ext cx="739832" cy="714895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DB</a:t>
            </a:r>
            <a:endParaRPr lang="nl-NL" dirty="0"/>
          </a:p>
        </p:txBody>
      </p:sp>
      <p:sp>
        <p:nvSpPr>
          <p:cNvPr id="31" name="TextBox 30"/>
          <p:cNvSpPr txBox="1"/>
          <p:nvPr/>
        </p:nvSpPr>
        <p:spPr>
          <a:xfrm>
            <a:off x="8997137" y="1790630"/>
            <a:ext cx="303414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dirty="0" smtClean="0"/>
              <a:t>RoWe Auditlog</a:t>
            </a:r>
            <a:endParaRPr lang="nl-NL" dirty="0"/>
          </a:p>
        </p:txBody>
      </p:sp>
      <p:sp>
        <p:nvSpPr>
          <p:cNvPr id="32" name="TextBox 31"/>
          <p:cNvSpPr txBox="1"/>
          <p:nvPr/>
        </p:nvSpPr>
        <p:spPr>
          <a:xfrm rot="5400000">
            <a:off x="6598175" y="1998225"/>
            <a:ext cx="170219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nl-NL" dirty="0" smtClean="0"/>
              <a:t>RoWe EventBus</a:t>
            </a:r>
            <a:endParaRPr lang="nl-NL" dirty="0"/>
          </a:p>
        </p:txBody>
      </p:sp>
      <p:sp>
        <p:nvSpPr>
          <p:cNvPr id="33" name="Rectangle 32"/>
          <p:cNvSpPr/>
          <p:nvPr/>
        </p:nvSpPr>
        <p:spPr>
          <a:xfrm>
            <a:off x="240811" y="5701951"/>
            <a:ext cx="3034145" cy="1023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34" name="TextBox 33"/>
          <p:cNvSpPr txBox="1"/>
          <p:nvPr/>
        </p:nvSpPr>
        <p:spPr>
          <a:xfrm>
            <a:off x="244218" y="5701951"/>
            <a:ext cx="105189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nl-NL" dirty="0" smtClean="0"/>
              <a:t>Back-end</a:t>
            </a:r>
            <a:endParaRPr lang="nl-NL" dirty="0"/>
          </a:p>
        </p:txBody>
      </p:sp>
      <p:sp>
        <p:nvSpPr>
          <p:cNvPr id="35" name="TextBox 34"/>
          <p:cNvSpPr txBox="1"/>
          <p:nvPr/>
        </p:nvSpPr>
        <p:spPr>
          <a:xfrm>
            <a:off x="1609130" y="5701951"/>
            <a:ext cx="166582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dirty="0" smtClean="0"/>
              <a:t>XML API</a:t>
            </a:r>
            <a:endParaRPr lang="nl-NL" dirty="0"/>
          </a:p>
        </p:txBody>
      </p:sp>
      <p:sp>
        <p:nvSpPr>
          <p:cNvPr id="37" name="TextBox 36"/>
          <p:cNvSpPr txBox="1"/>
          <p:nvPr/>
        </p:nvSpPr>
        <p:spPr>
          <a:xfrm>
            <a:off x="240811" y="6199148"/>
            <a:ext cx="30299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dirty="0" smtClean="0"/>
              <a:t>RDW (APK) Server</a:t>
            </a:r>
            <a:endParaRPr lang="nl-NL" dirty="0"/>
          </a:p>
        </p:txBody>
      </p:sp>
      <p:sp>
        <p:nvSpPr>
          <p:cNvPr id="41" name="Up Arrow 40"/>
          <p:cNvSpPr/>
          <p:nvPr/>
        </p:nvSpPr>
        <p:spPr>
          <a:xfrm rot="10800000">
            <a:off x="1828345" y="2019989"/>
            <a:ext cx="204430" cy="1199132"/>
          </a:xfrm>
          <a:prstGeom prst="up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2" name="Curved Up Arrow 51"/>
          <p:cNvSpPr/>
          <p:nvPr/>
        </p:nvSpPr>
        <p:spPr>
          <a:xfrm rot="11082629">
            <a:off x="3112894" y="390316"/>
            <a:ext cx="4152427" cy="565485"/>
          </a:xfrm>
          <a:prstGeom prst="curvedUp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 rot="16200000">
            <a:off x="532878" y="2320952"/>
            <a:ext cx="1251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smtClean="0"/>
              <a:t>KeuringsVerzoekAntwoord</a:t>
            </a:r>
            <a:endParaRPr lang="nl-NL" sz="1200" dirty="0"/>
          </a:p>
        </p:txBody>
      </p:sp>
      <p:sp>
        <p:nvSpPr>
          <p:cNvPr id="55" name="Up Arrow 54"/>
          <p:cNvSpPr/>
          <p:nvPr/>
        </p:nvSpPr>
        <p:spPr>
          <a:xfrm rot="10800000">
            <a:off x="1642909" y="5030432"/>
            <a:ext cx="204430" cy="664408"/>
          </a:xfrm>
          <a:prstGeom prst="up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7" name="TextBox 56"/>
          <p:cNvSpPr txBox="1"/>
          <p:nvPr/>
        </p:nvSpPr>
        <p:spPr>
          <a:xfrm rot="5400000">
            <a:off x="1701731" y="5049325"/>
            <a:ext cx="742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smtClean="0"/>
              <a:t>Http Request</a:t>
            </a:r>
          </a:p>
          <a:p>
            <a:r>
              <a:rPr lang="nl-NL" sz="1200" dirty="0" smtClean="0"/>
              <a:t>(XML)</a:t>
            </a:r>
            <a:endParaRPr lang="nl-NL" sz="1200" dirty="0"/>
          </a:p>
        </p:txBody>
      </p:sp>
      <p:sp>
        <p:nvSpPr>
          <p:cNvPr id="58" name="TextBox 57"/>
          <p:cNvSpPr txBox="1"/>
          <p:nvPr/>
        </p:nvSpPr>
        <p:spPr>
          <a:xfrm rot="16200000">
            <a:off x="498050" y="4990119"/>
            <a:ext cx="850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smtClean="0"/>
              <a:t>Http Response</a:t>
            </a:r>
          </a:p>
          <a:p>
            <a:r>
              <a:rPr lang="nl-NL" sz="1200" dirty="0" smtClean="0"/>
              <a:t>(XML)</a:t>
            </a:r>
            <a:endParaRPr lang="nl-NL" sz="1200" dirty="0"/>
          </a:p>
        </p:txBody>
      </p:sp>
      <p:sp>
        <p:nvSpPr>
          <p:cNvPr id="59" name="Up Arrow 58"/>
          <p:cNvSpPr/>
          <p:nvPr/>
        </p:nvSpPr>
        <p:spPr>
          <a:xfrm>
            <a:off x="1143597" y="5030769"/>
            <a:ext cx="204430" cy="664071"/>
          </a:xfrm>
          <a:prstGeom prst="up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0" name="Up Arrow 59"/>
          <p:cNvSpPr/>
          <p:nvPr/>
        </p:nvSpPr>
        <p:spPr>
          <a:xfrm rot="8516141">
            <a:off x="3698056" y="1684045"/>
            <a:ext cx="204430" cy="1673586"/>
          </a:xfrm>
          <a:prstGeom prst="up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1" name="Up Arrow 60"/>
          <p:cNvSpPr/>
          <p:nvPr/>
        </p:nvSpPr>
        <p:spPr>
          <a:xfrm rot="19316141">
            <a:off x="3181749" y="1904972"/>
            <a:ext cx="204430" cy="1454732"/>
          </a:xfrm>
          <a:prstGeom prst="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2" name="TextBox 61"/>
          <p:cNvSpPr txBox="1"/>
          <p:nvPr/>
        </p:nvSpPr>
        <p:spPr>
          <a:xfrm rot="3116141">
            <a:off x="3096434" y="2303968"/>
            <a:ext cx="17379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50" dirty="0" smtClean="0"/>
              <a:t>CreateOnderhoudCommand</a:t>
            </a:r>
            <a:endParaRPr lang="nl-NL" sz="1050" dirty="0"/>
          </a:p>
        </p:txBody>
      </p:sp>
      <p:sp>
        <p:nvSpPr>
          <p:cNvPr id="63" name="TextBox 62"/>
          <p:cNvSpPr txBox="1"/>
          <p:nvPr/>
        </p:nvSpPr>
        <p:spPr>
          <a:xfrm rot="3192657">
            <a:off x="2827139" y="2589709"/>
            <a:ext cx="1543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smtClean="0"/>
              <a:t>Status 200</a:t>
            </a:r>
            <a:endParaRPr lang="nl-NL" sz="1200" dirty="0"/>
          </a:p>
        </p:txBody>
      </p:sp>
      <p:sp>
        <p:nvSpPr>
          <p:cNvPr id="64" name="Curved Up Arrow 63"/>
          <p:cNvSpPr/>
          <p:nvPr/>
        </p:nvSpPr>
        <p:spPr>
          <a:xfrm rot="11082629">
            <a:off x="3112880" y="52820"/>
            <a:ext cx="4161603" cy="565485"/>
          </a:xfrm>
          <a:prstGeom prst="curvedUp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65" name="Curved Up Arrow 64"/>
          <p:cNvSpPr/>
          <p:nvPr/>
        </p:nvSpPr>
        <p:spPr>
          <a:xfrm>
            <a:off x="3096689" y="5029339"/>
            <a:ext cx="4692336" cy="835839"/>
          </a:xfrm>
          <a:prstGeom prst="curvedUp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66" name="Curved Up Arrow 65"/>
          <p:cNvSpPr/>
          <p:nvPr/>
        </p:nvSpPr>
        <p:spPr>
          <a:xfrm rot="20652536" flipV="1">
            <a:off x="5256684" y="2413372"/>
            <a:ext cx="2010550" cy="532971"/>
          </a:xfrm>
          <a:prstGeom prst="curvedUp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932774" y="508784"/>
            <a:ext cx="18172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smtClean="0"/>
              <a:t>OnderhoudCreatedEvent</a:t>
            </a:r>
            <a:endParaRPr lang="nl-NL" sz="1200" dirty="0"/>
          </a:p>
        </p:txBody>
      </p:sp>
      <p:sp>
        <p:nvSpPr>
          <p:cNvPr id="68" name="TextBox 67"/>
          <p:cNvSpPr txBox="1"/>
          <p:nvPr/>
        </p:nvSpPr>
        <p:spPr>
          <a:xfrm>
            <a:off x="3907846" y="61198"/>
            <a:ext cx="18172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smtClean="0"/>
              <a:t>OnderhoudUpdatedEvent</a:t>
            </a:r>
            <a:endParaRPr lang="nl-NL" sz="1200" dirty="0"/>
          </a:p>
        </p:txBody>
      </p:sp>
      <p:sp>
        <p:nvSpPr>
          <p:cNvPr id="69" name="TextBox 68"/>
          <p:cNvSpPr txBox="1"/>
          <p:nvPr/>
        </p:nvSpPr>
        <p:spPr>
          <a:xfrm rot="20211734">
            <a:off x="5385626" y="2703265"/>
            <a:ext cx="18172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smtClean="0"/>
              <a:t>OnderhoudCreatedEvent</a:t>
            </a:r>
            <a:endParaRPr lang="nl-NL" sz="1200" dirty="0"/>
          </a:p>
        </p:txBody>
      </p:sp>
      <p:sp>
        <p:nvSpPr>
          <p:cNvPr id="70" name="Curved Up Arrow 69"/>
          <p:cNvSpPr/>
          <p:nvPr/>
        </p:nvSpPr>
        <p:spPr>
          <a:xfrm rot="20276868" flipV="1">
            <a:off x="4805049" y="2139982"/>
            <a:ext cx="2524435" cy="619695"/>
          </a:xfrm>
          <a:prstGeom prst="curvedUp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 rot="20211734">
            <a:off x="4796210" y="1874248"/>
            <a:ext cx="22817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smtClean="0"/>
              <a:t>OnderhoudUpdatedEvent</a:t>
            </a:r>
            <a:endParaRPr lang="nl-NL" sz="1200" dirty="0"/>
          </a:p>
        </p:txBody>
      </p:sp>
      <p:sp>
        <p:nvSpPr>
          <p:cNvPr id="72" name="TextBox 71"/>
          <p:cNvSpPr txBox="1"/>
          <p:nvPr/>
        </p:nvSpPr>
        <p:spPr>
          <a:xfrm>
            <a:off x="4694587" y="5936475"/>
            <a:ext cx="18172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smtClean="0"/>
              <a:t>APKAfgemeldEvent</a:t>
            </a:r>
            <a:endParaRPr lang="nl-NL" sz="1200" dirty="0"/>
          </a:p>
        </p:txBody>
      </p:sp>
      <p:sp>
        <p:nvSpPr>
          <p:cNvPr id="75" name="Up Arrow 74"/>
          <p:cNvSpPr/>
          <p:nvPr/>
        </p:nvSpPr>
        <p:spPr>
          <a:xfrm>
            <a:off x="1301234" y="2024459"/>
            <a:ext cx="204430" cy="1199132"/>
          </a:xfrm>
          <a:prstGeom prst="up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6" name="Curved Up Arrow 75"/>
          <p:cNvSpPr/>
          <p:nvPr/>
        </p:nvSpPr>
        <p:spPr>
          <a:xfrm rot="10800000">
            <a:off x="7633939" y="1421834"/>
            <a:ext cx="1361493" cy="368796"/>
          </a:xfrm>
          <a:prstGeom prst="curvedUp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77" name="Curved Up Arrow 76"/>
          <p:cNvSpPr/>
          <p:nvPr/>
        </p:nvSpPr>
        <p:spPr>
          <a:xfrm>
            <a:off x="7675302" y="2404004"/>
            <a:ext cx="1361493" cy="368796"/>
          </a:xfrm>
          <a:prstGeom prst="curvedUp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7946961" y="1126533"/>
            <a:ext cx="8077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smtClean="0"/>
              <a:t>Elk Event</a:t>
            </a:r>
            <a:endParaRPr lang="nl-NL" sz="1200" dirty="0"/>
          </a:p>
        </p:txBody>
      </p:sp>
      <p:sp>
        <p:nvSpPr>
          <p:cNvPr id="79" name="TextBox 78"/>
          <p:cNvSpPr txBox="1"/>
          <p:nvPr/>
        </p:nvSpPr>
        <p:spPr>
          <a:xfrm>
            <a:off x="7956722" y="2810299"/>
            <a:ext cx="8077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smtClean="0"/>
              <a:t>Elk Event</a:t>
            </a:r>
            <a:endParaRPr lang="nl-NL" sz="1200" dirty="0"/>
          </a:p>
        </p:txBody>
      </p:sp>
      <p:sp>
        <p:nvSpPr>
          <p:cNvPr id="81" name="TextBox 80"/>
          <p:cNvSpPr txBox="1"/>
          <p:nvPr/>
        </p:nvSpPr>
        <p:spPr>
          <a:xfrm>
            <a:off x="5482865" y="5296037"/>
            <a:ext cx="13662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smtClean="0"/>
              <a:t>APKAfgemeldEvent</a:t>
            </a:r>
            <a:endParaRPr lang="nl-NL" sz="1200" dirty="0"/>
          </a:p>
        </p:txBody>
      </p:sp>
      <p:sp>
        <p:nvSpPr>
          <p:cNvPr id="83" name="Curved Down Arrow 82"/>
          <p:cNvSpPr/>
          <p:nvPr/>
        </p:nvSpPr>
        <p:spPr>
          <a:xfrm rot="10800000">
            <a:off x="5602778" y="4982609"/>
            <a:ext cx="1672680" cy="354456"/>
          </a:xfrm>
          <a:prstGeom prst="curved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84" name="Curved Up Arrow 83"/>
          <p:cNvSpPr/>
          <p:nvPr/>
        </p:nvSpPr>
        <p:spPr>
          <a:xfrm>
            <a:off x="10327514" y="3786986"/>
            <a:ext cx="1361493" cy="368796"/>
          </a:xfrm>
          <a:prstGeom prst="curvedUp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0789166" y="4155782"/>
            <a:ext cx="5867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smtClean="0"/>
              <a:t>Event</a:t>
            </a:r>
            <a:endParaRPr lang="nl-NL" sz="1200" dirty="0"/>
          </a:p>
        </p:txBody>
      </p:sp>
      <p:sp>
        <p:nvSpPr>
          <p:cNvPr id="86" name="Up Arrow 85"/>
          <p:cNvSpPr/>
          <p:nvPr/>
        </p:nvSpPr>
        <p:spPr>
          <a:xfrm rot="5400000">
            <a:off x="10897730" y="3765061"/>
            <a:ext cx="204430" cy="1673586"/>
          </a:xfrm>
          <a:prstGeom prst="up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7" name="TextBox 86"/>
          <p:cNvSpPr txBox="1"/>
          <p:nvPr/>
        </p:nvSpPr>
        <p:spPr>
          <a:xfrm>
            <a:off x="10163152" y="4655022"/>
            <a:ext cx="1760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smtClean="0"/>
              <a:t>Http Request met Body</a:t>
            </a:r>
            <a:endParaRPr lang="nl-NL" sz="1200" dirty="0"/>
          </a:p>
        </p:txBody>
      </p:sp>
      <p:sp>
        <p:nvSpPr>
          <p:cNvPr id="88" name="Up Arrow 87"/>
          <p:cNvSpPr/>
          <p:nvPr/>
        </p:nvSpPr>
        <p:spPr>
          <a:xfrm rot="5400000">
            <a:off x="10906045" y="4527782"/>
            <a:ext cx="204430" cy="1454732"/>
          </a:xfrm>
          <a:prstGeom prst="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9" name="TextBox 88"/>
          <p:cNvSpPr txBox="1"/>
          <p:nvPr/>
        </p:nvSpPr>
        <p:spPr>
          <a:xfrm>
            <a:off x="10280894" y="5357363"/>
            <a:ext cx="1642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smtClean="0"/>
              <a:t>Http Request alleen met server codes</a:t>
            </a:r>
            <a:endParaRPr lang="nl-NL" sz="1200" dirty="0"/>
          </a:p>
        </p:txBody>
      </p:sp>
      <p:sp>
        <p:nvSpPr>
          <p:cNvPr id="90" name="Cloud Callout 89"/>
          <p:cNvSpPr/>
          <p:nvPr/>
        </p:nvSpPr>
        <p:spPr>
          <a:xfrm>
            <a:off x="-394672" y="5335538"/>
            <a:ext cx="4099880" cy="2035053"/>
          </a:xfrm>
          <a:prstGeom prst="cloudCallout">
            <a:avLst>
              <a:gd name="adj1" fmla="val -13534"/>
              <a:gd name="adj2" fmla="val 46161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1" name="Cloud Callout 90"/>
          <p:cNvSpPr/>
          <p:nvPr/>
        </p:nvSpPr>
        <p:spPr>
          <a:xfrm>
            <a:off x="10617323" y="5919014"/>
            <a:ext cx="765243" cy="560267"/>
          </a:xfrm>
          <a:prstGeom prst="cloudCallout">
            <a:avLst>
              <a:gd name="adj1" fmla="val -13534"/>
              <a:gd name="adj2" fmla="val 46161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2" name="TextBox 91"/>
          <p:cNvSpPr txBox="1"/>
          <p:nvPr/>
        </p:nvSpPr>
        <p:spPr>
          <a:xfrm>
            <a:off x="10391761" y="6473123"/>
            <a:ext cx="16428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smtClean="0"/>
              <a:t>Externe Service</a:t>
            </a:r>
            <a:endParaRPr lang="nl-NL" sz="1200" dirty="0"/>
          </a:p>
        </p:txBody>
      </p:sp>
      <p:sp>
        <p:nvSpPr>
          <p:cNvPr id="93" name="TextBox 92"/>
          <p:cNvSpPr txBox="1"/>
          <p:nvPr/>
        </p:nvSpPr>
        <p:spPr>
          <a:xfrm rot="3116141">
            <a:off x="3234549" y="2148915"/>
            <a:ext cx="17711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50" dirty="0" smtClean="0"/>
              <a:t>UpdateOnderhoudCommand</a:t>
            </a:r>
            <a:endParaRPr lang="nl-NL" sz="1050" dirty="0"/>
          </a:p>
        </p:txBody>
      </p:sp>
      <p:sp>
        <p:nvSpPr>
          <p:cNvPr id="94" name="TextBox 93"/>
          <p:cNvSpPr txBox="1"/>
          <p:nvPr/>
        </p:nvSpPr>
        <p:spPr>
          <a:xfrm rot="3116141">
            <a:off x="3272659" y="1960852"/>
            <a:ext cx="191306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50" dirty="0" smtClean="0"/>
              <a:t>OnderhoudAfmeldenCommand</a:t>
            </a:r>
            <a:endParaRPr lang="nl-NL" sz="1050" dirty="0"/>
          </a:p>
        </p:txBody>
      </p:sp>
      <p:sp>
        <p:nvSpPr>
          <p:cNvPr id="95" name="TextBox 94"/>
          <p:cNvSpPr txBox="1"/>
          <p:nvPr/>
        </p:nvSpPr>
        <p:spPr>
          <a:xfrm rot="5400000">
            <a:off x="1849711" y="2354413"/>
            <a:ext cx="903026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50" dirty="0" smtClean="0"/>
              <a:t>ApkKeuringsVerzoek</a:t>
            </a:r>
            <a:br>
              <a:rPr lang="nl-NL" sz="1050" dirty="0" smtClean="0"/>
            </a:br>
            <a:r>
              <a:rPr lang="nl-NL" sz="1050" dirty="0" smtClean="0"/>
              <a:t>Command</a:t>
            </a:r>
            <a:endParaRPr lang="nl-NL" sz="1050" dirty="0"/>
          </a:p>
        </p:txBody>
      </p:sp>
      <p:sp>
        <p:nvSpPr>
          <p:cNvPr id="97" name="TextBox 96"/>
          <p:cNvSpPr txBox="1"/>
          <p:nvPr/>
        </p:nvSpPr>
        <p:spPr>
          <a:xfrm>
            <a:off x="10608265" y="3355658"/>
            <a:ext cx="9103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b="1" dirty="0" smtClean="0"/>
              <a:t>Legenda</a:t>
            </a:r>
            <a:endParaRPr lang="nl-NL" sz="1600" b="1" dirty="0"/>
          </a:p>
        </p:txBody>
      </p:sp>
      <p:cxnSp>
        <p:nvCxnSpPr>
          <p:cNvPr id="99" name="Straight Connector 98"/>
          <p:cNvCxnSpPr/>
          <p:nvPr/>
        </p:nvCxnSpPr>
        <p:spPr>
          <a:xfrm>
            <a:off x="3606319" y="1507195"/>
            <a:ext cx="1082558" cy="13661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3459461" y="1651282"/>
            <a:ext cx="1082558" cy="13661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870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77</Words>
  <Application>Microsoft Office PowerPoint</Application>
  <PresentationFormat>Widescreen</PresentationFormat>
  <Paragraphs>43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Wouter Fennis</dc:creator>
  <cp:lastModifiedBy>Wouter Fennis</cp:lastModifiedBy>
  <cp:revision>12</cp:revision>
  <dcterms:created xsi:type="dcterms:W3CDTF">2016-12-01T09:34:17Z</dcterms:created>
  <dcterms:modified xsi:type="dcterms:W3CDTF">2016-12-01T10:42:14Z</dcterms:modified>
</cp:coreProperties>
</file>