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57" r:id="rId6"/>
    <p:sldId id="274" r:id="rId7"/>
    <p:sldId id="259" r:id="rId8"/>
    <p:sldId id="262" r:id="rId9"/>
    <p:sldId id="263" r:id="rId10"/>
    <p:sldId id="264" r:id="rId11"/>
    <p:sldId id="260" r:id="rId12"/>
    <p:sldId id="265" r:id="rId13"/>
    <p:sldId id="266" r:id="rId14"/>
    <p:sldId id="267" r:id="rId15"/>
    <p:sldId id="261" r:id="rId16"/>
    <p:sldId id="268" r:id="rId17"/>
    <p:sldId id="269" r:id="rId18"/>
    <p:sldId id="272" r:id="rId19"/>
    <p:sldId id="270" r:id="rId20"/>
    <p:sldId id="271" r:id="rId21"/>
    <p:sldId id="273"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14831-0CAC-4FD1-8C74-56A033A31F46}" v="16" dt="2023-08-29T14:16:25.87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1" d="100"/>
          <a:sy n="111" d="100"/>
        </p:scale>
        <p:origin x="396" y="114"/>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Moulin" userId="dd02c086-8253-43af-a9e2-db09e91e5f33" providerId="ADAL" clId="{A1114831-0CAC-4FD1-8C74-56A033A31F46}"/>
    <pc:docChg chg="undo custSel addSld delSld modSld sldOrd modMainMaster">
      <pc:chgData name="Antoine Moulin" userId="dd02c086-8253-43af-a9e2-db09e91e5f33" providerId="ADAL" clId="{A1114831-0CAC-4FD1-8C74-56A033A31F46}" dt="2023-08-29T14:44:05.964" v="159" actId="20577"/>
      <pc:docMkLst>
        <pc:docMk/>
      </pc:docMkLst>
      <pc:sldChg chg="addSp modSp mod setBg addAnim">
        <pc:chgData name="Antoine Moulin" userId="dd02c086-8253-43af-a9e2-db09e91e5f33" providerId="ADAL" clId="{A1114831-0CAC-4FD1-8C74-56A033A31F46}" dt="2023-08-29T14:05:23.518" v="2"/>
        <pc:sldMkLst>
          <pc:docMk/>
          <pc:sldMk cId="1891274324" sldId="256"/>
        </pc:sldMkLst>
        <pc:spChg chg="mod">
          <ac:chgData name="Antoine Moulin" userId="dd02c086-8253-43af-a9e2-db09e91e5f33" providerId="ADAL" clId="{A1114831-0CAC-4FD1-8C74-56A033A31F46}" dt="2023-08-29T14:05:23.517" v="0" actId="26606"/>
          <ac:spMkLst>
            <pc:docMk/>
            <pc:sldMk cId="1891274324" sldId="256"/>
            <ac:spMk id="2" creationId="{00000000-0000-0000-0000-000000000000}"/>
          </ac:spMkLst>
        </pc:spChg>
        <pc:spChg chg="mod">
          <ac:chgData name="Antoine Moulin" userId="dd02c086-8253-43af-a9e2-db09e91e5f33" providerId="ADAL" clId="{A1114831-0CAC-4FD1-8C74-56A033A31F46}" dt="2023-08-29T14:05:23.517" v="0" actId="26606"/>
          <ac:spMkLst>
            <pc:docMk/>
            <pc:sldMk cId="1891274324" sldId="256"/>
            <ac:spMk id="3" creationId="{00000000-0000-0000-0000-000000000000}"/>
          </ac:spMkLst>
        </pc:spChg>
        <pc:spChg chg="add">
          <ac:chgData name="Antoine Moulin" userId="dd02c086-8253-43af-a9e2-db09e91e5f33" providerId="ADAL" clId="{A1114831-0CAC-4FD1-8C74-56A033A31F46}" dt="2023-08-29T14:05:23.517" v="0" actId="26606"/>
          <ac:spMkLst>
            <pc:docMk/>
            <pc:sldMk cId="1891274324" sldId="256"/>
            <ac:spMk id="8" creationId="{8C790BE2-4E4F-4AAF-81A2-4A6F4885EBE6}"/>
          </ac:spMkLst>
        </pc:spChg>
        <pc:spChg chg="add">
          <ac:chgData name="Antoine Moulin" userId="dd02c086-8253-43af-a9e2-db09e91e5f33" providerId="ADAL" clId="{A1114831-0CAC-4FD1-8C74-56A033A31F46}" dt="2023-08-29T14:05:23.517" v="0" actId="26606"/>
          <ac:spMkLst>
            <pc:docMk/>
            <pc:sldMk cId="1891274324" sldId="256"/>
            <ac:spMk id="10" creationId="{D28B54C3-B57B-472A-B96E-1FCB67093DC2}"/>
          </ac:spMkLst>
        </pc:spChg>
        <pc:spChg chg="add">
          <ac:chgData name="Antoine Moulin" userId="dd02c086-8253-43af-a9e2-db09e91e5f33" providerId="ADAL" clId="{A1114831-0CAC-4FD1-8C74-56A033A31F46}" dt="2023-08-29T14:05:23.517" v="0" actId="26606"/>
          <ac:spMkLst>
            <pc:docMk/>
            <pc:sldMk cId="1891274324" sldId="256"/>
            <ac:spMk id="12" creationId="{7DB3C429-F8DA-49B9-AF84-21996FCF78B5}"/>
          </ac:spMkLst>
        </pc:spChg>
        <pc:spChg chg="add">
          <ac:chgData name="Antoine Moulin" userId="dd02c086-8253-43af-a9e2-db09e91e5f33" providerId="ADAL" clId="{A1114831-0CAC-4FD1-8C74-56A033A31F46}" dt="2023-08-29T14:05:23.517" v="0" actId="26606"/>
          <ac:spMkLst>
            <pc:docMk/>
            <pc:sldMk cId="1891274324" sldId="256"/>
            <ac:spMk id="14" creationId="{E12088DD-B1AD-40E0-8B86-1D87A2CCD9BE}"/>
          </ac:spMkLst>
        </pc:spChg>
        <pc:spChg chg="add">
          <ac:chgData name="Antoine Moulin" userId="dd02c086-8253-43af-a9e2-db09e91e5f33" providerId="ADAL" clId="{A1114831-0CAC-4FD1-8C74-56A033A31F46}" dt="2023-08-29T14:05:23.517" v="0" actId="26606"/>
          <ac:spMkLst>
            <pc:docMk/>
            <pc:sldMk cId="1891274324" sldId="256"/>
            <ac:spMk id="16" creationId="{C4C9F2B0-1044-46EB-8AEB-C3BFFDE6C2CC}"/>
          </ac:spMkLst>
        </pc:spChg>
        <pc:spChg chg="add">
          <ac:chgData name="Antoine Moulin" userId="dd02c086-8253-43af-a9e2-db09e91e5f33" providerId="ADAL" clId="{A1114831-0CAC-4FD1-8C74-56A033A31F46}" dt="2023-08-29T14:05:23.517" v="0" actId="26606"/>
          <ac:spMkLst>
            <pc:docMk/>
            <pc:sldMk cId="1891274324" sldId="256"/>
            <ac:spMk id="18" creationId="{0C395952-4E26-45A2-8756-2ADFD6E53C6E}"/>
          </ac:spMkLst>
        </pc:spChg>
        <pc:spChg chg="add">
          <ac:chgData name="Antoine Moulin" userId="dd02c086-8253-43af-a9e2-db09e91e5f33" providerId="ADAL" clId="{A1114831-0CAC-4FD1-8C74-56A033A31F46}" dt="2023-08-29T14:05:23.517" v="0" actId="26606"/>
          <ac:spMkLst>
            <pc:docMk/>
            <pc:sldMk cId="1891274324" sldId="256"/>
            <ac:spMk id="20" creationId="{4734BADF-9461-4621-B112-2D7BABEA7DD0}"/>
          </ac:spMkLst>
        </pc:spChg>
      </pc:sldChg>
      <pc:sldChg chg="modSp del mod">
        <pc:chgData name="Antoine Moulin" userId="dd02c086-8253-43af-a9e2-db09e91e5f33" providerId="ADAL" clId="{A1114831-0CAC-4FD1-8C74-56A033A31F46}" dt="2023-08-29T14:06:56.564" v="22" actId="47"/>
        <pc:sldMkLst>
          <pc:docMk/>
          <pc:sldMk cId="910090364" sldId="258"/>
        </pc:sldMkLst>
        <pc:spChg chg="mod">
          <ac:chgData name="Antoine Moulin" userId="dd02c086-8253-43af-a9e2-db09e91e5f33" providerId="ADAL" clId="{A1114831-0CAC-4FD1-8C74-56A033A31F46}" dt="2023-08-29T14:06:43.832" v="16" actId="21"/>
          <ac:spMkLst>
            <pc:docMk/>
            <pc:sldMk cId="910090364" sldId="258"/>
            <ac:spMk id="3" creationId="{00000000-0000-0000-0000-000000000000}"/>
          </ac:spMkLst>
        </pc:spChg>
      </pc:sldChg>
      <pc:sldChg chg="addSp modSp mod setBg">
        <pc:chgData name="Antoine Moulin" userId="dd02c086-8253-43af-a9e2-db09e91e5f33" providerId="ADAL" clId="{A1114831-0CAC-4FD1-8C74-56A033A31F46}" dt="2023-08-29T14:15:37.466" v="111" actId="14100"/>
        <pc:sldMkLst>
          <pc:docMk/>
          <pc:sldMk cId="3292302450" sldId="260"/>
        </pc:sldMkLst>
        <pc:spChg chg="mod">
          <ac:chgData name="Antoine Moulin" userId="dd02c086-8253-43af-a9e2-db09e91e5f33" providerId="ADAL" clId="{A1114831-0CAC-4FD1-8C74-56A033A31F46}" dt="2023-08-29T14:14:46.110" v="78" actId="26606"/>
          <ac:spMkLst>
            <pc:docMk/>
            <pc:sldMk cId="3292302450" sldId="260"/>
            <ac:spMk id="2" creationId="{00000000-0000-0000-0000-000000000000}"/>
          </ac:spMkLst>
        </pc:spChg>
        <pc:spChg chg="mod">
          <ac:chgData name="Antoine Moulin" userId="dd02c086-8253-43af-a9e2-db09e91e5f33" providerId="ADAL" clId="{A1114831-0CAC-4FD1-8C74-56A033A31F46}" dt="2023-08-29T14:15:37.466" v="111" actId="14100"/>
          <ac:spMkLst>
            <pc:docMk/>
            <pc:sldMk cId="3292302450" sldId="260"/>
            <ac:spMk id="3" creationId="{00000000-0000-0000-0000-000000000000}"/>
          </ac:spMkLst>
        </pc:spChg>
        <pc:spChg chg="mod">
          <ac:chgData name="Antoine Moulin" userId="dd02c086-8253-43af-a9e2-db09e91e5f33" providerId="ADAL" clId="{A1114831-0CAC-4FD1-8C74-56A033A31F46}" dt="2023-08-29T14:14:46.110" v="78" actId="26606"/>
          <ac:spMkLst>
            <pc:docMk/>
            <pc:sldMk cId="3292302450" sldId="260"/>
            <ac:spMk id="4" creationId="{00000000-0000-0000-0000-000000000000}"/>
          </ac:spMkLst>
        </pc:spChg>
        <pc:spChg chg="add">
          <ac:chgData name="Antoine Moulin" userId="dd02c086-8253-43af-a9e2-db09e91e5f33" providerId="ADAL" clId="{A1114831-0CAC-4FD1-8C74-56A033A31F46}" dt="2023-08-29T14:14:46.110" v="78" actId="26606"/>
          <ac:spMkLst>
            <pc:docMk/>
            <pc:sldMk cId="3292302450" sldId="260"/>
            <ac:spMk id="9" creationId="{09588DA8-065E-4F6F-8EFD-43104AB2E0CF}"/>
          </ac:spMkLst>
        </pc:spChg>
        <pc:spChg chg="add">
          <ac:chgData name="Antoine Moulin" userId="dd02c086-8253-43af-a9e2-db09e91e5f33" providerId="ADAL" clId="{A1114831-0CAC-4FD1-8C74-56A033A31F46}" dt="2023-08-29T14:14:46.110" v="78" actId="26606"/>
          <ac:spMkLst>
            <pc:docMk/>
            <pc:sldMk cId="3292302450" sldId="260"/>
            <ac:spMk id="11" creationId="{C4285719-470E-454C-AF62-8323075F1F5B}"/>
          </ac:spMkLst>
        </pc:spChg>
        <pc:spChg chg="add">
          <ac:chgData name="Antoine Moulin" userId="dd02c086-8253-43af-a9e2-db09e91e5f33" providerId="ADAL" clId="{A1114831-0CAC-4FD1-8C74-56A033A31F46}" dt="2023-08-29T14:14:46.110" v="78" actId="26606"/>
          <ac:spMkLst>
            <pc:docMk/>
            <pc:sldMk cId="3292302450" sldId="260"/>
            <ac:spMk id="13" creationId="{CD9FE4EF-C4D8-49A0-B2FF-81D8DB7D8A24}"/>
          </ac:spMkLst>
        </pc:spChg>
        <pc:spChg chg="add">
          <ac:chgData name="Antoine Moulin" userId="dd02c086-8253-43af-a9e2-db09e91e5f33" providerId="ADAL" clId="{A1114831-0CAC-4FD1-8C74-56A033A31F46}" dt="2023-08-29T14:14:46.110" v="78" actId="26606"/>
          <ac:spMkLst>
            <pc:docMk/>
            <pc:sldMk cId="3292302450" sldId="260"/>
            <ac:spMk id="15" creationId="{4300840D-0A0B-4512-BACA-B439D5B9C57C}"/>
          </ac:spMkLst>
        </pc:spChg>
        <pc:spChg chg="add">
          <ac:chgData name="Antoine Moulin" userId="dd02c086-8253-43af-a9e2-db09e91e5f33" providerId="ADAL" clId="{A1114831-0CAC-4FD1-8C74-56A033A31F46}" dt="2023-08-29T14:14:46.110" v="78" actId="26606"/>
          <ac:spMkLst>
            <pc:docMk/>
            <pc:sldMk cId="3292302450" sldId="260"/>
            <ac:spMk id="17" creationId="{D2B78728-A580-49A7-84F9-6EF6F583ADE0}"/>
          </ac:spMkLst>
        </pc:spChg>
        <pc:spChg chg="add">
          <ac:chgData name="Antoine Moulin" userId="dd02c086-8253-43af-a9e2-db09e91e5f33" providerId="ADAL" clId="{A1114831-0CAC-4FD1-8C74-56A033A31F46}" dt="2023-08-29T14:14:46.110" v="78" actId="26606"/>
          <ac:spMkLst>
            <pc:docMk/>
            <pc:sldMk cId="3292302450" sldId="260"/>
            <ac:spMk id="19" creationId="{38FAA1A1-D861-433F-88FA-1E9D6FD31D11}"/>
          </ac:spMkLst>
        </pc:spChg>
        <pc:spChg chg="add">
          <ac:chgData name="Antoine Moulin" userId="dd02c086-8253-43af-a9e2-db09e91e5f33" providerId="ADAL" clId="{A1114831-0CAC-4FD1-8C74-56A033A31F46}" dt="2023-08-29T14:14:46.110" v="78" actId="26606"/>
          <ac:spMkLst>
            <pc:docMk/>
            <pc:sldMk cId="3292302450" sldId="260"/>
            <ac:spMk id="21" creationId="{8D71EDA1-87BF-4D5D-AB79-F346FD19278A}"/>
          </ac:spMkLst>
        </pc:spChg>
      </pc:sldChg>
      <pc:sldChg chg="addSp modSp mod setBg">
        <pc:chgData name="Antoine Moulin" userId="dd02c086-8253-43af-a9e2-db09e91e5f33" providerId="ADAL" clId="{A1114831-0CAC-4FD1-8C74-56A033A31F46}" dt="2023-08-29T14:15:33.058" v="110" actId="14100"/>
        <pc:sldMkLst>
          <pc:docMk/>
          <pc:sldMk cId="1091852388" sldId="261"/>
        </pc:sldMkLst>
        <pc:spChg chg="mod">
          <ac:chgData name="Antoine Moulin" userId="dd02c086-8253-43af-a9e2-db09e91e5f33" providerId="ADAL" clId="{A1114831-0CAC-4FD1-8C74-56A033A31F46}" dt="2023-08-29T14:15:23.526" v="108" actId="26606"/>
          <ac:spMkLst>
            <pc:docMk/>
            <pc:sldMk cId="1091852388" sldId="261"/>
            <ac:spMk id="2" creationId="{00000000-0000-0000-0000-000000000000}"/>
          </ac:spMkLst>
        </pc:spChg>
        <pc:spChg chg="mod">
          <ac:chgData name="Antoine Moulin" userId="dd02c086-8253-43af-a9e2-db09e91e5f33" providerId="ADAL" clId="{A1114831-0CAC-4FD1-8C74-56A033A31F46}" dt="2023-08-29T14:15:33.058" v="110" actId="14100"/>
          <ac:spMkLst>
            <pc:docMk/>
            <pc:sldMk cId="1091852388" sldId="261"/>
            <ac:spMk id="3" creationId="{00000000-0000-0000-0000-000000000000}"/>
          </ac:spMkLst>
        </pc:spChg>
        <pc:spChg chg="mod">
          <ac:chgData name="Antoine Moulin" userId="dd02c086-8253-43af-a9e2-db09e91e5f33" providerId="ADAL" clId="{A1114831-0CAC-4FD1-8C74-56A033A31F46}" dt="2023-08-29T14:15:23.526" v="108" actId="26606"/>
          <ac:spMkLst>
            <pc:docMk/>
            <pc:sldMk cId="1091852388" sldId="261"/>
            <ac:spMk id="4" creationId="{00000000-0000-0000-0000-000000000000}"/>
          </ac:spMkLst>
        </pc:spChg>
        <pc:spChg chg="add">
          <ac:chgData name="Antoine Moulin" userId="dd02c086-8253-43af-a9e2-db09e91e5f33" providerId="ADAL" clId="{A1114831-0CAC-4FD1-8C74-56A033A31F46}" dt="2023-08-29T14:15:23.526" v="108" actId="26606"/>
          <ac:spMkLst>
            <pc:docMk/>
            <pc:sldMk cId="1091852388" sldId="261"/>
            <ac:spMk id="9" creationId="{09588DA8-065E-4F6F-8EFD-43104AB2E0CF}"/>
          </ac:spMkLst>
        </pc:spChg>
        <pc:spChg chg="add">
          <ac:chgData name="Antoine Moulin" userId="dd02c086-8253-43af-a9e2-db09e91e5f33" providerId="ADAL" clId="{A1114831-0CAC-4FD1-8C74-56A033A31F46}" dt="2023-08-29T14:15:23.526" v="108" actId="26606"/>
          <ac:spMkLst>
            <pc:docMk/>
            <pc:sldMk cId="1091852388" sldId="261"/>
            <ac:spMk id="11" creationId="{C4285719-470E-454C-AF62-8323075F1F5B}"/>
          </ac:spMkLst>
        </pc:spChg>
        <pc:spChg chg="add">
          <ac:chgData name="Antoine Moulin" userId="dd02c086-8253-43af-a9e2-db09e91e5f33" providerId="ADAL" clId="{A1114831-0CAC-4FD1-8C74-56A033A31F46}" dt="2023-08-29T14:15:23.526" v="108" actId="26606"/>
          <ac:spMkLst>
            <pc:docMk/>
            <pc:sldMk cId="1091852388" sldId="261"/>
            <ac:spMk id="13" creationId="{CD9FE4EF-C4D8-49A0-B2FF-81D8DB7D8A24}"/>
          </ac:spMkLst>
        </pc:spChg>
        <pc:spChg chg="add">
          <ac:chgData name="Antoine Moulin" userId="dd02c086-8253-43af-a9e2-db09e91e5f33" providerId="ADAL" clId="{A1114831-0CAC-4FD1-8C74-56A033A31F46}" dt="2023-08-29T14:15:23.526" v="108" actId="26606"/>
          <ac:spMkLst>
            <pc:docMk/>
            <pc:sldMk cId="1091852388" sldId="261"/>
            <ac:spMk id="15" creationId="{4300840D-0A0B-4512-BACA-B439D5B9C57C}"/>
          </ac:spMkLst>
        </pc:spChg>
        <pc:spChg chg="add">
          <ac:chgData name="Antoine Moulin" userId="dd02c086-8253-43af-a9e2-db09e91e5f33" providerId="ADAL" clId="{A1114831-0CAC-4FD1-8C74-56A033A31F46}" dt="2023-08-29T14:15:23.526" v="108" actId="26606"/>
          <ac:spMkLst>
            <pc:docMk/>
            <pc:sldMk cId="1091852388" sldId="261"/>
            <ac:spMk id="17" creationId="{D2B78728-A580-49A7-84F9-6EF6F583ADE0}"/>
          </ac:spMkLst>
        </pc:spChg>
        <pc:spChg chg="add">
          <ac:chgData name="Antoine Moulin" userId="dd02c086-8253-43af-a9e2-db09e91e5f33" providerId="ADAL" clId="{A1114831-0CAC-4FD1-8C74-56A033A31F46}" dt="2023-08-29T14:15:23.526" v="108" actId="26606"/>
          <ac:spMkLst>
            <pc:docMk/>
            <pc:sldMk cId="1091852388" sldId="261"/>
            <ac:spMk id="19" creationId="{38FAA1A1-D861-433F-88FA-1E9D6FD31D11}"/>
          </ac:spMkLst>
        </pc:spChg>
        <pc:spChg chg="add">
          <ac:chgData name="Antoine Moulin" userId="dd02c086-8253-43af-a9e2-db09e91e5f33" providerId="ADAL" clId="{A1114831-0CAC-4FD1-8C74-56A033A31F46}" dt="2023-08-29T14:15:23.526" v="108" actId="26606"/>
          <ac:spMkLst>
            <pc:docMk/>
            <pc:sldMk cId="1091852388" sldId="261"/>
            <ac:spMk id="21" creationId="{8D71EDA1-87BF-4D5D-AB79-F346FD19278A}"/>
          </ac:spMkLst>
        </pc:spChg>
      </pc:sldChg>
      <pc:sldChg chg="addSp modSp">
        <pc:chgData name="Antoine Moulin" userId="dd02c086-8253-43af-a9e2-db09e91e5f33" providerId="ADAL" clId="{A1114831-0CAC-4FD1-8C74-56A033A31F46}" dt="2023-08-29T14:14:37.503" v="76"/>
        <pc:sldMkLst>
          <pc:docMk/>
          <pc:sldMk cId="3541288174" sldId="262"/>
        </pc:sldMkLst>
        <pc:spChg chg="add mod">
          <ac:chgData name="Antoine Moulin" userId="dd02c086-8253-43af-a9e2-db09e91e5f33" providerId="ADAL" clId="{A1114831-0CAC-4FD1-8C74-56A033A31F46}" dt="2023-08-29T14:14:37.503" v="76"/>
          <ac:spMkLst>
            <pc:docMk/>
            <pc:sldMk cId="3541288174" sldId="262"/>
            <ac:spMk id="5" creationId="{BEAD8B38-B781-593D-3D91-871453171227}"/>
          </ac:spMkLst>
        </pc:spChg>
      </pc:sldChg>
      <pc:sldChg chg="addSp modSp mod ord">
        <pc:chgData name="Antoine Moulin" userId="dd02c086-8253-43af-a9e2-db09e91e5f33" providerId="ADAL" clId="{A1114831-0CAC-4FD1-8C74-56A033A31F46}" dt="2023-08-29T14:14:35.829" v="75"/>
        <pc:sldMkLst>
          <pc:docMk/>
          <pc:sldMk cId="3886599081" sldId="263"/>
        </pc:sldMkLst>
        <pc:spChg chg="mod">
          <ac:chgData name="Antoine Moulin" userId="dd02c086-8253-43af-a9e2-db09e91e5f33" providerId="ADAL" clId="{A1114831-0CAC-4FD1-8C74-56A033A31F46}" dt="2023-08-29T14:12:56.730" v="57" actId="1076"/>
          <ac:spMkLst>
            <pc:docMk/>
            <pc:sldMk cId="3886599081" sldId="263"/>
            <ac:spMk id="2" creationId="{00000000-0000-0000-0000-000000000000}"/>
          </ac:spMkLst>
        </pc:spChg>
        <pc:spChg chg="mod">
          <ac:chgData name="Antoine Moulin" userId="dd02c086-8253-43af-a9e2-db09e91e5f33" providerId="ADAL" clId="{A1114831-0CAC-4FD1-8C74-56A033A31F46}" dt="2023-08-29T14:12:56.730" v="57" actId="1076"/>
          <ac:spMkLst>
            <pc:docMk/>
            <pc:sldMk cId="3886599081" sldId="263"/>
            <ac:spMk id="3" creationId="{00000000-0000-0000-0000-000000000000}"/>
          </ac:spMkLst>
        </pc:spChg>
        <pc:spChg chg="mod">
          <ac:chgData name="Antoine Moulin" userId="dd02c086-8253-43af-a9e2-db09e91e5f33" providerId="ADAL" clId="{A1114831-0CAC-4FD1-8C74-56A033A31F46}" dt="2023-08-29T14:12:56.730" v="57" actId="1076"/>
          <ac:spMkLst>
            <pc:docMk/>
            <pc:sldMk cId="3886599081" sldId="263"/>
            <ac:spMk id="4" creationId="{00000000-0000-0000-0000-000000000000}"/>
          </ac:spMkLst>
        </pc:spChg>
        <pc:spChg chg="add mod ord">
          <ac:chgData name="Antoine Moulin" userId="dd02c086-8253-43af-a9e2-db09e91e5f33" providerId="ADAL" clId="{A1114831-0CAC-4FD1-8C74-56A033A31F46}" dt="2023-08-29T14:14:26.554" v="73" actId="6549"/>
          <ac:spMkLst>
            <pc:docMk/>
            <pc:sldMk cId="3886599081" sldId="263"/>
            <ac:spMk id="5" creationId="{CE64309D-E35C-2530-4B49-F314CA02A432}"/>
          </ac:spMkLst>
        </pc:spChg>
      </pc:sldChg>
      <pc:sldChg chg="addSp modSp mod ord">
        <pc:chgData name="Antoine Moulin" userId="dd02c086-8253-43af-a9e2-db09e91e5f33" providerId="ADAL" clId="{A1114831-0CAC-4FD1-8C74-56A033A31F46}" dt="2023-08-29T14:20:27.550" v="157" actId="20577"/>
        <pc:sldMkLst>
          <pc:docMk/>
          <pc:sldMk cId="642243990" sldId="264"/>
        </pc:sldMkLst>
        <pc:spChg chg="add mod">
          <ac:chgData name="Antoine Moulin" userId="dd02c086-8253-43af-a9e2-db09e91e5f33" providerId="ADAL" clId="{A1114831-0CAC-4FD1-8C74-56A033A31F46}" dt="2023-08-29T14:14:39.531" v="77"/>
          <ac:spMkLst>
            <pc:docMk/>
            <pc:sldMk cId="642243990" sldId="264"/>
            <ac:spMk id="3" creationId="{FB94F15B-7A9D-884F-5809-0455E2E01564}"/>
          </ac:spMkLst>
        </pc:spChg>
        <pc:graphicFrameChg chg="modGraphic">
          <ac:chgData name="Antoine Moulin" userId="dd02c086-8253-43af-a9e2-db09e91e5f33" providerId="ADAL" clId="{A1114831-0CAC-4FD1-8C74-56A033A31F46}" dt="2023-08-29T14:20:27.550" v="157" actId="20577"/>
          <ac:graphicFrameMkLst>
            <pc:docMk/>
            <pc:sldMk cId="642243990" sldId="264"/>
            <ac:graphicFrameMk id="5" creationId="{00000000-0000-0000-0000-000000000000}"/>
          </ac:graphicFrameMkLst>
        </pc:graphicFrameChg>
      </pc:sldChg>
      <pc:sldChg chg="addSp modSp mod">
        <pc:chgData name="Antoine Moulin" userId="dd02c086-8253-43af-a9e2-db09e91e5f33" providerId="ADAL" clId="{A1114831-0CAC-4FD1-8C74-56A033A31F46}" dt="2023-08-29T14:15:10.544" v="105" actId="20577"/>
        <pc:sldMkLst>
          <pc:docMk/>
          <pc:sldMk cId="1710549554" sldId="265"/>
        </pc:sldMkLst>
        <pc:spChg chg="add mod">
          <ac:chgData name="Antoine Moulin" userId="dd02c086-8253-43af-a9e2-db09e91e5f33" providerId="ADAL" clId="{A1114831-0CAC-4FD1-8C74-56A033A31F46}" dt="2023-08-29T14:15:10.544" v="105" actId="20577"/>
          <ac:spMkLst>
            <pc:docMk/>
            <pc:sldMk cId="1710549554" sldId="265"/>
            <ac:spMk id="5" creationId="{F471BC89-3B96-5ACE-82E0-66AF00B8AB74}"/>
          </ac:spMkLst>
        </pc:spChg>
      </pc:sldChg>
      <pc:sldChg chg="addSp modSp">
        <pc:chgData name="Antoine Moulin" userId="dd02c086-8253-43af-a9e2-db09e91e5f33" providerId="ADAL" clId="{A1114831-0CAC-4FD1-8C74-56A033A31F46}" dt="2023-08-29T14:15:19.481" v="106"/>
        <pc:sldMkLst>
          <pc:docMk/>
          <pc:sldMk cId="364334974" sldId="266"/>
        </pc:sldMkLst>
        <pc:spChg chg="add mod">
          <ac:chgData name="Antoine Moulin" userId="dd02c086-8253-43af-a9e2-db09e91e5f33" providerId="ADAL" clId="{A1114831-0CAC-4FD1-8C74-56A033A31F46}" dt="2023-08-29T14:15:19.481" v="106"/>
          <ac:spMkLst>
            <pc:docMk/>
            <pc:sldMk cId="364334974" sldId="266"/>
            <ac:spMk id="5" creationId="{091679AC-7357-9D53-1297-374F3F99824A}"/>
          </ac:spMkLst>
        </pc:spChg>
      </pc:sldChg>
      <pc:sldChg chg="addSp modSp">
        <pc:chgData name="Antoine Moulin" userId="dd02c086-8253-43af-a9e2-db09e91e5f33" providerId="ADAL" clId="{A1114831-0CAC-4FD1-8C74-56A033A31F46}" dt="2023-08-29T14:15:21.044" v="107"/>
        <pc:sldMkLst>
          <pc:docMk/>
          <pc:sldMk cId="3946140821" sldId="267"/>
        </pc:sldMkLst>
        <pc:spChg chg="add mod">
          <ac:chgData name="Antoine Moulin" userId="dd02c086-8253-43af-a9e2-db09e91e5f33" providerId="ADAL" clId="{A1114831-0CAC-4FD1-8C74-56A033A31F46}" dt="2023-08-29T14:15:21.044" v="107"/>
          <ac:spMkLst>
            <pc:docMk/>
            <pc:sldMk cId="3946140821" sldId="267"/>
            <ac:spMk id="5" creationId="{E2865B1E-76FA-03E9-E473-E1F85C25ECAE}"/>
          </ac:spMkLst>
        </pc:spChg>
      </pc:sldChg>
      <pc:sldChg chg="addSp modSp mod">
        <pc:chgData name="Antoine Moulin" userId="dd02c086-8253-43af-a9e2-db09e91e5f33" providerId="ADAL" clId="{A1114831-0CAC-4FD1-8C74-56A033A31F46}" dt="2023-08-29T14:16:04.500" v="131" actId="1076"/>
        <pc:sldMkLst>
          <pc:docMk/>
          <pc:sldMk cId="3710914566" sldId="268"/>
        </pc:sldMkLst>
        <pc:spChg chg="add mod">
          <ac:chgData name="Antoine Moulin" userId="dd02c086-8253-43af-a9e2-db09e91e5f33" providerId="ADAL" clId="{A1114831-0CAC-4FD1-8C74-56A033A31F46}" dt="2023-08-29T14:16:04.500" v="131" actId="1076"/>
          <ac:spMkLst>
            <pc:docMk/>
            <pc:sldMk cId="3710914566" sldId="268"/>
            <ac:spMk id="5" creationId="{6D796B36-974A-36F3-A475-DBB1CA5CEC32}"/>
          </ac:spMkLst>
        </pc:spChg>
      </pc:sldChg>
      <pc:sldChg chg="addSp modSp">
        <pc:chgData name="Antoine Moulin" userId="dd02c086-8253-43af-a9e2-db09e91e5f33" providerId="ADAL" clId="{A1114831-0CAC-4FD1-8C74-56A033A31F46}" dt="2023-08-29T14:16:06.076" v="132"/>
        <pc:sldMkLst>
          <pc:docMk/>
          <pc:sldMk cId="3669644366" sldId="269"/>
        </pc:sldMkLst>
        <pc:spChg chg="add mod">
          <ac:chgData name="Antoine Moulin" userId="dd02c086-8253-43af-a9e2-db09e91e5f33" providerId="ADAL" clId="{A1114831-0CAC-4FD1-8C74-56A033A31F46}" dt="2023-08-29T14:16:06.076" v="132"/>
          <ac:spMkLst>
            <pc:docMk/>
            <pc:sldMk cId="3669644366" sldId="269"/>
            <ac:spMk id="5" creationId="{399BA9A6-3DDA-C199-C44E-9B3DF88597A4}"/>
          </ac:spMkLst>
        </pc:spChg>
      </pc:sldChg>
      <pc:sldChg chg="addSp modSp">
        <pc:chgData name="Antoine Moulin" userId="dd02c086-8253-43af-a9e2-db09e91e5f33" providerId="ADAL" clId="{A1114831-0CAC-4FD1-8C74-56A033A31F46}" dt="2023-08-29T14:16:08.706" v="134"/>
        <pc:sldMkLst>
          <pc:docMk/>
          <pc:sldMk cId="4144061857" sldId="270"/>
        </pc:sldMkLst>
        <pc:spChg chg="add mod">
          <ac:chgData name="Antoine Moulin" userId="dd02c086-8253-43af-a9e2-db09e91e5f33" providerId="ADAL" clId="{A1114831-0CAC-4FD1-8C74-56A033A31F46}" dt="2023-08-29T14:16:08.706" v="134"/>
          <ac:spMkLst>
            <pc:docMk/>
            <pc:sldMk cId="4144061857" sldId="270"/>
            <ac:spMk id="5" creationId="{F6AA7B27-7061-8C94-5780-2D60C044A2FD}"/>
          </ac:spMkLst>
        </pc:spChg>
      </pc:sldChg>
      <pc:sldChg chg="addSp modSp">
        <pc:chgData name="Antoine Moulin" userId="dd02c086-8253-43af-a9e2-db09e91e5f33" providerId="ADAL" clId="{A1114831-0CAC-4FD1-8C74-56A033A31F46}" dt="2023-08-29T14:16:10.026" v="135"/>
        <pc:sldMkLst>
          <pc:docMk/>
          <pc:sldMk cId="3626907259" sldId="271"/>
        </pc:sldMkLst>
        <pc:spChg chg="add mod">
          <ac:chgData name="Antoine Moulin" userId="dd02c086-8253-43af-a9e2-db09e91e5f33" providerId="ADAL" clId="{A1114831-0CAC-4FD1-8C74-56A033A31F46}" dt="2023-08-29T14:16:10.026" v="135"/>
          <ac:spMkLst>
            <pc:docMk/>
            <pc:sldMk cId="3626907259" sldId="271"/>
            <ac:spMk id="5" creationId="{06CD9314-80EE-137C-8B01-0AECA65C5B88}"/>
          </ac:spMkLst>
        </pc:spChg>
      </pc:sldChg>
      <pc:sldChg chg="addSp modSp mod">
        <pc:chgData name="Antoine Moulin" userId="dd02c086-8253-43af-a9e2-db09e91e5f33" providerId="ADAL" clId="{A1114831-0CAC-4FD1-8C74-56A033A31F46}" dt="2023-08-29T14:44:05.964" v="159" actId="20577"/>
        <pc:sldMkLst>
          <pc:docMk/>
          <pc:sldMk cId="664689536" sldId="272"/>
        </pc:sldMkLst>
        <pc:spChg chg="mod">
          <ac:chgData name="Antoine Moulin" userId="dd02c086-8253-43af-a9e2-db09e91e5f33" providerId="ADAL" clId="{A1114831-0CAC-4FD1-8C74-56A033A31F46}" dt="2023-08-29T14:44:05.964" v="159" actId="20577"/>
          <ac:spMkLst>
            <pc:docMk/>
            <pc:sldMk cId="664689536" sldId="272"/>
            <ac:spMk id="3" creationId="{00000000-0000-0000-0000-000000000000}"/>
          </ac:spMkLst>
        </pc:spChg>
        <pc:spChg chg="add mod">
          <ac:chgData name="Antoine Moulin" userId="dd02c086-8253-43af-a9e2-db09e91e5f33" providerId="ADAL" clId="{A1114831-0CAC-4FD1-8C74-56A033A31F46}" dt="2023-08-29T14:16:07.170" v="133"/>
          <ac:spMkLst>
            <pc:docMk/>
            <pc:sldMk cId="664689536" sldId="272"/>
            <ac:spMk id="5" creationId="{D6474803-8044-94DC-DCE6-32537CFA8FF5}"/>
          </ac:spMkLst>
        </pc:spChg>
      </pc:sldChg>
      <pc:sldChg chg="addSp modSp">
        <pc:chgData name="Antoine Moulin" userId="dd02c086-8253-43af-a9e2-db09e91e5f33" providerId="ADAL" clId="{A1114831-0CAC-4FD1-8C74-56A033A31F46}" dt="2023-08-29T14:16:11.694" v="136"/>
        <pc:sldMkLst>
          <pc:docMk/>
          <pc:sldMk cId="1459361378" sldId="273"/>
        </pc:sldMkLst>
        <pc:spChg chg="add mod">
          <ac:chgData name="Antoine Moulin" userId="dd02c086-8253-43af-a9e2-db09e91e5f33" providerId="ADAL" clId="{A1114831-0CAC-4FD1-8C74-56A033A31F46}" dt="2023-08-29T14:16:11.694" v="136"/>
          <ac:spMkLst>
            <pc:docMk/>
            <pc:sldMk cId="1459361378" sldId="273"/>
            <ac:spMk id="5" creationId="{8478D482-42FC-7C68-4752-64B3139BBF3B}"/>
          </ac:spMkLst>
        </pc:spChg>
      </pc:sldChg>
      <pc:sldChg chg="delSp add del setBg delDesignElem">
        <pc:chgData name="Antoine Moulin" userId="dd02c086-8253-43af-a9e2-db09e91e5f33" providerId="ADAL" clId="{A1114831-0CAC-4FD1-8C74-56A033A31F46}" dt="2023-08-29T14:06:01.741" v="5" actId="47"/>
        <pc:sldMkLst>
          <pc:docMk/>
          <pc:sldMk cId="457779092" sldId="274"/>
        </pc:sldMkLst>
        <pc:spChg chg="del">
          <ac:chgData name="Antoine Moulin" userId="dd02c086-8253-43af-a9e2-db09e91e5f33" providerId="ADAL" clId="{A1114831-0CAC-4FD1-8C74-56A033A31F46}" dt="2023-08-29T14:05:56.008" v="4"/>
          <ac:spMkLst>
            <pc:docMk/>
            <pc:sldMk cId="457779092" sldId="274"/>
            <ac:spMk id="8" creationId="{09588DA8-065E-4F6F-8EFD-43104AB2E0CF}"/>
          </ac:spMkLst>
        </pc:spChg>
        <pc:spChg chg="del">
          <ac:chgData name="Antoine Moulin" userId="dd02c086-8253-43af-a9e2-db09e91e5f33" providerId="ADAL" clId="{A1114831-0CAC-4FD1-8C74-56A033A31F46}" dt="2023-08-29T14:05:56.008" v="4"/>
          <ac:spMkLst>
            <pc:docMk/>
            <pc:sldMk cId="457779092" sldId="274"/>
            <ac:spMk id="10" creationId="{C4285719-470E-454C-AF62-8323075F1F5B}"/>
          </ac:spMkLst>
        </pc:spChg>
        <pc:spChg chg="del">
          <ac:chgData name="Antoine Moulin" userId="dd02c086-8253-43af-a9e2-db09e91e5f33" providerId="ADAL" clId="{A1114831-0CAC-4FD1-8C74-56A033A31F46}" dt="2023-08-29T14:05:56.008" v="4"/>
          <ac:spMkLst>
            <pc:docMk/>
            <pc:sldMk cId="457779092" sldId="274"/>
            <ac:spMk id="12" creationId="{CD9FE4EF-C4D8-49A0-B2FF-81D8DB7D8A24}"/>
          </ac:spMkLst>
        </pc:spChg>
        <pc:spChg chg="del">
          <ac:chgData name="Antoine Moulin" userId="dd02c086-8253-43af-a9e2-db09e91e5f33" providerId="ADAL" clId="{A1114831-0CAC-4FD1-8C74-56A033A31F46}" dt="2023-08-29T14:05:56.008" v="4"/>
          <ac:spMkLst>
            <pc:docMk/>
            <pc:sldMk cId="457779092" sldId="274"/>
            <ac:spMk id="14" creationId="{4300840D-0A0B-4512-BACA-B439D5B9C57C}"/>
          </ac:spMkLst>
        </pc:spChg>
        <pc:spChg chg="del">
          <ac:chgData name="Antoine Moulin" userId="dd02c086-8253-43af-a9e2-db09e91e5f33" providerId="ADAL" clId="{A1114831-0CAC-4FD1-8C74-56A033A31F46}" dt="2023-08-29T14:05:56.008" v="4"/>
          <ac:spMkLst>
            <pc:docMk/>
            <pc:sldMk cId="457779092" sldId="274"/>
            <ac:spMk id="16" creationId="{D2B78728-A580-49A7-84F9-6EF6F583ADE0}"/>
          </ac:spMkLst>
        </pc:spChg>
        <pc:spChg chg="del">
          <ac:chgData name="Antoine Moulin" userId="dd02c086-8253-43af-a9e2-db09e91e5f33" providerId="ADAL" clId="{A1114831-0CAC-4FD1-8C74-56A033A31F46}" dt="2023-08-29T14:05:56.008" v="4"/>
          <ac:spMkLst>
            <pc:docMk/>
            <pc:sldMk cId="457779092" sldId="274"/>
            <ac:spMk id="18" creationId="{38FAA1A1-D861-433F-88FA-1E9D6FD31D11}"/>
          </ac:spMkLst>
        </pc:spChg>
        <pc:spChg chg="del">
          <ac:chgData name="Antoine Moulin" userId="dd02c086-8253-43af-a9e2-db09e91e5f33" providerId="ADAL" clId="{A1114831-0CAC-4FD1-8C74-56A033A31F46}" dt="2023-08-29T14:05:56.008" v="4"/>
          <ac:spMkLst>
            <pc:docMk/>
            <pc:sldMk cId="457779092" sldId="274"/>
            <ac:spMk id="20" creationId="{8D71EDA1-87BF-4D5D-AB79-F346FD19278A}"/>
          </ac:spMkLst>
        </pc:spChg>
      </pc:sldChg>
      <pc:sldChg chg="addSp delSp modSp new mod ord setBg">
        <pc:chgData name="Antoine Moulin" userId="dd02c086-8253-43af-a9e2-db09e91e5f33" providerId="ADAL" clId="{A1114831-0CAC-4FD1-8C74-56A033A31F46}" dt="2023-08-29T14:06:53.422" v="21" actId="403"/>
        <pc:sldMkLst>
          <pc:docMk/>
          <pc:sldMk cId="2610400150" sldId="274"/>
        </pc:sldMkLst>
        <pc:spChg chg="mod">
          <ac:chgData name="Antoine Moulin" userId="dd02c086-8253-43af-a9e2-db09e91e5f33" providerId="ADAL" clId="{A1114831-0CAC-4FD1-8C74-56A033A31F46}" dt="2023-08-29T14:06:39.213" v="15" actId="20577"/>
          <ac:spMkLst>
            <pc:docMk/>
            <pc:sldMk cId="2610400150" sldId="274"/>
            <ac:spMk id="2" creationId="{F620A7BE-2A05-F9D7-1B7C-27986F8F1A99}"/>
          </ac:spMkLst>
        </pc:spChg>
        <pc:spChg chg="mod">
          <ac:chgData name="Antoine Moulin" userId="dd02c086-8253-43af-a9e2-db09e91e5f33" providerId="ADAL" clId="{A1114831-0CAC-4FD1-8C74-56A033A31F46}" dt="2023-08-29T14:06:53.422" v="21" actId="403"/>
          <ac:spMkLst>
            <pc:docMk/>
            <pc:sldMk cId="2610400150" sldId="274"/>
            <ac:spMk id="3" creationId="{A2626E2A-B823-4A60-1C9B-6739A4E3D62D}"/>
          </ac:spMkLst>
        </pc:spChg>
        <pc:spChg chg="mod">
          <ac:chgData name="Antoine Moulin" userId="dd02c086-8253-43af-a9e2-db09e91e5f33" providerId="ADAL" clId="{A1114831-0CAC-4FD1-8C74-56A033A31F46}" dt="2023-08-29T14:06:33.395" v="9" actId="26606"/>
          <ac:spMkLst>
            <pc:docMk/>
            <pc:sldMk cId="2610400150" sldId="274"/>
            <ac:spMk id="4" creationId="{6A317115-87F9-5D20-57DF-114DD846F145}"/>
          </ac:spMkLst>
        </pc:spChg>
        <pc:spChg chg="add del mod">
          <ac:chgData name="Antoine Moulin" userId="dd02c086-8253-43af-a9e2-db09e91e5f33" providerId="ADAL" clId="{A1114831-0CAC-4FD1-8C74-56A033A31F46}" dt="2023-08-29T14:06:27.134" v="8"/>
          <ac:spMkLst>
            <pc:docMk/>
            <pc:sldMk cId="2610400150" sldId="274"/>
            <ac:spMk id="5" creationId="{7A96DC1C-9E83-338E-19DC-01DBD29F0F9C}"/>
          </ac:spMkLst>
        </pc:spChg>
        <pc:spChg chg="add">
          <ac:chgData name="Antoine Moulin" userId="dd02c086-8253-43af-a9e2-db09e91e5f33" providerId="ADAL" clId="{A1114831-0CAC-4FD1-8C74-56A033A31F46}" dt="2023-08-29T14:06:33.395" v="9" actId="26606"/>
          <ac:spMkLst>
            <pc:docMk/>
            <pc:sldMk cId="2610400150" sldId="274"/>
            <ac:spMk id="9" creationId="{09588DA8-065E-4F6F-8EFD-43104AB2E0CF}"/>
          </ac:spMkLst>
        </pc:spChg>
        <pc:spChg chg="add">
          <ac:chgData name="Antoine Moulin" userId="dd02c086-8253-43af-a9e2-db09e91e5f33" providerId="ADAL" clId="{A1114831-0CAC-4FD1-8C74-56A033A31F46}" dt="2023-08-29T14:06:33.395" v="9" actId="26606"/>
          <ac:spMkLst>
            <pc:docMk/>
            <pc:sldMk cId="2610400150" sldId="274"/>
            <ac:spMk id="11" creationId="{C4285719-470E-454C-AF62-8323075F1F5B}"/>
          </ac:spMkLst>
        </pc:spChg>
        <pc:spChg chg="add">
          <ac:chgData name="Antoine Moulin" userId="dd02c086-8253-43af-a9e2-db09e91e5f33" providerId="ADAL" clId="{A1114831-0CAC-4FD1-8C74-56A033A31F46}" dt="2023-08-29T14:06:33.395" v="9" actId="26606"/>
          <ac:spMkLst>
            <pc:docMk/>
            <pc:sldMk cId="2610400150" sldId="274"/>
            <ac:spMk id="13" creationId="{CD9FE4EF-C4D8-49A0-B2FF-81D8DB7D8A24}"/>
          </ac:spMkLst>
        </pc:spChg>
        <pc:spChg chg="add">
          <ac:chgData name="Antoine Moulin" userId="dd02c086-8253-43af-a9e2-db09e91e5f33" providerId="ADAL" clId="{A1114831-0CAC-4FD1-8C74-56A033A31F46}" dt="2023-08-29T14:06:33.395" v="9" actId="26606"/>
          <ac:spMkLst>
            <pc:docMk/>
            <pc:sldMk cId="2610400150" sldId="274"/>
            <ac:spMk id="15" creationId="{4300840D-0A0B-4512-BACA-B439D5B9C57C}"/>
          </ac:spMkLst>
        </pc:spChg>
        <pc:spChg chg="add">
          <ac:chgData name="Antoine Moulin" userId="dd02c086-8253-43af-a9e2-db09e91e5f33" providerId="ADAL" clId="{A1114831-0CAC-4FD1-8C74-56A033A31F46}" dt="2023-08-29T14:06:33.395" v="9" actId="26606"/>
          <ac:spMkLst>
            <pc:docMk/>
            <pc:sldMk cId="2610400150" sldId="274"/>
            <ac:spMk id="17" creationId="{D2B78728-A580-49A7-84F9-6EF6F583ADE0}"/>
          </ac:spMkLst>
        </pc:spChg>
        <pc:spChg chg="add">
          <ac:chgData name="Antoine Moulin" userId="dd02c086-8253-43af-a9e2-db09e91e5f33" providerId="ADAL" clId="{A1114831-0CAC-4FD1-8C74-56A033A31F46}" dt="2023-08-29T14:06:33.395" v="9" actId="26606"/>
          <ac:spMkLst>
            <pc:docMk/>
            <pc:sldMk cId="2610400150" sldId="274"/>
            <ac:spMk id="19" creationId="{38FAA1A1-D861-433F-88FA-1E9D6FD31D11}"/>
          </ac:spMkLst>
        </pc:spChg>
        <pc:spChg chg="add">
          <ac:chgData name="Antoine Moulin" userId="dd02c086-8253-43af-a9e2-db09e91e5f33" providerId="ADAL" clId="{A1114831-0CAC-4FD1-8C74-56A033A31F46}" dt="2023-08-29T14:06:33.395" v="9" actId="26606"/>
          <ac:spMkLst>
            <pc:docMk/>
            <pc:sldMk cId="2610400150" sldId="274"/>
            <ac:spMk id="21" creationId="{8D71EDA1-87BF-4D5D-AB79-F346FD19278A}"/>
          </ac:spMkLst>
        </pc:spChg>
      </pc:sldChg>
      <pc:sldChg chg="new del">
        <pc:chgData name="Antoine Moulin" userId="dd02c086-8253-43af-a9e2-db09e91e5f33" providerId="ADAL" clId="{A1114831-0CAC-4FD1-8C74-56A033A31F46}" dt="2023-08-29T14:09:49.557" v="33" actId="47"/>
        <pc:sldMkLst>
          <pc:docMk/>
          <pc:sldMk cId="4407296" sldId="275"/>
        </pc:sldMkLst>
      </pc:sldChg>
      <pc:sldMasterChg chg="modSldLayout">
        <pc:chgData name="Antoine Moulin" userId="dd02c086-8253-43af-a9e2-db09e91e5f33" providerId="ADAL" clId="{A1114831-0CAC-4FD1-8C74-56A033A31F46}" dt="2023-08-29T14:16:25.870" v="137" actId="255"/>
        <pc:sldMasterMkLst>
          <pc:docMk/>
          <pc:sldMasterMk cId="2373944090" sldId="2147483648"/>
        </pc:sldMasterMkLst>
        <pc:sldLayoutChg chg="addSp delSp modSp mod">
          <pc:chgData name="Antoine Moulin" userId="dd02c086-8253-43af-a9e2-db09e91e5f33" providerId="ADAL" clId="{A1114831-0CAC-4FD1-8C74-56A033A31F46}" dt="2023-08-29T14:16:25.870" v="137" actId="255"/>
          <pc:sldLayoutMkLst>
            <pc:docMk/>
            <pc:sldMasterMk cId="2373944090" sldId="2147483648"/>
            <pc:sldLayoutMk cId="1372183687" sldId="2147483650"/>
          </pc:sldLayoutMkLst>
          <pc:spChg chg="mod">
            <ac:chgData name="Antoine Moulin" userId="dd02c086-8253-43af-a9e2-db09e91e5f33" providerId="ADAL" clId="{A1114831-0CAC-4FD1-8C74-56A033A31F46}" dt="2023-08-29T14:16:25.870" v="137" actId="255"/>
            <ac:spMkLst>
              <pc:docMk/>
              <pc:sldMasterMk cId="2373944090" sldId="2147483648"/>
              <pc:sldLayoutMk cId="1372183687" sldId="2147483650"/>
              <ac:spMk id="6" creationId="{00000000-0000-0000-0000-000000000000}"/>
            </ac:spMkLst>
          </pc:spChg>
          <pc:spChg chg="add del mod">
            <ac:chgData name="Antoine Moulin" userId="dd02c086-8253-43af-a9e2-db09e91e5f33" providerId="ADAL" clId="{A1114831-0CAC-4FD1-8C74-56A033A31F46}" dt="2023-08-29T14:08:09.216" v="28"/>
            <ac:spMkLst>
              <pc:docMk/>
              <pc:sldMasterMk cId="2373944090" sldId="2147483648"/>
              <pc:sldLayoutMk cId="1372183687" sldId="2147483650"/>
              <ac:spMk id="9" creationId="{189D212C-B625-9F5D-C43D-9A16BE0FC616}"/>
            </ac:spMkLst>
          </pc:spChg>
          <pc:spChg chg="add del mod ord">
            <ac:chgData name="Antoine Moulin" userId="dd02c086-8253-43af-a9e2-db09e91e5f33" providerId="ADAL" clId="{A1114831-0CAC-4FD1-8C74-56A033A31F46}" dt="2023-08-29T14:10:40.895" v="37" actId="478"/>
            <ac:spMkLst>
              <pc:docMk/>
              <pc:sldMasterMk cId="2373944090" sldId="2147483648"/>
              <pc:sldLayoutMk cId="1372183687" sldId="2147483650"/>
              <ac:spMk id="10" creationId="{C2590C75-8949-0239-EAF4-94B1D801B4D9}"/>
            </ac:spMkLst>
          </pc:spChg>
          <pc:cxnChg chg="add mod">
            <ac:chgData name="Antoine Moulin" userId="dd02c086-8253-43af-a9e2-db09e91e5f33" providerId="ADAL" clId="{A1114831-0CAC-4FD1-8C74-56A033A31F46}" dt="2023-08-29T14:07:26.855" v="25" actId="1582"/>
            <ac:cxnSpMkLst>
              <pc:docMk/>
              <pc:sldMasterMk cId="2373944090" sldId="2147483648"/>
              <pc:sldLayoutMk cId="1372183687" sldId="2147483650"/>
              <ac:cxnSpMk id="8" creationId="{595EC8AB-949D-DA15-AF34-9D079C3F1A51}"/>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6908124-DBF5-0AA3-8648-F921F12CDB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BEACF88A-846D-BDE3-6798-5DA179D13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371D97-7945-45DF-8516-5223EC215797}" type="datetimeFigureOut">
              <a:rPr lang="fr-FR" smtClean="0"/>
              <a:t>01/09/2023</a:t>
            </a:fld>
            <a:endParaRPr lang="fr-FR"/>
          </a:p>
        </p:txBody>
      </p:sp>
      <p:sp>
        <p:nvSpPr>
          <p:cNvPr id="4" name="Espace réservé du pied de page 3">
            <a:extLst>
              <a:ext uri="{FF2B5EF4-FFF2-40B4-BE49-F238E27FC236}">
                <a16:creationId xmlns:a16="http://schemas.microsoft.com/office/drawing/2014/main" id="{FD0FF11E-CE2B-9872-2EDC-0F3F7F9ADE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A2E3E4A-F619-0384-67F5-8C482D41ED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14C820-55E9-429E-8A12-7B618DF4CE4F}" type="slidenum">
              <a:rPr lang="fr-FR" smtClean="0"/>
              <a:t>‹N°›</a:t>
            </a:fld>
            <a:endParaRPr lang="fr-FR"/>
          </a:p>
        </p:txBody>
      </p:sp>
    </p:spTree>
    <p:extLst>
      <p:ext uri="{BB962C8B-B14F-4D97-AF65-F5344CB8AC3E}">
        <p14:creationId xmlns:p14="http://schemas.microsoft.com/office/powerpoint/2010/main" val="3348447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DA43E-F902-4534-9D00-E918DA314148}" type="datetimeFigureOut">
              <a:rPr lang="fr-FR" smtClean="0"/>
              <a:t>01/09/2023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49E6B-5A41-4036-9D48-A316A9EB87F8}" type="slidenum">
              <a:rPr lang="fr-FR" smtClean="0"/>
              <a:t>‹N°›</a:t>
            </a:fld>
            <a:endParaRPr lang="fr-FR"/>
          </a:p>
        </p:txBody>
      </p:sp>
    </p:spTree>
    <p:extLst>
      <p:ext uri="{BB962C8B-B14F-4D97-AF65-F5344CB8AC3E}">
        <p14:creationId xmlns:p14="http://schemas.microsoft.com/office/powerpoint/2010/main" val="132847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B268958-CD49-4BEC-BB02-4EC6B2351FF1}" type="datetime1">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86546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CDAEC11-E40E-4330-93EE-989132CB6EA9}" type="datetime1">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444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2314538-633F-41C7-8E6C-AD3445D0B9E8}" type="datetime1">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44027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4AADEC-B3BF-4E25-920E-A6EBE1336F3B}" type="datetime1">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sz="1800"/>
            </a:lvl1pPr>
          </a:lstStyle>
          <a:p>
            <a:fld id="{97F7B853-8A24-4C5E-8087-7BA81C8CE4E2}" type="slidenum">
              <a:rPr lang="fr-FR" smtClean="0"/>
              <a:pPr/>
              <a:t>‹N°›</a:t>
            </a:fld>
            <a:endParaRPr lang="fr-FR" dirty="0"/>
          </a:p>
        </p:txBody>
      </p:sp>
      <p:cxnSp>
        <p:nvCxnSpPr>
          <p:cNvPr id="8" name="Connecteur droit 7">
            <a:extLst>
              <a:ext uri="{FF2B5EF4-FFF2-40B4-BE49-F238E27FC236}">
                <a16:creationId xmlns:a16="http://schemas.microsoft.com/office/drawing/2014/main" id="{595EC8AB-949D-DA15-AF34-9D079C3F1A51}"/>
              </a:ext>
            </a:extLst>
          </p:cNvPr>
          <p:cNvCxnSpPr/>
          <p:nvPr userDrawn="1"/>
        </p:nvCxnSpPr>
        <p:spPr>
          <a:xfrm>
            <a:off x="0" y="6356350"/>
            <a:ext cx="12192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2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AD55348-3069-4745-A6BE-36C0440A151E}" type="datetime1">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287540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EBA4135A-4CE2-4F5B-8C52-558A2BEA9B31}" type="datetime1">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53417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DF5FA43-3065-46B4-8B25-06C964294BD3}" type="datetime1">
              <a:rPr lang="fr-FR" smtClean="0"/>
              <a:t>01/09/2023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360896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8F1AA92-2979-4C4B-B50D-63156354DD29}" type="datetime1">
              <a:rPr lang="fr-FR" smtClean="0"/>
              <a:t>01/09/2023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278905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AAE58A-15BF-40F0-BE09-EABB817D3EC0}" type="datetime1">
              <a:rPr lang="fr-FR" smtClean="0"/>
              <a:t>01/09/2023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227079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EEB0366-8858-4A90-932C-2D802F9A1A07}" type="datetime1">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113717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DAAD0DA-0957-43C0-B371-68A93DCF2FD3}" type="datetime1">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F7B853-8A24-4C5E-8087-7BA81C8CE4E2}" type="slidenum">
              <a:rPr lang="fr-FR" smtClean="0"/>
              <a:t>‹N°›</a:t>
            </a:fld>
            <a:endParaRPr lang="fr-FR"/>
          </a:p>
        </p:txBody>
      </p:sp>
    </p:spTree>
    <p:extLst>
      <p:ext uri="{BB962C8B-B14F-4D97-AF65-F5344CB8AC3E}">
        <p14:creationId xmlns:p14="http://schemas.microsoft.com/office/powerpoint/2010/main" val="7393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AF39D-B917-4FCE-9EB5-D2524628F5CC}" type="datetime1">
              <a:rPr lang="fr-FR" smtClean="0"/>
              <a:t>01/09/2023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7B853-8A24-4C5E-8087-7BA81C8CE4E2}" type="slidenum">
              <a:rPr lang="fr-FR" smtClean="0"/>
              <a:t>‹N°›</a:t>
            </a:fld>
            <a:endParaRPr lang="fr-FR"/>
          </a:p>
        </p:txBody>
      </p:sp>
    </p:spTree>
    <p:extLst>
      <p:ext uri="{BB962C8B-B14F-4D97-AF65-F5344CB8AC3E}">
        <p14:creationId xmlns:p14="http://schemas.microsoft.com/office/powerpoint/2010/main" val="2373944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2026693" y="1030406"/>
            <a:ext cx="8147713" cy="3081242"/>
          </a:xfrm>
        </p:spPr>
        <p:txBody>
          <a:bodyPr anchor="ctr">
            <a:normAutofit/>
          </a:bodyPr>
          <a:lstStyle/>
          <a:p>
            <a:r>
              <a:rPr lang="fr-FR" sz="4800">
                <a:solidFill>
                  <a:srgbClr val="FFFFFF"/>
                </a:solidFill>
              </a:rPr>
              <a:t>Partie 1 : Présentation de la comptabilité de gestion </a:t>
            </a:r>
          </a:p>
        </p:txBody>
      </p:sp>
      <p:sp>
        <p:nvSpPr>
          <p:cNvPr id="3" name="Sous-titre 2"/>
          <p:cNvSpPr>
            <a:spLocks noGrp="1"/>
          </p:cNvSpPr>
          <p:nvPr>
            <p:ph type="subTitle" idx="1"/>
          </p:nvPr>
        </p:nvSpPr>
        <p:spPr>
          <a:xfrm>
            <a:off x="1559943" y="5171093"/>
            <a:ext cx="9078628" cy="860620"/>
          </a:xfrm>
        </p:spPr>
        <p:txBody>
          <a:bodyPr anchor="ctr">
            <a:normAutofit/>
          </a:bodyPr>
          <a:lstStyle/>
          <a:p>
            <a:r>
              <a:rPr lang="fr-FR" dirty="0">
                <a:solidFill>
                  <a:srgbClr val="FFFFFF"/>
                </a:solidFill>
              </a:rPr>
              <a:t>R5.D.11 Intégration et performance des systèmes d’information</a:t>
            </a:r>
          </a:p>
        </p:txBody>
      </p:sp>
    </p:spTree>
    <p:extLst>
      <p:ext uri="{BB962C8B-B14F-4D97-AF65-F5344CB8AC3E}">
        <p14:creationId xmlns:p14="http://schemas.microsoft.com/office/powerpoint/2010/main" val="189127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 La classification charges variables / charges fixes.</a:t>
            </a:r>
          </a:p>
        </p:txBody>
      </p:sp>
      <p:sp>
        <p:nvSpPr>
          <p:cNvPr id="3" name="Espace réservé du contenu 2"/>
          <p:cNvSpPr>
            <a:spLocks noGrp="1"/>
          </p:cNvSpPr>
          <p:nvPr>
            <p:ph idx="1"/>
          </p:nvPr>
        </p:nvSpPr>
        <p:spPr/>
        <p:txBody>
          <a:bodyPr/>
          <a:lstStyle/>
          <a:p>
            <a:r>
              <a:rPr lang="fr-FR" dirty="0"/>
              <a:t>Les charges fixes ne dépendent pas du volume d’activité de l’entreprise (loyer, prime d’assurance)</a:t>
            </a:r>
          </a:p>
          <a:p>
            <a:r>
              <a:rPr lang="fr-FR" dirty="0"/>
              <a:t>Au contraire, les charges variables sont proportionnelles au volume d’activité (matières premières par exemple)</a:t>
            </a:r>
          </a:p>
          <a:p>
            <a:r>
              <a:rPr lang="fr-FR" dirty="0"/>
              <a:t>Généralement les charges sont fixes évoluent par palier. Par exemple, un boulanger va devoir louer un deuxième local pour tripler sa production.</a:t>
            </a:r>
          </a:p>
          <a:p>
            <a:r>
              <a:rPr lang="fr-FR" dirty="0"/>
              <a:t>Il existe des charges semi variables qui contiennent une partie variable, et une partie fixe : une facture d’électricité contient une part abonnement (fixe) et une part consommation (variable).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10</a:t>
            </a:fld>
            <a:endParaRPr lang="fr-FR" dirty="0"/>
          </a:p>
        </p:txBody>
      </p:sp>
      <p:sp>
        <p:nvSpPr>
          <p:cNvPr id="5" name="Rectangle : coins arrondis 4">
            <a:extLst>
              <a:ext uri="{FF2B5EF4-FFF2-40B4-BE49-F238E27FC236}">
                <a16:creationId xmlns:a16="http://schemas.microsoft.com/office/drawing/2014/main" id="{091679AC-7357-9D53-1297-374F3F99824A}"/>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 Typologie des charges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6433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 La classification charges directes et indirectes.</a:t>
            </a:r>
          </a:p>
        </p:txBody>
      </p:sp>
      <p:sp>
        <p:nvSpPr>
          <p:cNvPr id="3" name="Espace réservé du contenu 2"/>
          <p:cNvSpPr>
            <a:spLocks noGrp="1"/>
          </p:cNvSpPr>
          <p:nvPr>
            <p:ph idx="1"/>
          </p:nvPr>
        </p:nvSpPr>
        <p:spPr/>
        <p:txBody>
          <a:bodyPr>
            <a:normAutofit fontScale="92500" lnSpcReduction="10000"/>
          </a:bodyPr>
          <a:lstStyle/>
          <a:p>
            <a:r>
              <a:rPr lang="fr-FR" dirty="0"/>
              <a:t>Une charge </a:t>
            </a:r>
            <a:r>
              <a:rPr lang="fr-FR" b="1" dirty="0"/>
              <a:t>directe</a:t>
            </a:r>
            <a:r>
              <a:rPr lang="fr-FR" dirty="0"/>
              <a:t> peut être affectée à un cout sans calcul intermédiaire.</a:t>
            </a:r>
          </a:p>
          <a:p>
            <a:r>
              <a:rPr lang="fr-FR" dirty="0"/>
              <a:t>Une </a:t>
            </a:r>
            <a:r>
              <a:rPr lang="fr-FR" b="1" dirty="0"/>
              <a:t>charge indirecte </a:t>
            </a:r>
            <a:r>
              <a:rPr lang="fr-FR" dirty="0"/>
              <a:t>nécessite un calcul intermédiaire avant d’être attribuée à un cout.</a:t>
            </a:r>
          </a:p>
          <a:p>
            <a:endParaRPr lang="fr-FR" dirty="0"/>
          </a:p>
          <a:p>
            <a:r>
              <a:rPr lang="fr-FR" dirty="0"/>
              <a:t>Exemple : </a:t>
            </a:r>
          </a:p>
          <a:p>
            <a:pPr marL="0" indent="0">
              <a:buNone/>
            </a:pPr>
            <a:r>
              <a:rPr lang="fr-FR" dirty="0"/>
              <a:t>Une boulangerie vend des baguettes et des pains au chocolat. Elle veut connaitre le cout des pains au chocolats.</a:t>
            </a:r>
          </a:p>
          <a:p>
            <a:pPr marL="0" indent="0">
              <a:buNone/>
            </a:pPr>
            <a:r>
              <a:rPr lang="fr-FR" dirty="0"/>
              <a:t>Le chocolat est une charge directe car ne concerne que les pains au chocolat.</a:t>
            </a:r>
          </a:p>
          <a:p>
            <a:pPr marL="0" indent="0">
              <a:buNone/>
            </a:pPr>
            <a:r>
              <a:rPr lang="fr-FR" dirty="0"/>
              <a:t>Le loyer de la boulangerie est une charge indirecte. Il faut déterminer comment le répartir entre les baguettes et les pains au chocolat (50/50, en fonction du chiffre d’affaires, de la surface dédiée…)</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11</a:t>
            </a:fld>
            <a:endParaRPr lang="fr-FR" dirty="0"/>
          </a:p>
        </p:txBody>
      </p:sp>
      <p:sp>
        <p:nvSpPr>
          <p:cNvPr id="5" name="Rectangle : coins arrondis 4">
            <a:extLst>
              <a:ext uri="{FF2B5EF4-FFF2-40B4-BE49-F238E27FC236}">
                <a16:creationId xmlns:a16="http://schemas.microsoft.com/office/drawing/2014/main" id="{E2865B1E-76FA-03E9-E473-E1F85C25ECAE}"/>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 Typologie des charges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94614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III. Typologie des coûts et des marges.</a:t>
            </a:r>
          </a:p>
        </p:txBody>
      </p:sp>
      <p:sp>
        <p:nvSpPr>
          <p:cNvPr id="3" name="Espace réservé du contenu 2"/>
          <p:cNvSpPr>
            <a:spLocks noGrp="1"/>
          </p:cNvSpPr>
          <p:nvPr>
            <p:ph idx="1"/>
          </p:nvPr>
        </p:nvSpPr>
        <p:spPr>
          <a:xfrm>
            <a:off x="4367695" y="649480"/>
            <a:ext cx="6997911" cy="5546047"/>
          </a:xfrm>
        </p:spPr>
        <p:txBody>
          <a:bodyPr anchor="ctr">
            <a:normAutofit/>
          </a:bodyPr>
          <a:lstStyle/>
          <a:p>
            <a:pPr marL="571500" indent="-571500">
              <a:buFont typeface="+mj-lt"/>
              <a:buAutoNum type="alphaUcPeriod"/>
            </a:pPr>
            <a:r>
              <a:rPr lang="fr-FR" sz="2400" dirty="0"/>
              <a:t>Définition coût / marge.</a:t>
            </a:r>
          </a:p>
          <a:p>
            <a:pPr marL="571500" indent="-571500">
              <a:buFont typeface="+mj-lt"/>
              <a:buAutoNum type="alphaUcPeriod"/>
            </a:pPr>
            <a:r>
              <a:rPr lang="fr-FR" sz="2400" dirty="0"/>
              <a:t>Typologie selon le stade d’élaboration du produit.</a:t>
            </a:r>
          </a:p>
          <a:p>
            <a:pPr marL="571500" indent="-571500">
              <a:buFont typeface="+mj-lt"/>
              <a:buAutoNum type="alphaUcPeriod"/>
            </a:pPr>
            <a:r>
              <a:rPr lang="fr-FR" sz="2400" dirty="0"/>
              <a:t>Typologie selon le moment du calcul du coût.</a:t>
            </a:r>
          </a:p>
          <a:p>
            <a:pPr marL="571500" indent="-571500">
              <a:buFont typeface="+mj-lt"/>
              <a:buAutoNum type="alphaUcPeriod"/>
            </a:pPr>
            <a:r>
              <a:rPr lang="fr-FR" sz="2400" dirty="0"/>
              <a:t>Typologie selon la nature des charges prises en compte.</a:t>
            </a:r>
          </a:p>
        </p:txBody>
      </p:sp>
      <p:sp>
        <p:nvSpPr>
          <p:cNvPr id="4" name="Espace réservé du numéro de diapositive 3"/>
          <p:cNvSpPr>
            <a:spLocks noGrp="1"/>
          </p:cNvSpPr>
          <p:nvPr>
            <p:ph type="sldNum" sz="quarter" idx="12"/>
          </p:nvPr>
        </p:nvSpPr>
        <p:spPr>
          <a:xfrm>
            <a:off x="11704320" y="6455664"/>
            <a:ext cx="448056" cy="365125"/>
          </a:xfrm>
        </p:spPr>
        <p:txBody>
          <a:bodyPr>
            <a:normAutofit/>
          </a:bodyPr>
          <a:lstStyle/>
          <a:p>
            <a:pPr>
              <a:spcAft>
                <a:spcPts val="600"/>
              </a:spcAft>
            </a:pPr>
            <a:fld id="{97F7B853-8A24-4C5E-8087-7BA81C8CE4E2}" type="slidenum">
              <a:rPr lang="fr-FR" sz="1100">
                <a:solidFill>
                  <a:schemeClr val="tx1">
                    <a:lumMod val="50000"/>
                    <a:lumOff val="50000"/>
                  </a:schemeClr>
                </a:solidFill>
              </a:rPr>
              <a:pPr>
                <a:spcAft>
                  <a:spcPts val="600"/>
                </a:spcAft>
              </a:pPr>
              <a:t>12</a:t>
            </a:fld>
            <a:endParaRPr lang="fr-FR" sz="1100">
              <a:solidFill>
                <a:schemeClr val="tx1">
                  <a:lumMod val="50000"/>
                  <a:lumOff val="50000"/>
                </a:schemeClr>
              </a:solidFill>
            </a:endParaRPr>
          </a:p>
        </p:txBody>
      </p:sp>
    </p:spTree>
    <p:extLst>
      <p:ext uri="{BB962C8B-B14F-4D97-AF65-F5344CB8AC3E}">
        <p14:creationId xmlns:p14="http://schemas.microsoft.com/office/powerpoint/2010/main" val="109185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Définition coût / marge.</a:t>
            </a:r>
          </a:p>
        </p:txBody>
      </p:sp>
      <p:sp>
        <p:nvSpPr>
          <p:cNvPr id="3" name="Espace réservé du contenu 2"/>
          <p:cNvSpPr>
            <a:spLocks noGrp="1"/>
          </p:cNvSpPr>
          <p:nvPr>
            <p:ph idx="1"/>
          </p:nvPr>
        </p:nvSpPr>
        <p:spPr/>
        <p:txBody>
          <a:bodyPr/>
          <a:lstStyle/>
          <a:p>
            <a:r>
              <a:rPr lang="fr-FR" dirty="0"/>
              <a:t>Un coût est un ensemble de charges. </a:t>
            </a:r>
          </a:p>
          <a:p>
            <a:r>
              <a:rPr lang="fr-FR" dirty="0"/>
              <a:t>Une marge est une différence entre le chiffre d’affaires et un coût.</a:t>
            </a:r>
          </a:p>
          <a:p>
            <a:r>
              <a:rPr lang="fr-FR" dirty="0"/>
              <a:t>On peut calculer une multitudes de coûts et de marges en fonction de son besoin d’information.</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13</a:t>
            </a:fld>
            <a:endParaRPr lang="fr-FR" dirty="0"/>
          </a:p>
        </p:txBody>
      </p:sp>
      <p:sp>
        <p:nvSpPr>
          <p:cNvPr id="5" name="Rectangle : coins arrondis 4">
            <a:extLst>
              <a:ext uri="{FF2B5EF4-FFF2-40B4-BE49-F238E27FC236}">
                <a16:creationId xmlns:a16="http://schemas.microsoft.com/office/drawing/2014/main" id="{6D796B36-974A-36F3-A475-DBB1CA5CEC32}"/>
              </a:ext>
            </a:extLst>
          </p:cNvPr>
          <p:cNvSpPr/>
          <p:nvPr/>
        </p:nvSpPr>
        <p:spPr>
          <a:xfrm>
            <a:off x="-1442719" y="6900862"/>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71091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 Typologie des coûts selon le stade d’élaboration du produit.</a:t>
            </a:r>
          </a:p>
        </p:txBody>
      </p:sp>
      <p:sp>
        <p:nvSpPr>
          <p:cNvPr id="3" name="Espace réservé du contenu 2"/>
          <p:cNvSpPr>
            <a:spLocks noGrp="1"/>
          </p:cNvSpPr>
          <p:nvPr>
            <p:ph idx="1"/>
          </p:nvPr>
        </p:nvSpPr>
        <p:spPr/>
        <p:txBody>
          <a:bodyPr/>
          <a:lstStyle/>
          <a:p>
            <a:r>
              <a:rPr lang="fr-FR" dirty="0"/>
              <a:t>La fabrication d’un produit passe par plusieurs étapes. Généralement : achat de matières première </a:t>
            </a:r>
            <a:r>
              <a:rPr lang="fr-FR" dirty="0">
                <a:sym typeface="Wingdings" panose="05000000000000000000" pitchFamily="2" charset="2"/>
              </a:rPr>
              <a:t></a:t>
            </a:r>
            <a:r>
              <a:rPr lang="fr-FR" dirty="0"/>
              <a:t> fabrication </a:t>
            </a:r>
            <a:r>
              <a:rPr lang="fr-FR" dirty="0">
                <a:sym typeface="Wingdings" panose="05000000000000000000" pitchFamily="2" charset="2"/>
              </a:rPr>
              <a:t></a:t>
            </a:r>
            <a:r>
              <a:rPr lang="fr-FR" dirty="0"/>
              <a:t> distribution. </a:t>
            </a:r>
          </a:p>
          <a:p>
            <a:r>
              <a:rPr lang="fr-FR" dirty="0"/>
              <a:t>On peut calculer le coût d’un produit à la fin de chaque étape</a:t>
            </a:r>
          </a:p>
          <a:p>
            <a:pPr lvl="1"/>
            <a:r>
              <a:rPr lang="fr-FR" dirty="0"/>
              <a:t>Entrée dans l’entreprise : coût d’achat</a:t>
            </a:r>
          </a:p>
          <a:p>
            <a:pPr lvl="1"/>
            <a:r>
              <a:rPr lang="fr-FR" dirty="0"/>
              <a:t>Sortie de la chaine de production : coût de production</a:t>
            </a:r>
          </a:p>
          <a:p>
            <a:pPr lvl="1"/>
            <a:r>
              <a:rPr lang="fr-FR" dirty="0"/>
              <a:t>Mise à disposition du client : cout de revient</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14</a:t>
            </a:fld>
            <a:endParaRPr lang="fr-FR" dirty="0"/>
          </a:p>
        </p:txBody>
      </p:sp>
      <p:sp>
        <p:nvSpPr>
          <p:cNvPr id="5" name="Rectangle : coins arrondis 4">
            <a:extLst>
              <a:ext uri="{FF2B5EF4-FFF2-40B4-BE49-F238E27FC236}">
                <a16:creationId xmlns:a16="http://schemas.microsoft.com/office/drawing/2014/main" id="{399BA9A6-3DDA-C199-C44E-9B3DF88597A4}"/>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66964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Ces </a:t>
            </a:r>
            <a:r>
              <a:rPr lang="fr-FR"/>
              <a:t>différents couts </a:t>
            </a:r>
            <a:r>
              <a:rPr lang="fr-FR" dirty="0"/>
              <a:t>se calculent en cascade</a:t>
            </a:r>
          </a:p>
          <a:p>
            <a:pPr lvl="1"/>
            <a:r>
              <a:rPr lang="fr-FR" b="1" dirty="0"/>
              <a:t>Cout d’achat </a:t>
            </a:r>
            <a:r>
              <a:rPr lang="fr-FR" dirty="0"/>
              <a:t>= prix d’achat + frais accessoires (transport, frais du service approvisionnement)</a:t>
            </a:r>
          </a:p>
          <a:p>
            <a:pPr lvl="1"/>
            <a:r>
              <a:rPr lang="fr-FR" b="1" dirty="0"/>
              <a:t>Cout de production </a:t>
            </a:r>
            <a:r>
              <a:rPr lang="fr-FR" dirty="0"/>
              <a:t>= cout d’achat + cout de fabrication (main d’œuvre, amortissement des machines…)</a:t>
            </a:r>
          </a:p>
          <a:p>
            <a:pPr lvl="1"/>
            <a:r>
              <a:rPr lang="fr-FR" b="1" dirty="0"/>
              <a:t>Cout de revient </a:t>
            </a:r>
            <a:r>
              <a:rPr lang="fr-FR" dirty="0"/>
              <a:t>= cout de production + cout de distribution (loyer du magasin, salaires des vendeurs) + autres couts (publicité, administration…)</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15</a:t>
            </a:fld>
            <a:endParaRPr lang="fr-FR" dirty="0"/>
          </a:p>
        </p:txBody>
      </p:sp>
      <p:sp>
        <p:nvSpPr>
          <p:cNvPr id="5" name="Rectangle : coins arrondis 4">
            <a:extLst>
              <a:ext uri="{FF2B5EF4-FFF2-40B4-BE49-F238E27FC236}">
                <a16:creationId xmlns:a16="http://schemas.microsoft.com/office/drawing/2014/main" id="{D6474803-8044-94DC-DCE6-32537CFA8FF5}"/>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66468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 Typologie selon le moment du calcul du coût.</a:t>
            </a:r>
          </a:p>
        </p:txBody>
      </p:sp>
      <p:sp>
        <p:nvSpPr>
          <p:cNvPr id="3" name="Espace réservé du contenu 2"/>
          <p:cNvSpPr>
            <a:spLocks noGrp="1"/>
          </p:cNvSpPr>
          <p:nvPr>
            <p:ph idx="1"/>
          </p:nvPr>
        </p:nvSpPr>
        <p:spPr/>
        <p:txBody>
          <a:bodyPr/>
          <a:lstStyle/>
          <a:p>
            <a:r>
              <a:rPr lang="fr-FR" dirty="0"/>
              <a:t>On peut calculer les couts à partir des charges réelles : on parle de </a:t>
            </a:r>
            <a:r>
              <a:rPr lang="fr-FR" b="1" dirty="0"/>
              <a:t>couts constatés</a:t>
            </a:r>
            <a:r>
              <a:rPr lang="fr-FR" dirty="0"/>
              <a:t>.</a:t>
            </a:r>
          </a:p>
          <a:p>
            <a:r>
              <a:rPr lang="fr-FR" dirty="0"/>
              <a:t>On peut aussi calculer les couts à partir d’estimations, on parle de </a:t>
            </a:r>
            <a:r>
              <a:rPr lang="fr-FR" b="1" dirty="0"/>
              <a:t>cout préétablis</a:t>
            </a:r>
            <a:r>
              <a:rPr lang="fr-FR" dirty="0"/>
              <a:t>.</a:t>
            </a:r>
          </a:p>
          <a:p>
            <a:endParaRPr lang="fr-FR" dirty="0"/>
          </a:p>
          <a:p>
            <a:r>
              <a:rPr lang="fr-FR" dirty="0"/>
              <a:t>Une bonne pratique consiste à mesurer les écarts entre couts préétablis et couts constatés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16</a:t>
            </a:fld>
            <a:endParaRPr lang="fr-FR" dirty="0"/>
          </a:p>
        </p:txBody>
      </p:sp>
      <p:sp>
        <p:nvSpPr>
          <p:cNvPr id="5" name="Rectangle : coins arrondis 4">
            <a:extLst>
              <a:ext uri="{FF2B5EF4-FFF2-40B4-BE49-F238E27FC236}">
                <a16:creationId xmlns:a16="http://schemas.microsoft.com/office/drawing/2014/main" id="{F6AA7B27-7061-8C94-5780-2D60C044A2FD}"/>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414406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 Typologie selon la nature des charges prises en compte. </a:t>
            </a:r>
          </a:p>
        </p:txBody>
      </p:sp>
      <p:sp>
        <p:nvSpPr>
          <p:cNvPr id="3" name="Espace réservé du contenu 2"/>
          <p:cNvSpPr>
            <a:spLocks noGrp="1"/>
          </p:cNvSpPr>
          <p:nvPr>
            <p:ph idx="1"/>
          </p:nvPr>
        </p:nvSpPr>
        <p:spPr/>
        <p:txBody>
          <a:bodyPr>
            <a:normAutofit lnSpcReduction="10000"/>
          </a:bodyPr>
          <a:lstStyle/>
          <a:p>
            <a:r>
              <a:rPr lang="fr-FR" dirty="0"/>
              <a:t>Selon le besoin d’information on peut prendre en compte toutes les charges ou seulement certaines catégories.</a:t>
            </a:r>
          </a:p>
          <a:p>
            <a:r>
              <a:rPr lang="fr-FR" dirty="0"/>
              <a:t>Le </a:t>
            </a:r>
            <a:r>
              <a:rPr lang="fr-FR" b="1" dirty="0"/>
              <a:t>cout complet </a:t>
            </a:r>
            <a:r>
              <a:rPr lang="fr-FR" dirty="0"/>
              <a:t>est calculé en prenant en compte toutes les charges.</a:t>
            </a:r>
          </a:p>
          <a:p>
            <a:r>
              <a:rPr lang="fr-FR" dirty="0"/>
              <a:t>Les </a:t>
            </a:r>
            <a:r>
              <a:rPr lang="fr-FR" b="1" dirty="0"/>
              <a:t>couts partiels </a:t>
            </a:r>
            <a:r>
              <a:rPr lang="fr-FR" dirty="0"/>
              <a:t>sont calculés en prenant en compte seulement certaines catégories de charges.</a:t>
            </a:r>
          </a:p>
          <a:p>
            <a:r>
              <a:rPr lang="fr-FR" dirty="0"/>
              <a:t>Par exemple :</a:t>
            </a:r>
          </a:p>
          <a:p>
            <a:r>
              <a:rPr lang="fr-FR" dirty="0"/>
              <a:t>Le </a:t>
            </a:r>
            <a:r>
              <a:rPr lang="fr-FR" b="1" dirty="0"/>
              <a:t>cout variable </a:t>
            </a:r>
            <a:r>
              <a:rPr lang="fr-FR" dirty="0"/>
              <a:t>correspond à la somme des charges variables (directes et indirectes)</a:t>
            </a:r>
          </a:p>
          <a:p>
            <a:r>
              <a:rPr lang="fr-FR" dirty="0"/>
              <a:t>Le </a:t>
            </a:r>
            <a:r>
              <a:rPr lang="fr-FR" b="1" dirty="0"/>
              <a:t>cout spécifique </a:t>
            </a:r>
            <a:r>
              <a:rPr lang="fr-FR" dirty="0"/>
              <a:t>correspond à la somme des charges directes (fixes et variables + les charges variables indirectes.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17</a:t>
            </a:fld>
            <a:endParaRPr lang="fr-FR" dirty="0"/>
          </a:p>
        </p:txBody>
      </p:sp>
      <p:sp>
        <p:nvSpPr>
          <p:cNvPr id="5" name="Rectangle : coins arrondis 4">
            <a:extLst>
              <a:ext uri="{FF2B5EF4-FFF2-40B4-BE49-F238E27FC236}">
                <a16:creationId xmlns:a16="http://schemas.microsoft.com/office/drawing/2014/main" id="{06CD9314-80EE-137C-8B01-0AECA65C5B88}"/>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62690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t>Voici quelques exemples d’utilisation des différents coûts :</a:t>
            </a:r>
          </a:p>
          <a:p>
            <a:pPr lvl="1"/>
            <a:r>
              <a:rPr lang="fr-FR" dirty="0"/>
              <a:t>Le cout complet va être utilisé pour valoriser les stocks ou établir des devis.</a:t>
            </a:r>
          </a:p>
          <a:p>
            <a:pPr lvl="1"/>
            <a:r>
              <a:rPr lang="fr-FR" dirty="0"/>
              <a:t>Le cout variable permet de déterminer les coûts liés à des commandes supplémentaires.</a:t>
            </a:r>
          </a:p>
          <a:p>
            <a:pPr lvl="1"/>
            <a:r>
              <a:rPr lang="fr-FR" dirty="0"/>
              <a:t>Le cout spécifique permet de décider du maintien d’une ligne de production.</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18</a:t>
            </a:fld>
            <a:endParaRPr lang="fr-FR" dirty="0"/>
          </a:p>
        </p:txBody>
      </p:sp>
      <p:sp>
        <p:nvSpPr>
          <p:cNvPr id="5" name="Rectangle : coins arrondis 4">
            <a:extLst>
              <a:ext uri="{FF2B5EF4-FFF2-40B4-BE49-F238E27FC236}">
                <a16:creationId xmlns:a16="http://schemas.microsoft.com/office/drawing/2014/main" id="{8478D482-42FC-7C68-4752-64B3139BBF3B}"/>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III. Typologie des couts et marges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145936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Objectifs pédagogiques</a:t>
            </a:r>
          </a:p>
        </p:txBody>
      </p:sp>
      <p:sp>
        <p:nvSpPr>
          <p:cNvPr id="3" name="Espace réservé du contenu 2"/>
          <p:cNvSpPr>
            <a:spLocks noGrp="1"/>
          </p:cNvSpPr>
          <p:nvPr>
            <p:ph idx="1"/>
          </p:nvPr>
        </p:nvSpPr>
        <p:spPr/>
        <p:txBody>
          <a:bodyPr/>
          <a:lstStyle/>
          <a:p>
            <a:r>
              <a:rPr lang="fr-FR" dirty="0"/>
              <a:t>À la fin du module un étudiant est capable de </a:t>
            </a:r>
          </a:p>
          <a:p>
            <a:pPr lvl="1"/>
            <a:r>
              <a:rPr lang="fr-FR" dirty="0"/>
              <a:t>Énumérer les différences entre la comptabilité de gestion et la comptabilité financière</a:t>
            </a:r>
          </a:p>
          <a:p>
            <a:pPr lvl="1"/>
            <a:r>
              <a:rPr lang="fr-FR" dirty="0"/>
              <a:t>Détailler les objectifs de la comptabilité de gestion</a:t>
            </a:r>
          </a:p>
          <a:p>
            <a:pPr lvl="1"/>
            <a:r>
              <a:rPr lang="fr-FR" dirty="0"/>
              <a:t>Présenter les catégories de charges (directes/indirectes, fixes/variables)</a:t>
            </a:r>
          </a:p>
          <a:p>
            <a:pPr lvl="1"/>
            <a:r>
              <a:rPr lang="fr-FR" dirty="0"/>
              <a:t>Présenter la typologie des coûts et des marges</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t>2</a:t>
            </a:fld>
            <a:endParaRPr lang="fr-FR"/>
          </a:p>
        </p:txBody>
      </p:sp>
    </p:spTree>
    <p:extLst>
      <p:ext uri="{BB962C8B-B14F-4D97-AF65-F5344CB8AC3E}">
        <p14:creationId xmlns:p14="http://schemas.microsoft.com/office/powerpoint/2010/main" val="212936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620A7BE-2A05-F9D7-1B7C-27986F8F1A99}"/>
              </a:ext>
            </a:extLst>
          </p:cNvPr>
          <p:cNvSpPr>
            <a:spLocks noGrp="1"/>
          </p:cNvSpPr>
          <p:nvPr>
            <p:ph type="title"/>
          </p:nvPr>
        </p:nvSpPr>
        <p:spPr>
          <a:xfrm>
            <a:off x="466722" y="586855"/>
            <a:ext cx="3201366" cy="3387497"/>
          </a:xfrm>
        </p:spPr>
        <p:txBody>
          <a:bodyPr anchor="b">
            <a:normAutofit/>
          </a:bodyPr>
          <a:lstStyle/>
          <a:p>
            <a:pPr algn="r"/>
            <a:r>
              <a:rPr lang="fr-FR" sz="4000" dirty="0">
                <a:solidFill>
                  <a:srgbClr val="FFFFFF"/>
                </a:solidFill>
              </a:rPr>
              <a:t>Plan</a:t>
            </a:r>
          </a:p>
        </p:txBody>
      </p:sp>
      <p:sp>
        <p:nvSpPr>
          <p:cNvPr id="3" name="Espace réservé du contenu 2">
            <a:extLst>
              <a:ext uri="{FF2B5EF4-FFF2-40B4-BE49-F238E27FC236}">
                <a16:creationId xmlns:a16="http://schemas.microsoft.com/office/drawing/2014/main" id="{A2626E2A-B823-4A60-1C9B-6739A4E3D62D}"/>
              </a:ext>
            </a:extLst>
          </p:cNvPr>
          <p:cNvSpPr>
            <a:spLocks noGrp="1"/>
          </p:cNvSpPr>
          <p:nvPr>
            <p:ph idx="1"/>
          </p:nvPr>
        </p:nvSpPr>
        <p:spPr>
          <a:xfrm>
            <a:off x="4810259" y="649480"/>
            <a:ext cx="7011627" cy="5546047"/>
          </a:xfrm>
        </p:spPr>
        <p:txBody>
          <a:bodyPr anchor="ctr">
            <a:normAutofit/>
          </a:bodyPr>
          <a:lstStyle/>
          <a:p>
            <a:pPr marL="571500" indent="-571500">
              <a:buFont typeface="+mj-lt"/>
              <a:buAutoNum type="romanUcPeriod"/>
            </a:pPr>
            <a:r>
              <a:rPr lang="fr-FR" sz="3200" dirty="0"/>
              <a:t>Définition et articulation avec la comptabilité financière.</a:t>
            </a:r>
          </a:p>
          <a:p>
            <a:pPr marL="571500" indent="-571500">
              <a:buFont typeface="+mj-lt"/>
              <a:buAutoNum type="romanUcPeriod"/>
            </a:pPr>
            <a:r>
              <a:rPr lang="fr-FR" sz="3200" dirty="0"/>
              <a:t>Typologie des charges.</a:t>
            </a:r>
          </a:p>
          <a:p>
            <a:pPr marL="571500" indent="-571500">
              <a:buFont typeface="+mj-lt"/>
              <a:buAutoNum type="romanUcPeriod"/>
            </a:pPr>
            <a:r>
              <a:rPr lang="fr-FR" sz="3200" dirty="0"/>
              <a:t>Typologie des coûts.</a:t>
            </a:r>
          </a:p>
          <a:p>
            <a:endParaRPr lang="fr-FR" sz="2000" dirty="0"/>
          </a:p>
        </p:txBody>
      </p:sp>
      <p:sp>
        <p:nvSpPr>
          <p:cNvPr id="4" name="Espace réservé du numéro de diapositive 3">
            <a:extLst>
              <a:ext uri="{FF2B5EF4-FFF2-40B4-BE49-F238E27FC236}">
                <a16:creationId xmlns:a16="http://schemas.microsoft.com/office/drawing/2014/main" id="{6A317115-87F9-5D20-57DF-114DD846F145}"/>
              </a:ext>
            </a:extLst>
          </p:cNvPr>
          <p:cNvSpPr>
            <a:spLocks noGrp="1"/>
          </p:cNvSpPr>
          <p:nvPr>
            <p:ph type="sldNum" sz="quarter" idx="12"/>
          </p:nvPr>
        </p:nvSpPr>
        <p:spPr>
          <a:xfrm>
            <a:off x="11704320" y="6455664"/>
            <a:ext cx="448056" cy="365125"/>
          </a:xfrm>
        </p:spPr>
        <p:txBody>
          <a:bodyPr>
            <a:normAutofit/>
          </a:bodyPr>
          <a:lstStyle/>
          <a:p>
            <a:pPr>
              <a:spcAft>
                <a:spcPts val="600"/>
              </a:spcAft>
            </a:pPr>
            <a:fld id="{97F7B853-8A24-4C5E-8087-7BA81C8CE4E2}" type="slidenum">
              <a:rPr lang="fr-FR" sz="1100">
                <a:solidFill>
                  <a:schemeClr val="tx1">
                    <a:lumMod val="50000"/>
                    <a:lumOff val="50000"/>
                  </a:schemeClr>
                </a:solidFill>
              </a:rPr>
              <a:pPr>
                <a:spcAft>
                  <a:spcPts val="600"/>
                </a:spcAft>
              </a:pPr>
              <a:t>3</a:t>
            </a:fld>
            <a:endParaRPr lang="fr-FR" sz="1100">
              <a:solidFill>
                <a:schemeClr val="tx1">
                  <a:lumMod val="50000"/>
                  <a:lumOff val="50000"/>
                </a:schemeClr>
              </a:solidFill>
            </a:endParaRPr>
          </a:p>
        </p:txBody>
      </p:sp>
    </p:spTree>
    <p:extLst>
      <p:ext uri="{BB962C8B-B14F-4D97-AF65-F5344CB8AC3E}">
        <p14:creationId xmlns:p14="http://schemas.microsoft.com/office/powerpoint/2010/main" val="261040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 Définition et articulation avec la comptabilité financière.</a:t>
            </a:r>
          </a:p>
        </p:txBody>
      </p:sp>
      <p:sp>
        <p:nvSpPr>
          <p:cNvPr id="3" name="Espace réservé du contenu 2"/>
          <p:cNvSpPr>
            <a:spLocks noGrp="1"/>
          </p:cNvSpPr>
          <p:nvPr>
            <p:ph idx="1"/>
          </p:nvPr>
        </p:nvSpPr>
        <p:spPr/>
        <p:txBody>
          <a:bodyPr/>
          <a:lstStyle/>
          <a:p>
            <a:pPr marL="571500" indent="-571500">
              <a:buFont typeface="+mj-lt"/>
              <a:buAutoNum type="alphaUcPeriod"/>
            </a:pPr>
            <a:r>
              <a:rPr lang="fr-FR" dirty="0"/>
              <a:t>Les deux systèmes comptables.</a:t>
            </a:r>
          </a:p>
          <a:p>
            <a:pPr marL="571500" indent="-571500">
              <a:buFont typeface="+mj-lt"/>
              <a:buAutoNum type="alphaUcPeriod"/>
            </a:pPr>
            <a:r>
              <a:rPr lang="fr-FR" dirty="0"/>
              <a:t>Objectifs de la comptabilité de gestion.</a:t>
            </a:r>
          </a:p>
          <a:p>
            <a:pPr marL="571500" indent="-571500">
              <a:buFont typeface="+mj-lt"/>
              <a:buAutoNum type="alphaUcPeriod"/>
            </a:pPr>
            <a:r>
              <a:rPr lang="fr-FR" dirty="0"/>
              <a:t>Tableau comparatif.</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4</a:t>
            </a:fld>
            <a:endParaRPr lang="fr-FR" dirty="0"/>
          </a:p>
        </p:txBody>
      </p:sp>
    </p:spTree>
    <p:extLst>
      <p:ext uri="{BB962C8B-B14F-4D97-AF65-F5344CB8AC3E}">
        <p14:creationId xmlns:p14="http://schemas.microsoft.com/office/powerpoint/2010/main" val="113520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Les deux systèmes comptables.</a:t>
            </a:r>
          </a:p>
        </p:txBody>
      </p:sp>
      <p:sp>
        <p:nvSpPr>
          <p:cNvPr id="3" name="Espace réservé du contenu 2"/>
          <p:cNvSpPr>
            <a:spLocks noGrp="1"/>
          </p:cNvSpPr>
          <p:nvPr>
            <p:ph idx="1"/>
          </p:nvPr>
        </p:nvSpPr>
        <p:spPr/>
        <p:txBody>
          <a:bodyPr/>
          <a:lstStyle/>
          <a:p>
            <a:r>
              <a:rPr lang="fr-FR" dirty="0"/>
              <a:t>On distingue</a:t>
            </a:r>
          </a:p>
          <a:p>
            <a:r>
              <a:rPr lang="fr-FR" dirty="0"/>
              <a:t>La comptabilité financière (générale) un système d’information normalisé dont la finalité est de fournir des informations fiables et pertinentes sur la situation financière de l’entreprise. Elle est obligatoire et doit respecter des normes légales</a:t>
            </a:r>
            <a:r>
              <a:rPr lang="fr-FR" dirty="0" smtClean="0"/>
              <a:t>. Elle est utilisée pour générer le bilan et le compte de résultat.</a:t>
            </a:r>
            <a:endParaRPr lang="fr-FR" dirty="0"/>
          </a:p>
          <a:p>
            <a:r>
              <a:rPr lang="fr-FR" dirty="0"/>
              <a:t>La comptabilité de gestion (analytique), qui est libre et qui aide les entreprises à prendre des décisions. </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5</a:t>
            </a:fld>
            <a:endParaRPr lang="fr-FR" dirty="0"/>
          </a:p>
        </p:txBody>
      </p:sp>
      <p:sp>
        <p:nvSpPr>
          <p:cNvPr id="5" name="Rectangle : coins arrondis 4">
            <a:extLst>
              <a:ext uri="{FF2B5EF4-FFF2-40B4-BE49-F238E27FC236}">
                <a16:creationId xmlns:a16="http://schemas.microsoft.com/office/drawing/2014/main" id="{BEAD8B38-B781-593D-3D91-871453171227}"/>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 Définition et articulation avec la comptabilité financière.</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54128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365125"/>
            <a:ext cx="10515600" cy="1325563"/>
          </a:xfrm>
        </p:spPr>
        <p:txBody>
          <a:bodyPr/>
          <a:lstStyle/>
          <a:p>
            <a:r>
              <a:rPr lang="fr-FR" dirty="0"/>
              <a:t>B. Objectifs de la comptabilité de gestion.</a:t>
            </a:r>
          </a:p>
        </p:txBody>
      </p:sp>
      <p:sp>
        <p:nvSpPr>
          <p:cNvPr id="3" name="Espace réservé du contenu 2"/>
          <p:cNvSpPr>
            <a:spLocks noGrp="1"/>
          </p:cNvSpPr>
          <p:nvPr>
            <p:ph idx="1"/>
          </p:nvPr>
        </p:nvSpPr>
        <p:spPr>
          <a:xfrm>
            <a:off x="838201" y="1825625"/>
            <a:ext cx="10515600" cy="4351338"/>
          </a:xfrm>
        </p:spPr>
        <p:txBody>
          <a:bodyPr/>
          <a:lstStyle/>
          <a:p>
            <a:r>
              <a:rPr lang="fr-FR" dirty="0"/>
              <a:t>La comptabilité de gestion est un outil de pilotage des organisations qui utilise des informations  pour</a:t>
            </a:r>
          </a:p>
          <a:p>
            <a:pPr lvl="1"/>
            <a:r>
              <a:rPr lang="fr-FR" dirty="0"/>
              <a:t>Lister et décomposer les charges pour mieux les comprendre et les maitriser.</a:t>
            </a:r>
          </a:p>
          <a:p>
            <a:pPr lvl="1"/>
            <a:r>
              <a:rPr lang="fr-FR" dirty="0"/>
              <a:t>Décomposer les performances globales en performance par produits / site / service…</a:t>
            </a:r>
          </a:p>
          <a:p>
            <a:pPr lvl="1"/>
            <a:r>
              <a:rPr lang="fr-FR" dirty="0"/>
              <a:t>Construire des prévisions et évaluer leur réalisation</a:t>
            </a:r>
          </a:p>
          <a:p>
            <a:endParaRPr lang="fr-FR" dirty="0"/>
          </a:p>
        </p:txBody>
      </p:sp>
      <p:sp>
        <p:nvSpPr>
          <p:cNvPr id="4" name="Espace réservé du numéro de diapositive 3"/>
          <p:cNvSpPr>
            <a:spLocks noGrp="1"/>
          </p:cNvSpPr>
          <p:nvPr>
            <p:ph type="sldNum" sz="quarter" idx="12"/>
          </p:nvPr>
        </p:nvSpPr>
        <p:spPr>
          <a:xfrm>
            <a:off x="8610601" y="6356350"/>
            <a:ext cx="2743200" cy="365125"/>
          </a:xfrm>
        </p:spPr>
        <p:txBody>
          <a:bodyPr/>
          <a:lstStyle/>
          <a:p>
            <a:fld id="{97F7B853-8A24-4C5E-8087-7BA81C8CE4E2}" type="slidenum">
              <a:rPr lang="fr-FR" smtClean="0"/>
              <a:pPr/>
              <a:t>6</a:t>
            </a:fld>
            <a:endParaRPr lang="fr-FR" dirty="0"/>
          </a:p>
        </p:txBody>
      </p:sp>
      <p:sp>
        <p:nvSpPr>
          <p:cNvPr id="5" name="Rectangle : coins arrondis 4">
            <a:extLst>
              <a:ext uri="{FF2B5EF4-FFF2-40B4-BE49-F238E27FC236}">
                <a16:creationId xmlns:a16="http://schemas.microsoft.com/office/drawing/2014/main" id="{CE64309D-E35C-2530-4B49-F314CA02A432}"/>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 Définition et articulation avec la comptabilité financière.</a:t>
            </a:r>
            <a:endParaRPr lang="fr-FR" dirty="0">
              <a:ln>
                <a:solidFill>
                  <a:schemeClr val="tx1"/>
                </a:solidFill>
              </a:ln>
              <a:solidFill>
                <a:schemeClr val="tx1"/>
              </a:solidFill>
            </a:endParaRPr>
          </a:p>
        </p:txBody>
      </p:sp>
    </p:spTree>
    <p:extLst>
      <p:ext uri="{BB962C8B-B14F-4D97-AF65-F5344CB8AC3E}">
        <p14:creationId xmlns:p14="http://schemas.microsoft.com/office/powerpoint/2010/main" val="388659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Tableau comparatif.</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814538111"/>
              </p:ext>
            </p:extLst>
          </p:nvPr>
        </p:nvGraphicFramePr>
        <p:xfrm>
          <a:off x="838200" y="1825625"/>
          <a:ext cx="10515600" cy="2768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05912541"/>
                    </a:ext>
                  </a:extLst>
                </a:gridCol>
                <a:gridCol w="3505200">
                  <a:extLst>
                    <a:ext uri="{9D8B030D-6E8A-4147-A177-3AD203B41FA5}">
                      <a16:colId xmlns:a16="http://schemas.microsoft.com/office/drawing/2014/main" val="2939439311"/>
                    </a:ext>
                  </a:extLst>
                </a:gridCol>
                <a:gridCol w="3505200">
                  <a:extLst>
                    <a:ext uri="{9D8B030D-6E8A-4147-A177-3AD203B41FA5}">
                      <a16:colId xmlns:a16="http://schemas.microsoft.com/office/drawing/2014/main" val="1234362834"/>
                    </a:ext>
                  </a:extLst>
                </a:gridCol>
              </a:tblGrid>
              <a:tr h="370840">
                <a:tc>
                  <a:txBody>
                    <a:bodyPr/>
                    <a:lstStyle/>
                    <a:p>
                      <a:endParaRPr lang="fr-FR" dirty="0"/>
                    </a:p>
                  </a:txBody>
                  <a:tcPr/>
                </a:tc>
                <a:tc>
                  <a:txBody>
                    <a:bodyPr/>
                    <a:lstStyle/>
                    <a:p>
                      <a:r>
                        <a:rPr lang="fr-FR" dirty="0"/>
                        <a:t>Comptabilité</a:t>
                      </a:r>
                      <a:r>
                        <a:rPr lang="fr-FR" baseline="0" dirty="0"/>
                        <a:t> financière</a:t>
                      </a:r>
                      <a:endParaRPr lang="fr-FR" dirty="0"/>
                    </a:p>
                  </a:txBody>
                  <a:tcPr/>
                </a:tc>
                <a:tc>
                  <a:txBody>
                    <a:bodyPr/>
                    <a:lstStyle/>
                    <a:p>
                      <a:r>
                        <a:rPr lang="fr-FR" dirty="0"/>
                        <a:t>Comptabilité de</a:t>
                      </a:r>
                      <a:r>
                        <a:rPr lang="fr-FR" baseline="0" dirty="0"/>
                        <a:t> gestion</a:t>
                      </a:r>
                      <a:endParaRPr lang="fr-FR" dirty="0"/>
                    </a:p>
                  </a:txBody>
                  <a:tcPr/>
                </a:tc>
                <a:extLst>
                  <a:ext uri="{0D108BD9-81ED-4DB2-BD59-A6C34878D82A}">
                    <a16:rowId xmlns:a16="http://schemas.microsoft.com/office/drawing/2014/main" val="3033276441"/>
                  </a:ext>
                </a:extLst>
              </a:tr>
              <a:tr h="370840">
                <a:tc>
                  <a:txBody>
                    <a:bodyPr/>
                    <a:lstStyle/>
                    <a:p>
                      <a:r>
                        <a:rPr lang="fr-FR" dirty="0"/>
                        <a:t>Objectifs</a:t>
                      </a:r>
                    </a:p>
                  </a:txBody>
                  <a:tcPr/>
                </a:tc>
                <a:tc>
                  <a:txBody>
                    <a:bodyPr/>
                    <a:lstStyle/>
                    <a:p>
                      <a:r>
                        <a:rPr lang="fr-FR" dirty="0"/>
                        <a:t>Produire des documents légaux</a:t>
                      </a:r>
                      <a:r>
                        <a:rPr lang="fr-FR" baseline="0" dirty="0"/>
                        <a:t> qui permettent des comparaisons entre les entreprises</a:t>
                      </a:r>
                      <a:endParaRPr lang="fr-FR" dirty="0"/>
                    </a:p>
                  </a:txBody>
                  <a:tcPr/>
                </a:tc>
                <a:tc>
                  <a:txBody>
                    <a:bodyPr/>
                    <a:lstStyle/>
                    <a:p>
                      <a:r>
                        <a:rPr lang="fr-FR" dirty="0"/>
                        <a:t>Gérer son entreprise</a:t>
                      </a:r>
                    </a:p>
                  </a:txBody>
                  <a:tcPr/>
                </a:tc>
                <a:extLst>
                  <a:ext uri="{0D108BD9-81ED-4DB2-BD59-A6C34878D82A}">
                    <a16:rowId xmlns:a16="http://schemas.microsoft.com/office/drawing/2014/main" val="381601477"/>
                  </a:ext>
                </a:extLst>
              </a:tr>
              <a:tr h="370840">
                <a:tc>
                  <a:txBody>
                    <a:bodyPr/>
                    <a:lstStyle/>
                    <a:p>
                      <a:r>
                        <a:rPr lang="fr-FR" dirty="0"/>
                        <a:t>Présentation</a:t>
                      </a:r>
                    </a:p>
                  </a:txBody>
                  <a:tcPr/>
                </a:tc>
                <a:tc>
                  <a:txBody>
                    <a:bodyPr/>
                    <a:lstStyle/>
                    <a:p>
                      <a:r>
                        <a:rPr lang="fr-FR" dirty="0"/>
                        <a:t>Normalisée</a:t>
                      </a:r>
                    </a:p>
                  </a:txBody>
                  <a:tcPr/>
                </a:tc>
                <a:tc>
                  <a:txBody>
                    <a:bodyPr/>
                    <a:lstStyle/>
                    <a:p>
                      <a:r>
                        <a:rPr lang="fr-FR" dirty="0"/>
                        <a:t>Libre</a:t>
                      </a:r>
                    </a:p>
                  </a:txBody>
                  <a:tcPr/>
                </a:tc>
                <a:extLst>
                  <a:ext uri="{0D108BD9-81ED-4DB2-BD59-A6C34878D82A}">
                    <a16:rowId xmlns:a16="http://schemas.microsoft.com/office/drawing/2014/main" val="2103623602"/>
                  </a:ext>
                </a:extLst>
              </a:tr>
              <a:tr h="370840">
                <a:tc>
                  <a:txBody>
                    <a:bodyPr/>
                    <a:lstStyle/>
                    <a:p>
                      <a:r>
                        <a:rPr lang="fr-FR" dirty="0"/>
                        <a:t>Méthode</a:t>
                      </a:r>
                    </a:p>
                  </a:txBody>
                  <a:tcPr/>
                </a:tc>
                <a:tc>
                  <a:txBody>
                    <a:bodyPr/>
                    <a:lstStyle/>
                    <a:p>
                      <a:r>
                        <a:rPr lang="fr-FR" dirty="0"/>
                        <a:t>Normalisée</a:t>
                      </a:r>
                    </a:p>
                  </a:txBody>
                  <a:tcPr/>
                </a:tc>
                <a:tc>
                  <a:txBody>
                    <a:bodyPr/>
                    <a:lstStyle/>
                    <a:p>
                      <a:r>
                        <a:rPr lang="fr-FR" dirty="0"/>
                        <a:t>Libre</a:t>
                      </a:r>
                    </a:p>
                  </a:txBody>
                  <a:tcPr/>
                </a:tc>
                <a:extLst>
                  <a:ext uri="{0D108BD9-81ED-4DB2-BD59-A6C34878D82A}">
                    <a16:rowId xmlns:a16="http://schemas.microsoft.com/office/drawing/2014/main" val="4135720732"/>
                  </a:ext>
                </a:extLst>
              </a:tr>
              <a:tr h="370840">
                <a:tc>
                  <a:txBody>
                    <a:bodyPr/>
                    <a:lstStyle/>
                    <a:p>
                      <a:r>
                        <a:rPr lang="fr-FR" dirty="0"/>
                        <a:t>Périodicité</a:t>
                      </a:r>
                    </a:p>
                  </a:txBody>
                  <a:tcPr/>
                </a:tc>
                <a:tc>
                  <a:txBody>
                    <a:bodyPr/>
                    <a:lstStyle/>
                    <a:p>
                      <a:r>
                        <a:rPr lang="fr-FR" dirty="0"/>
                        <a:t>Annuelle</a:t>
                      </a:r>
                    </a:p>
                  </a:txBody>
                  <a:tcPr/>
                </a:tc>
                <a:tc>
                  <a:txBody>
                    <a:bodyPr/>
                    <a:lstStyle/>
                    <a:p>
                      <a:r>
                        <a:rPr lang="fr-FR" dirty="0"/>
                        <a:t>Libre</a:t>
                      </a:r>
                    </a:p>
                  </a:txBody>
                  <a:tcPr/>
                </a:tc>
                <a:extLst>
                  <a:ext uri="{0D108BD9-81ED-4DB2-BD59-A6C34878D82A}">
                    <a16:rowId xmlns:a16="http://schemas.microsoft.com/office/drawing/2014/main" val="1332320521"/>
                  </a:ext>
                </a:extLst>
              </a:tr>
              <a:tr h="370840">
                <a:tc>
                  <a:txBody>
                    <a:bodyPr/>
                    <a:lstStyle/>
                    <a:p>
                      <a:r>
                        <a:rPr lang="fr-FR" dirty="0"/>
                        <a:t>Destinataire</a:t>
                      </a:r>
                    </a:p>
                  </a:txBody>
                  <a:tcPr/>
                </a:tc>
                <a:tc>
                  <a:txBody>
                    <a:bodyPr/>
                    <a:lstStyle/>
                    <a:p>
                      <a:r>
                        <a:rPr lang="fr-FR" dirty="0"/>
                        <a:t>Publique</a:t>
                      </a:r>
                    </a:p>
                  </a:txBody>
                  <a:tcPr/>
                </a:tc>
                <a:tc>
                  <a:txBody>
                    <a:bodyPr/>
                    <a:lstStyle/>
                    <a:p>
                      <a:r>
                        <a:rPr lang="fr-FR" dirty="0"/>
                        <a:t>Privée</a:t>
                      </a:r>
                    </a:p>
                  </a:txBody>
                  <a:tcPr/>
                </a:tc>
                <a:extLst>
                  <a:ext uri="{0D108BD9-81ED-4DB2-BD59-A6C34878D82A}">
                    <a16:rowId xmlns:a16="http://schemas.microsoft.com/office/drawing/2014/main" val="489764833"/>
                  </a:ext>
                </a:extLst>
              </a:tr>
            </a:tbl>
          </a:graphicData>
        </a:graphic>
      </p:graphicFrame>
      <p:sp>
        <p:nvSpPr>
          <p:cNvPr id="4" name="Espace réservé du numéro de diapositive 3"/>
          <p:cNvSpPr>
            <a:spLocks noGrp="1"/>
          </p:cNvSpPr>
          <p:nvPr>
            <p:ph type="sldNum" sz="quarter" idx="12"/>
          </p:nvPr>
        </p:nvSpPr>
        <p:spPr/>
        <p:txBody>
          <a:bodyPr/>
          <a:lstStyle/>
          <a:p>
            <a:fld id="{97F7B853-8A24-4C5E-8087-7BA81C8CE4E2}" type="slidenum">
              <a:rPr lang="fr-FR" smtClean="0"/>
              <a:pPr/>
              <a:t>7</a:t>
            </a:fld>
            <a:endParaRPr lang="fr-FR" dirty="0"/>
          </a:p>
        </p:txBody>
      </p:sp>
      <p:sp>
        <p:nvSpPr>
          <p:cNvPr id="3" name="Rectangle : coins arrondis 2">
            <a:extLst>
              <a:ext uri="{FF2B5EF4-FFF2-40B4-BE49-F238E27FC236}">
                <a16:creationId xmlns:a16="http://schemas.microsoft.com/office/drawing/2014/main" id="{FB94F15B-7A9D-884F-5809-0455E2E01564}"/>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 Définition et articulation avec la comptabilité financière.</a:t>
            </a:r>
            <a:endParaRPr lang="fr-FR" dirty="0">
              <a:ln>
                <a:solidFill>
                  <a:schemeClr val="tx1"/>
                </a:solidFill>
              </a:ln>
              <a:solidFill>
                <a:schemeClr val="tx1"/>
              </a:solidFill>
            </a:endParaRPr>
          </a:p>
        </p:txBody>
      </p:sp>
    </p:spTree>
    <p:extLst>
      <p:ext uri="{BB962C8B-B14F-4D97-AF65-F5344CB8AC3E}">
        <p14:creationId xmlns:p14="http://schemas.microsoft.com/office/powerpoint/2010/main" val="64224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II. Typologie des charges.</a:t>
            </a:r>
          </a:p>
        </p:txBody>
      </p:sp>
      <p:sp>
        <p:nvSpPr>
          <p:cNvPr id="3" name="Espace réservé du contenu 2"/>
          <p:cNvSpPr>
            <a:spLocks noGrp="1"/>
          </p:cNvSpPr>
          <p:nvPr>
            <p:ph idx="1"/>
          </p:nvPr>
        </p:nvSpPr>
        <p:spPr>
          <a:xfrm>
            <a:off x="4810259" y="649480"/>
            <a:ext cx="7117581" cy="5546047"/>
          </a:xfrm>
        </p:spPr>
        <p:txBody>
          <a:bodyPr anchor="ctr">
            <a:normAutofit/>
          </a:bodyPr>
          <a:lstStyle/>
          <a:p>
            <a:pPr marL="571500" indent="-571500">
              <a:buFont typeface="+mj-lt"/>
              <a:buAutoNum type="alphaUcPeriod"/>
            </a:pPr>
            <a:r>
              <a:rPr lang="fr-FR" sz="2400" dirty="0"/>
              <a:t>Définition charges / produits / résultat.</a:t>
            </a:r>
          </a:p>
          <a:p>
            <a:pPr marL="571500" indent="-571500">
              <a:buFont typeface="+mj-lt"/>
              <a:buAutoNum type="alphaUcPeriod"/>
            </a:pPr>
            <a:r>
              <a:rPr lang="fr-FR" sz="2400" dirty="0"/>
              <a:t>La classification charges variables / charges fixes.</a:t>
            </a:r>
          </a:p>
          <a:p>
            <a:pPr marL="571500" indent="-571500">
              <a:buFont typeface="+mj-lt"/>
              <a:buAutoNum type="alphaUcPeriod"/>
            </a:pPr>
            <a:r>
              <a:rPr lang="fr-FR" sz="2400" dirty="0"/>
              <a:t>La classification charges directes et indirectes.</a:t>
            </a:r>
          </a:p>
          <a:p>
            <a:endParaRPr lang="fr-FR" sz="2400" dirty="0"/>
          </a:p>
        </p:txBody>
      </p:sp>
      <p:sp>
        <p:nvSpPr>
          <p:cNvPr id="4" name="Espace réservé du numéro de diapositive 3"/>
          <p:cNvSpPr>
            <a:spLocks noGrp="1"/>
          </p:cNvSpPr>
          <p:nvPr>
            <p:ph type="sldNum" sz="quarter" idx="12"/>
          </p:nvPr>
        </p:nvSpPr>
        <p:spPr>
          <a:xfrm>
            <a:off x="11704320" y="6455664"/>
            <a:ext cx="448056" cy="365125"/>
          </a:xfrm>
        </p:spPr>
        <p:txBody>
          <a:bodyPr>
            <a:normAutofit/>
          </a:bodyPr>
          <a:lstStyle/>
          <a:p>
            <a:pPr>
              <a:spcAft>
                <a:spcPts val="600"/>
              </a:spcAft>
            </a:pPr>
            <a:fld id="{97F7B853-8A24-4C5E-8087-7BA81C8CE4E2}" type="slidenum">
              <a:rPr lang="fr-FR" sz="1100">
                <a:solidFill>
                  <a:schemeClr val="tx1">
                    <a:lumMod val="50000"/>
                    <a:lumOff val="50000"/>
                  </a:schemeClr>
                </a:solidFill>
              </a:rPr>
              <a:pPr>
                <a:spcAft>
                  <a:spcPts val="600"/>
                </a:spcAft>
              </a:pPr>
              <a:t>8</a:t>
            </a:fld>
            <a:endParaRPr lang="fr-FR" sz="1100">
              <a:solidFill>
                <a:schemeClr val="tx1">
                  <a:lumMod val="50000"/>
                  <a:lumOff val="50000"/>
                </a:schemeClr>
              </a:solidFill>
            </a:endParaRPr>
          </a:p>
        </p:txBody>
      </p:sp>
    </p:spTree>
    <p:extLst>
      <p:ext uri="{BB962C8B-B14F-4D97-AF65-F5344CB8AC3E}">
        <p14:creationId xmlns:p14="http://schemas.microsoft.com/office/powerpoint/2010/main" val="329230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Définition charges / produits / résultat.</a:t>
            </a:r>
          </a:p>
        </p:txBody>
      </p:sp>
      <p:sp>
        <p:nvSpPr>
          <p:cNvPr id="3" name="Espace réservé du contenu 2"/>
          <p:cNvSpPr>
            <a:spLocks noGrp="1"/>
          </p:cNvSpPr>
          <p:nvPr>
            <p:ph idx="1"/>
          </p:nvPr>
        </p:nvSpPr>
        <p:spPr/>
        <p:txBody>
          <a:bodyPr/>
          <a:lstStyle/>
          <a:p>
            <a:r>
              <a:rPr lang="fr-FR" dirty="0"/>
              <a:t>En comptabilité on  distingue les éléments qui </a:t>
            </a:r>
          </a:p>
          <a:p>
            <a:pPr lvl="1"/>
            <a:r>
              <a:rPr lang="fr-FR" dirty="0"/>
              <a:t>Enrichissent l’entreprise : les </a:t>
            </a:r>
            <a:r>
              <a:rPr lang="fr-FR" b="1" dirty="0"/>
              <a:t>produits</a:t>
            </a:r>
            <a:r>
              <a:rPr lang="fr-FR" dirty="0"/>
              <a:t> (les ventes, les intérêts reçus..)</a:t>
            </a:r>
          </a:p>
          <a:p>
            <a:pPr lvl="1"/>
            <a:r>
              <a:rPr lang="fr-FR" dirty="0"/>
              <a:t>Appauvrissent l’entreprise : les </a:t>
            </a:r>
            <a:r>
              <a:rPr lang="fr-FR" b="1" dirty="0"/>
              <a:t>charges</a:t>
            </a:r>
            <a:r>
              <a:rPr lang="fr-FR" dirty="0"/>
              <a:t> (les achats, les salaires, les impôts…)</a:t>
            </a:r>
          </a:p>
          <a:p>
            <a:endParaRPr lang="fr-FR" dirty="0"/>
          </a:p>
          <a:p>
            <a:r>
              <a:rPr lang="fr-FR" dirty="0"/>
              <a:t>Le </a:t>
            </a:r>
            <a:r>
              <a:rPr lang="fr-FR" b="1" dirty="0"/>
              <a:t>résultat</a:t>
            </a:r>
            <a:r>
              <a:rPr lang="fr-FR" dirty="0"/>
              <a:t> correspond à la différence entre les produits et les charges.</a:t>
            </a:r>
          </a:p>
          <a:p>
            <a:pPr lvl="1"/>
            <a:r>
              <a:rPr lang="fr-FR" dirty="0"/>
              <a:t>Si le résultat est positif, on l’appelle </a:t>
            </a:r>
            <a:r>
              <a:rPr lang="fr-FR" b="1" dirty="0"/>
              <a:t>bénéfice</a:t>
            </a:r>
            <a:r>
              <a:rPr lang="fr-FR" dirty="0"/>
              <a:t>.</a:t>
            </a:r>
          </a:p>
          <a:p>
            <a:pPr lvl="1"/>
            <a:r>
              <a:rPr lang="fr-FR" dirty="0"/>
              <a:t>Si le résultat est négatif, on l’appelle </a:t>
            </a:r>
            <a:r>
              <a:rPr lang="fr-FR" b="1" dirty="0"/>
              <a:t>perte</a:t>
            </a:r>
            <a:r>
              <a:rPr lang="fr-FR" dirty="0"/>
              <a:t>.</a:t>
            </a:r>
          </a:p>
        </p:txBody>
      </p:sp>
      <p:sp>
        <p:nvSpPr>
          <p:cNvPr id="4" name="Espace réservé du numéro de diapositive 3"/>
          <p:cNvSpPr>
            <a:spLocks noGrp="1"/>
          </p:cNvSpPr>
          <p:nvPr>
            <p:ph type="sldNum" sz="quarter" idx="12"/>
          </p:nvPr>
        </p:nvSpPr>
        <p:spPr/>
        <p:txBody>
          <a:bodyPr/>
          <a:lstStyle/>
          <a:p>
            <a:fld id="{97F7B853-8A24-4C5E-8087-7BA81C8CE4E2}" type="slidenum">
              <a:rPr lang="fr-FR" smtClean="0"/>
              <a:pPr/>
              <a:t>9</a:t>
            </a:fld>
            <a:endParaRPr lang="fr-FR" dirty="0"/>
          </a:p>
        </p:txBody>
      </p:sp>
      <p:sp>
        <p:nvSpPr>
          <p:cNvPr id="5" name="Rectangle : coins arrondis 4">
            <a:extLst>
              <a:ext uri="{FF2B5EF4-FFF2-40B4-BE49-F238E27FC236}">
                <a16:creationId xmlns:a16="http://schemas.microsoft.com/office/drawing/2014/main" id="{F471BC89-3B96-5ACE-82E0-66AF00B8AB74}"/>
              </a:ext>
            </a:extLst>
          </p:cNvPr>
          <p:cNvSpPr/>
          <p:nvPr/>
        </p:nvSpPr>
        <p:spPr>
          <a:xfrm>
            <a:off x="1" y="6356350"/>
            <a:ext cx="12192000" cy="501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II. Typologie des charges</a:t>
            </a:r>
            <a:endParaRPr lang="fr-FR" dirty="0">
              <a:ln>
                <a:solidFill>
                  <a:schemeClr val="tx1"/>
                </a:solidFill>
              </a:ln>
              <a:solidFill>
                <a:schemeClr val="tx1"/>
              </a:solidFill>
            </a:endParaRPr>
          </a:p>
        </p:txBody>
      </p:sp>
    </p:spTree>
    <p:extLst>
      <p:ext uri="{BB962C8B-B14F-4D97-AF65-F5344CB8AC3E}">
        <p14:creationId xmlns:p14="http://schemas.microsoft.com/office/powerpoint/2010/main" val="17105495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4DE523C18DD04AA3DC7A64EF303CDB" ma:contentTypeVersion="11" ma:contentTypeDescription="Crée un document." ma:contentTypeScope="" ma:versionID="564f0ef3069d6359499e40fce225bea1">
  <xsd:schema xmlns:xsd="http://www.w3.org/2001/XMLSchema" xmlns:xs="http://www.w3.org/2001/XMLSchema" xmlns:p="http://schemas.microsoft.com/office/2006/metadata/properties" xmlns:ns3="2eb18c24-ff85-4648-aa2d-dc8f8a313da7" targetNamespace="http://schemas.microsoft.com/office/2006/metadata/properties" ma:root="true" ma:fieldsID="aefb0a96d73a9b83512ed502eaf69ec2" ns3:_="">
    <xsd:import namespace="2eb18c24-ff85-4648-aa2d-dc8f8a313da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18c24-ff85-4648-aa2d-dc8f8a313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AD4E25-D52D-4DF2-89E4-39D96E2F1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18c24-ff85-4648-aa2d-dc8f8a313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A8D6BB-3505-4B6D-8FBD-FEE151CEFD11}">
  <ds:schemaRefs>
    <ds:schemaRef ds:uri="http://schemas.microsoft.com/sharepoint/v3/contenttype/forms"/>
  </ds:schemaRefs>
</ds:datastoreItem>
</file>

<file path=customXml/itemProps3.xml><?xml version="1.0" encoding="utf-8"?>
<ds:datastoreItem xmlns:ds="http://schemas.openxmlformats.org/officeDocument/2006/customXml" ds:itemID="{0F3C5CEB-E7C0-4121-B48E-FB14B95E3939}">
  <ds:schemaRefs>
    <ds:schemaRef ds:uri="http://purl.org/dc/term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2eb18c24-ff85-4648-aa2d-dc8f8a313da7"/>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441</TotalTime>
  <Words>1135</Words>
  <Application>Microsoft Office PowerPoint</Application>
  <PresentationFormat>Grand écran</PresentationFormat>
  <Paragraphs>132</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Partie 1 : Présentation de la comptabilité de gestion </vt:lpstr>
      <vt:lpstr>Objectifs pédagogiques</vt:lpstr>
      <vt:lpstr>Plan</vt:lpstr>
      <vt:lpstr>I. Définition et articulation avec la comptabilité financière.</vt:lpstr>
      <vt:lpstr>A. Les deux systèmes comptables.</vt:lpstr>
      <vt:lpstr>B. Objectifs de la comptabilité de gestion.</vt:lpstr>
      <vt:lpstr>C. Tableau comparatif.</vt:lpstr>
      <vt:lpstr>II. Typologie des charges.</vt:lpstr>
      <vt:lpstr>A. Définition charges / produits / résultat.</vt:lpstr>
      <vt:lpstr>B. La classification charges variables / charges fixes.</vt:lpstr>
      <vt:lpstr>C. La classification charges directes et indirectes.</vt:lpstr>
      <vt:lpstr>III. Typologie des coûts et des marges.</vt:lpstr>
      <vt:lpstr>A. Définition coût / marge.</vt:lpstr>
      <vt:lpstr>B. Typologie des coûts selon le stade d’élaboration du produit.</vt:lpstr>
      <vt:lpstr>Présentation PowerPoint</vt:lpstr>
      <vt:lpstr>C. Typologie selon le moment du calcul du coût.</vt:lpstr>
      <vt:lpstr>D. Typologie selon la nature des charges prises en compte. </vt:lpstr>
      <vt:lpstr>Présentation PowerPoint</vt:lpstr>
    </vt:vector>
  </TitlesOfParts>
  <Company>SCCM-SECONDARY1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Moulin</dc:creator>
  <cp:lastModifiedBy>Antoine Moulin</cp:lastModifiedBy>
  <cp:revision>13</cp:revision>
  <dcterms:created xsi:type="dcterms:W3CDTF">2023-08-28T07:48:55Z</dcterms:created>
  <dcterms:modified xsi:type="dcterms:W3CDTF">2023-09-01T13:55:44Z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0x010100174DE523C18DD04AA3DC7A64EF303CDB</vt:lpwstr>
  </property>
</Properties>
</file>