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3"/>
  </p:notesMasterIdLst>
  <p:sldIdLst>
    <p:sldId id="256" r:id="rId5"/>
    <p:sldId id="257" r:id="rId6"/>
    <p:sldId id="258" r:id="rId7"/>
    <p:sldId id="263" r:id="rId8"/>
    <p:sldId id="264" r:id="rId9"/>
    <p:sldId id="268" r:id="rId10"/>
    <p:sldId id="269" r:id="rId11"/>
    <p:sldId id="270" r:id="rId12"/>
    <p:sldId id="309" r:id="rId13"/>
    <p:sldId id="265" r:id="rId14"/>
    <p:sldId id="266" r:id="rId15"/>
    <p:sldId id="271" r:id="rId16"/>
    <p:sldId id="273" r:id="rId17"/>
    <p:sldId id="267" r:id="rId18"/>
    <p:sldId id="274" r:id="rId19"/>
    <p:sldId id="259" r:id="rId20"/>
    <p:sldId id="275" r:id="rId21"/>
    <p:sldId id="276" r:id="rId22"/>
    <p:sldId id="277" r:id="rId23"/>
    <p:sldId id="281" r:id="rId24"/>
    <p:sldId id="278" r:id="rId25"/>
    <p:sldId id="280" r:id="rId26"/>
    <p:sldId id="279" r:id="rId27"/>
    <p:sldId id="282" r:id="rId28"/>
    <p:sldId id="283" r:id="rId29"/>
    <p:sldId id="287" r:id="rId30"/>
    <p:sldId id="290" r:id="rId31"/>
    <p:sldId id="291" r:id="rId32"/>
    <p:sldId id="292" r:id="rId33"/>
    <p:sldId id="293" r:id="rId34"/>
    <p:sldId id="289" r:id="rId35"/>
    <p:sldId id="284" r:id="rId36"/>
    <p:sldId id="286" r:id="rId37"/>
    <p:sldId id="260" r:id="rId38"/>
    <p:sldId id="303" r:id="rId39"/>
    <p:sldId id="304" r:id="rId40"/>
    <p:sldId id="308" r:id="rId41"/>
    <p:sldId id="305" r:id="rId42"/>
    <p:sldId id="306" r:id="rId43"/>
    <p:sldId id="307" r:id="rId44"/>
    <p:sldId id="262" r:id="rId45"/>
    <p:sldId id="294" r:id="rId46"/>
    <p:sldId id="295" r:id="rId47"/>
    <p:sldId id="296" r:id="rId48"/>
    <p:sldId id="297" r:id="rId49"/>
    <p:sldId id="299" r:id="rId50"/>
    <p:sldId id="300" r:id="rId51"/>
    <p:sldId id="301" r:id="rId5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62317B-E04A-4603-A65B-07DB999EA685}" v="136" dt="2023-01-16T22:52:47.284"/>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8" autoAdjust="0"/>
    <p:restoredTop sz="94660"/>
  </p:normalViewPr>
  <p:slideViewPr>
    <p:cSldViewPr snapToGrid="0">
      <p:cViewPr varScale="1">
        <p:scale>
          <a:sx n="111" d="100"/>
          <a:sy n="111" d="100"/>
        </p:scale>
        <p:origin x="3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microsoft.com/office/2015/10/relationships/revisionInfo" Target="revisionInfo.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ine Moulin" userId="dd02c086-8253-43af-a9e2-db09e91e5f33" providerId="ADAL" clId="{66735FF5-F24D-4CFB-9757-E6E3A6B3F49D}"/>
    <pc:docChg chg="custSel modSld">
      <pc:chgData name="Antoine Moulin" userId="dd02c086-8253-43af-a9e2-db09e91e5f33" providerId="ADAL" clId="{66735FF5-F24D-4CFB-9757-E6E3A6B3F49D}" dt="2023-01-17T21:27:35.335" v="2" actId="20577"/>
      <pc:docMkLst>
        <pc:docMk/>
      </pc:docMkLst>
      <pc:sldChg chg="modSp mod">
        <pc:chgData name="Antoine Moulin" userId="dd02c086-8253-43af-a9e2-db09e91e5f33" providerId="ADAL" clId="{66735FF5-F24D-4CFB-9757-E6E3A6B3F49D}" dt="2023-01-17T21:27:35.335" v="2" actId="20577"/>
        <pc:sldMkLst>
          <pc:docMk/>
          <pc:sldMk cId="1502074832" sldId="284"/>
        </pc:sldMkLst>
        <pc:spChg chg="mod">
          <ac:chgData name="Antoine Moulin" userId="dd02c086-8253-43af-a9e2-db09e91e5f33" providerId="ADAL" clId="{66735FF5-F24D-4CFB-9757-E6E3A6B3F49D}" dt="2023-01-17T21:27:35.335" v="2" actId="20577"/>
          <ac:spMkLst>
            <pc:docMk/>
            <pc:sldMk cId="1502074832" sldId="284"/>
            <ac:spMk id="3" creationId="{C6C17DB5-D7D6-2BC8-B643-D5C6DCC177DE}"/>
          </ac:spMkLst>
        </pc:spChg>
      </pc:sldChg>
    </pc:docChg>
  </pc:docChgLst>
  <pc:docChgLst>
    <pc:chgData name="Antoine Moulin" userId="dd02c086-8253-43af-a9e2-db09e91e5f33" providerId="ADAL" clId="{B662317B-E04A-4603-A65B-07DB999EA685}"/>
    <pc:docChg chg="undo redo custSel addSld delSld modSld sldOrd">
      <pc:chgData name="Antoine Moulin" userId="dd02c086-8253-43af-a9e2-db09e91e5f33" providerId="ADAL" clId="{B662317B-E04A-4603-A65B-07DB999EA685}" dt="2023-01-16T22:59:46.184" v="4235" actId="20577"/>
      <pc:docMkLst>
        <pc:docMk/>
      </pc:docMkLst>
      <pc:sldChg chg="modSp mod">
        <pc:chgData name="Antoine Moulin" userId="dd02c086-8253-43af-a9e2-db09e91e5f33" providerId="ADAL" clId="{B662317B-E04A-4603-A65B-07DB999EA685}" dt="2023-01-16T22:49:54.093" v="3878" actId="20577"/>
        <pc:sldMkLst>
          <pc:docMk/>
          <pc:sldMk cId="3883390594" sldId="257"/>
        </pc:sldMkLst>
        <pc:spChg chg="mod">
          <ac:chgData name="Antoine Moulin" userId="dd02c086-8253-43af-a9e2-db09e91e5f33" providerId="ADAL" clId="{B662317B-E04A-4603-A65B-07DB999EA685}" dt="2023-01-16T22:49:54.093" v="3878" actId="20577"/>
          <ac:spMkLst>
            <pc:docMk/>
            <pc:sldMk cId="3883390594" sldId="257"/>
            <ac:spMk id="3" creationId="{00000000-0000-0000-0000-000000000000}"/>
          </ac:spMkLst>
        </pc:spChg>
      </pc:sldChg>
      <pc:sldChg chg="del">
        <pc:chgData name="Antoine Moulin" userId="dd02c086-8253-43af-a9e2-db09e91e5f33" providerId="ADAL" clId="{B662317B-E04A-4603-A65B-07DB999EA685}" dt="2023-01-16T22:49:42.135" v="3877" actId="47"/>
        <pc:sldMkLst>
          <pc:docMk/>
          <pc:sldMk cId="1837651990" sldId="261"/>
        </pc:sldMkLst>
      </pc:sldChg>
      <pc:sldChg chg="modSp mod">
        <pc:chgData name="Antoine Moulin" userId="dd02c086-8253-43af-a9e2-db09e91e5f33" providerId="ADAL" clId="{B662317B-E04A-4603-A65B-07DB999EA685}" dt="2023-01-16T22:49:39.950" v="3876" actId="20577"/>
        <pc:sldMkLst>
          <pc:docMk/>
          <pc:sldMk cId="4027925286" sldId="262"/>
        </pc:sldMkLst>
        <pc:spChg chg="mod">
          <ac:chgData name="Antoine Moulin" userId="dd02c086-8253-43af-a9e2-db09e91e5f33" providerId="ADAL" clId="{B662317B-E04A-4603-A65B-07DB999EA685}" dt="2023-01-16T22:49:39.950" v="3876" actId="20577"/>
          <ac:spMkLst>
            <pc:docMk/>
            <pc:sldMk cId="4027925286" sldId="262"/>
            <ac:spMk id="2" creationId="{00000000-0000-0000-0000-000000000000}"/>
          </ac:spMkLst>
        </pc:spChg>
      </pc:sldChg>
      <pc:sldChg chg="modSp mod">
        <pc:chgData name="Antoine Moulin" userId="dd02c086-8253-43af-a9e2-db09e91e5f33" providerId="ADAL" clId="{B662317B-E04A-4603-A65B-07DB999EA685}" dt="2023-01-16T22:57:23.106" v="4221" actId="20577"/>
        <pc:sldMkLst>
          <pc:docMk/>
          <pc:sldMk cId="3406542484" sldId="266"/>
        </pc:sldMkLst>
        <pc:spChg chg="mod">
          <ac:chgData name="Antoine Moulin" userId="dd02c086-8253-43af-a9e2-db09e91e5f33" providerId="ADAL" clId="{B662317B-E04A-4603-A65B-07DB999EA685}" dt="2023-01-16T22:57:23.106" v="4221" actId="20577"/>
          <ac:spMkLst>
            <pc:docMk/>
            <pc:sldMk cId="3406542484" sldId="266"/>
            <ac:spMk id="3" creationId="{00000000-0000-0000-0000-000000000000}"/>
          </ac:spMkLst>
        </pc:spChg>
      </pc:sldChg>
      <pc:sldChg chg="modSp mod">
        <pc:chgData name="Antoine Moulin" userId="dd02c086-8253-43af-a9e2-db09e91e5f33" providerId="ADAL" clId="{B662317B-E04A-4603-A65B-07DB999EA685}" dt="2023-01-16T21:12:54.310" v="709" actId="20577"/>
        <pc:sldMkLst>
          <pc:docMk/>
          <pc:sldMk cId="3012315229" sldId="267"/>
        </pc:sldMkLst>
        <pc:spChg chg="mod">
          <ac:chgData name="Antoine Moulin" userId="dd02c086-8253-43af-a9e2-db09e91e5f33" providerId="ADAL" clId="{B662317B-E04A-4603-A65B-07DB999EA685}" dt="2023-01-16T21:12:54.310" v="709" actId="20577"/>
          <ac:spMkLst>
            <pc:docMk/>
            <pc:sldMk cId="3012315229" sldId="267"/>
            <ac:spMk id="2" creationId="{00000000-0000-0000-0000-000000000000}"/>
          </ac:spMkLst>
        </pc:spChg>
        <pc:spChg chg="mod">
          <ac:chgData name="Antoine Moulin" userId="dd02c086-8253-43af-a9e2-db09e91e5f33" providerId="ADAL" clId="{B662317B-E04A-4603-A65B-07DB999EA685}" dt="2023-01-16T21:12:45.284" v="704"/>
          <ac:spMkLst>
            <pc:docMk/>
            <pc:sldMk cId="3012315229" sldId="267"/>
            <ac:spMk id="3" creationId="{00000000-0000-0000-0000-000000000000}"/>
          </ac:spMkLst>
        </pc:spChg>
      </pc:sldChg>
      <pc:sldChg chg="modSp mod">
        <pc:chgData name="Antoine Moulin" userId="dd02c086-8253-43af-a9e2-db09e91e5f33" providerId="ADAL" clId="{B662317B-E04A-4603-A65B-07DB999EA685}" dt="2023-01-16T21:07:30.200" v="94" actId="20577"/>
        <pc:sldMkLst>
          <pc:docMk/>
          <pc:sldMk cId="2842760672" sldId="271"/>
        </pc:sldMkLst>
        <pc:spChg chg="mod">
          <ac:chgData name="Antoine Moulin" userId="dd02c086-8253-43af-a9e2-db09e91e5f33" providerId="ADAL" clId="{B662317B-E04A-4603-A65B-07DB999EA685}" dt="2023-01-16T21:07:30.200" v="94" actId="20577"/>
          <ac:spMkLst>
            <pc:docMk/>
            <pc:sldMk cId="2842760672" sldId="271"/>
            <ac:spMk id="3" creationId="{00000000-0000-0000-0000-000000000000}"/>
          </ac:spMkLst>
        </pc:spChg>
      </pc:sldChg>
      <pc:sldChg chg="modSp del mod">
        <pc:chgData name="Antoine Moulin" userId="dd02c086-8253-43af-a9e2-db09e91e5f33" providerId="ADAL" clId="{B662317B-E04A-4603-A65B-07DB999EA685}" dt="2023-01-16T22:57:11.521" v="4219" actId="47"/>
        <pc:sldMkLst>
          <pc:docMk/>
          <pc:sldMk cId="2662929867" sldId="272"/>
        </pc:sldMkLst>
        <pc:spChg chg="mod">
          <ac:chgData name="Antoine Moulin" userId="dd02c086-8253-43af-a9e2-db09e91e5f33" providerId="ADAL" clId="{B662317B-E04A-4603-A65B-07DB999EA685}" dt="2023-01-16T21:09:04.034" v="346" actId="15"/>
          <ac:spMkLst>
            <pc:docMk/>
            <pc:sldMk cId="2662929867" sldId="272"/>
            <ac:spMk id="3" creationId="{00000000-0000-0000-0000-000000000000}"/>
          </ac:spMkLst>
        </pc:spChg>
      </pc:sldChg>
      <pc:sldChg chg="modSp mod">
        <pc:chgData name="Antoine Moulin" userId="dd02c086-8253-43af-a9e2-db09e91e5f33" providerId="ADAL" clId="{B662317B-E04A-4603-A65B-07DB999EA685}" dt="2023-01-16T22:57:14.585" v="4220" actId="20577"/>
        <pc:sldMkLst>
          <pc:docMk/>
          <pc:sldMk cId="3296226769" sldId="273"/>
        </pc:sldMkLst>
        <pc:spChg chg="mod">
          <ac:chgData name="Antoine Moulin" userId="dd02c086-8253-43af-a9e2-db09e91e5f33" providerId="ADAL" clId="{B662317B-E04A-4603-A65B-07DB999EA685}" dt="2023-01-16T22:57:14.585" v="4220" actId="20577"/>
          <ac:spMkLst>
            <pc:docMk/>
            <pc:sldMk cId="3296226769" sldId="273"/>
            <ac:spMk id="2" creationId="{00000000-0000-0000-0000-000000000000}"/>
          </ac:spMkLst>
        </pc:spChg>
        <pc:spChg chg="mod">
          <ac:chgData name="Antoine Moulin" userId="dd02c086-8253-43af-a9e2-db09e91e5f33" providerId="ADAL" clId="{B662317B-E04A-4603-A65B-07DB999EA685}" dt="2023-01-16T21:11:32.880" v="700" actId="5793"/>
          <ac:spMkLst>
            <pc:docMk/>
            <pc:sldMk cId="3296226769" sldId="273"/>
            <ac:spMk id="3" creationId="{00000000-0000-0000-0000-000000000000}"/>
          </ac:spMkLst>
        </pc:spChg>
      </pc:sldChg>
      <pc:sldChg chg="modSp new mod">
        <pc:chgData name="Antoine Moulin" userId="dd02c086-8253-43af-a9e2-db09e91e5f33" providerId="ADAL" clId="{B662317B-E04A-4603-A65B-07DB999EA685}" dt="2023-01-16T21:13:50.674" v="775" actId="27636"/>
        <pc:sldMkLst>
          <pc:docMk/>
          <pc:sldMk cId="1122202766" sldId="274"/>
        </pc:sldMkLst>
        <pc:spChg chg="mod">
          <ac:chgData name="Antoine Moulin" userId="dd02c086-8253-43af-a9e2-db09e91e5f33" providerId="ADAL" clId="{B662317B-E04A-4603-A65B-07DB999EA685}" dt="2023-01-16T21:13:04.093" v="713" actId="20577"/>
          <ac:spMkLst>
            <pc:docMk/>
            <pc:sldMk cId="1122202766" sldId="274"/>
            <ac:spMk id="2" creationId="{736B9DE0-DFF7-D487-8B77-279E087B2E1A}"/>
          </ac:spMkLst>
        </pc:spChg>
        <pc:spChg chg="mod">
          <ac:chgData name="Antoine Moulin" userId="dd02c086-8253-43af-a9e2-db09e91e5f33" providerId="ADAL" clId="{B662317B-E04A-4603-A65B-07DB999EA685}" dt="2023-01-16T21:13:50.674" v="775" actId="27636"/>
          <ac:spMkLst>
            <pc:docMk/>
            <pc:sldMk cId="1122202766" sldId="274"/>
            <ac:spMk id="3" creationId="{62579600-B47A-57EE-C0CD-C2638A277E2F}"/>
          </ac:spMkLst>
        </pc:spChg>
      </pc:sldChg>
      <pc:sldChg chg="modSp new mod">
        <pc:chgData name="Antoine Moulin" userId="dd02c086-8253-43af-a9e2-db09e91e5f33" providerId="ADAL" clId="{B662317B-E04A-4603-A65B-07DB999EA685}" dt="2023-01-16T21:48:33.868" v="1061" actId="20577"/>
        <pc:sldMkLst>
          <pc:docMk/>
          <pc:sldMk cId="3668163415" sldId="275"/>
        </pc:sldMkLst>
        <pc:spChg chg="mod">
          <ac:chgData name="Antoine Moulin" userId="dd02c086-8253-43af-a9e2-db09e91e5f33" providerId="ADAL" clId="{B662317B-E04A-4603-A65B-07DB999EA685}" dt="2023-01-16T21:14:51.037" v="792" actId="20577"/>
          <ac:spMkLst>
            <pc:docMk/>
            <pc:sldMk cId="3668163415" sldId="275"/>
            <ac:spMk id="2" creationId="{9EC9CE54-60F6-8A90-B34E-BCBB24B0DB3B}"/>
          </ac:spMkLst>
        </pc:spChg>
        <pc:spChg chg="mod">
          <ac:chgData name="Antoine Moulin" userId="dd02c086-8253-43af-a9e2-db09e91e5f33" providerId="ADAL" clId="{B662317B-E04A-4603-A65B-07DB999EA685}" dt="2023-01-16T21:48:33.868" v="1061" actId="20577"/>
          <ac:spMkLst>
            <pc:docMk/>
            <pc:sldMk cId="3668163415" sldId="275"/>
            <ac:spMk id="3" creationId="{9F4CBDC4-7B51-8D27-A4D2-2D09E8948456}"/>
          </ac:spMkLst>
        </pc:spChg>
      </pc:sldChg>
      <pc:sldChg chg="modSp new mod">
        <pc:chgData name="Antoine Moulin" userId="dd02c086-8253-43af-a9e2-db09e91e5f33" providerId="ADAL" clId="{B662317B-E04A-4603-A65B-07DB999EA685}" dt="2023-01-16T21:36:38.778" v="848" actId="255"/>
        <pc:sldMkLst>
          <pc:docMk/>
          <pc:sldMk cId="309781093" sldId="276"/>
        </pc:sldMkLst>
        <pc:spChg chg="mod">
          <ac:chgData name="Antoine Moulin" userId="dd02c086-8253-43af-a9e2-db09e91e5f33" providerId="ADAL" clId="{B662317B-E04A-4603-A65B-07DB999EA685}" dt="2023-01-16T21:35:31.175" v="836" actId="20577"/>
          <ac:spMkLst>
            <pc:docMk/>
            <pc:sldMk cId="309781093" sldId="276"/>
            <ac:spMk id="2" creationId="{FA933857-4009-E5A5-251B-17DD2E912768}"/>
          </ac:spMkLst>
        </pc:spChg>
        <pc:spChg chg="mod">
          <ac:chgData name="Antoine Moulin" userId="dd02c086-8253-43af-a9e2-db09e91e5f33" providerId="ADAL" clId="{B662317B-E04A-4603-A65B-07DB999EA685}" dt="2023-01-16T21:36:38.778" v="848" actId="255"/>
          <ac:spMkLst>
            <pc:docMk/>
            <pc:sldMk cId="309781093" sldId="276"/>
            <ac:spMk id="3" creationId="{285148AA-E45D-7B1A-006E-8A5CB79CA70C}"/>
          </ac:spMkLst>
        </pc:spChg>
      </pc:sldChg>
      <pc:sldChg chg="modSp new mod">
        <pc:chgData name="Antoine Moulin" userId="dd02c086-8253-43af-a9e2-db09e91e5f33" providerId="ADAL" clId="{B662317B-E04A-4603-A65B-07DB999EA685}" dt="2023-01-16T21:45:42.813" v="1013" actId="20577"/>
        <pc:sldMkLst>
          <pc:docMk/>
          <pc:sldMk cId="3899761811" sldId="277"/>
        </pc:sldMkLst>
        <pc:spChg chg="mod">
          <ac:chgData name="Antoine Moulin" userId="dd02c086-8253-43af-a9e2-db09e91e5f33" providerId="ADAL" clId="{B662317B-E04A-4603-A65B-07DB999EA685}" dt="2023-01-16T21:39:56.167" v="896" actId="20577"/>
          <ac:spMkLst>
            <pc:docMk/>
            <pc:sldMk cId="3899761811" sldId="277"/>
            <ac:spMk id="2" creationId="{03459577-6A62-B31E-AE88-11E4C24B229B}"/>
          </ac:spMkLst>
        </pc:spChg>
        <pc:spChg chg="mod">
          <ac:chgData name="Antoine Moulin" userId="dd02c086-8253-43af-a9e2-db09e91e5f33" providerId="ADAL" clId="{B662317B-E04A-4603-A65B-07DB999EA685}" dt="2023-01-16T21:45:42.813" v="1013" actId="20577"/>
          <ac:spMkLst>
            <pc:docMk/>
            <pc:sldMk cId="3899761811" sldId="277"/>
            <ac:spMk id="3" creationId="{90CCE077-C71A-B026-0A85-67B5C3C30294}"/>
          </ac:spMkLst>
        </pc:spChg>
      </pc:sldChg>
      <pc:sldChg chg="modSp new mod">
        <pc:chgData name="Antoine Moulin" userId="dd02c086-8253-43af-a9e2-db09e91e5f33" providerId="ADAL" clId="{B662317B-E04A-4603-A65B-07DB999EA685}" dt="2023-01-16T21:44:06.534" v="992"/>
        <pc:sldMkLst>
          <pc:docMk/>
          <pc:sldMk cId="3677176878" sldId="278"/>
        </pc:sldMkLst>
        <pc:spChg chg="mod">
          <ac:chgData name="Antoine Moulin" userId="dd02c086-8253-43af-a9e2-db09e91e5f33" providerId="ADAL" clId="{B662317B-E04A-4603-A65B-07DB999EA685}" dt="2023-01-16T21:43:21.763" v="951"/>
          <ac:spMkLst>
            <pc:docMk/>
            <pc:sldMk cId="3677176878" sldId="278"/>
            <ac:spMk id="2" creationId="{56D9ED9D-4898-B07F-9F6D-FC5CCBE0731A}"/>
          </ac:spMkLst>
        </pc:spChg>
        <pc:spChg chg="mod">
          <ac:chgData name="Antoine Moulin" userId="dd02c086-8253-43af-a9e2-db09e91e5f33" providerId="ADAL" clId="{B662317B-E04A-4603-A65B-07DB999EA685}" dt="2023-01-16T21:44:06.534" v="992"/>
          <ac:spMkLst>
            <pc:docMk/>
            <pc:sldMk cId="3677176878" sldId="278"/>
            <ac:spMk id="3" creationId="{21943D6E-3F5D-37DB-CA4E-3A6DC6A954D2}"/>
          </ac:spMkLst>
        </pc:spChg>
      </pc:sldChg>
      <pc:sldChg chg="modSp add mod ord">
        <pc:chgData name="Antoine Moulin" userId="dd02c086-8253-43af-a9e2-db09e91e5f33" providerId="ADAL" clId="{B662317B-E04A-4603-A65B-07DB999EA685}" dt="2023-01-16T21:45:48.149" v="1016" actId="20577"/>
        <pc:sldMkLst>
          <pc:docMk/>
          <pc:sldMk cId="2884895899" sldId="279"/>
        </pc:sldMkLst>
        <pc:spChg chg="mod">
          <ac:chgData name="Antoine Moulin" userId="dd02c086-8253-43af-a9e2-db09e91e5f33" providerId="ADAL" clId="{B662317B-E04A-4603-A65B-07DB999EA685}" dt="2023-01-16T21:45:48.149" v="1016" actId="20577"/>
          <ac:spMkLst>
            <pc:docMk/>
            <pc:sldMk cId="2884895899" sldId="279"/>
            <ac:spMk id="2" creationId="{56D9ED9D-4898-B07F-9F6D-FC5CCBE0731A}"/>
          </ac:spMkLst>
        </pc:spChg>
        <pc:spChg chg="mod">
          <ac:chgData name="Antoine Moulin" userId="dd02c086-8253-43af-a9e2-db09e91e5f33" providerId="ADAL" clId="{B662317B-E04A-4603-A65B-07DB999EA685}" dt="2023-01-16T21:45:12.344" v="1008" actId="12"/>
          <ac:spMkLst>
            <pc:docMk/>
            <pc:sldMk cId="2884895899" sldId="279"/>
            <ac:spMk id="3" creationId="{21943D6E-3F5D-37DB-CA4E-3A6DC6A954D2}"/>
          </ac:spMkLst>
        </pc:spChg>
      </pc:sldChg>
      <pc:sldChg chg="modSp add mod">
        <pc:chgData name="Antoine Moulin" userId="dd02c086-8253-43af-a9e2-db09e91e5f33" providerId="ADAL" clId="{B662317B-E04A-4603-A65B-07DB999EA685}" dt="2023-01-16T21:46:01.693" v="1021" actId="20577"/>
        <pc:sldMkLst>
          <pc:docMk/>
          <pc:sldMk cId="3093652898" sldId="280"/>
        </pc:sldMkLst>
        <pc:spChg chg="mod">
          <ac:chgData name="Antoine Moulin" userId="dd02c086-8253-43af-a9e2-db09e91e5f33" providerId="ADAL" clId="{B662317B-E04A-4603-A65B-07DB999EA685}" dt="2023-01-16T21:45:50.644" v="1017" actId="20577"/>
          <ac:spMkLst>
            <pc:docMk/>
            <pc:sldMk cId="3093652898" sldId="280"/>
            <ac:spMk id="2" creationId="{56D9ED9D-4898-B07F-9F6D-FC5CCBE0731A}"/>
          </ac:spMkLst>
        </pc:spChg>
        <pc:spChg chg="mod">
          <ac:chgData name="Antoine Moulin" userId="dd02c086-8253-43af-a9e2-db09e91e5f33" providerId="ADAL" clId="{B662317B-E04A-4603-A65B-07DB999EA685}" dt="2023-01-16T21:46:01.693" v="1021" actId="20577"/>
          <ac:spMkLst>
            <pc:docMk/>
            <pc:sldMk cId="3093652898" sldId="280"/>
            <ac:spMk id="3" creationId="{21943D6E-3F5D-37DB-CA4E-3A6DC6A954D2}"/>
          </ac:spMkLst>
        </pc:spChg>
      </pc:sldChg>
      <pc:sldChg chg="addSp modSp new mod modAnim">
        <pc:chgData name="Antoine Moulin" userId="dd02c086-8253-43af-a9e2-db09e91e5f33" providerId="ADAL" clId="{B662317B-E04A-4603-A65B-07DB999EA685}" dt="2023-01-16T21:44:35.979" v="995" actId="1076"/>
        <pc:sldMkLst>
          <pc:docMk/>
          <pc:sldMk cId="4148819284" sldId="281"/>
        </pc:sldMkLst>
        <pc:spChg chg="add mod">
          <ac:chgData name="Antoine Moulin" userId="dd02c086-8253-43af-a9e2-db09e91e5f33" providerId="ADAL" clId="{B662317B-E04A-4603-A65B-07DB999EA685}" dt="2023-01-16T21:44:35.979" v="995" actId="1076"/>
          <ac:spMkLst>
            <pc:docMk/>
            <pc:sldMk cId="4148819284" sldId="281"/>
            <ac:spMk id="4" creationId="{FB934755-1885-B751-009E-AC44738822DE}"/>
          </ac:spMkLst>
        </pc:spChg>
        <pc:spChg chg="add mod">
          <ac:chgData name="Antoine Moulin" userId="dd02c086-8253-43af-a9e2-db09e91e5f33" providerId="ADAL" clId="{B662317B-E04A-4603-A65B-07DB999EA685}" dt="2023-01-16T21:44:35.979" v="995" actId="1076"/>
          <ac:spMkLst>
            <pc:docMk/>
            <pc:sldMk cId="4148819284" sldId="281"/>
            <ac:spMk id="6" creationId="{577CE4FD-45FD-4627-EF10-89B2DF8E21CE}"/>
          </ac:spMkLst>
        </pc:spChg>
        <pc:spChg chg="add mod">
          <ac:chgData name="Antoine Moulin" userId="dd02c086-8253-43af-a9e2-db09e91e5f33" providerId="ADAL" clId="{B662317B-E04A-4603-A65B-07DB999EA685}" dt="2023-01-16T21:44:35.979" v="995" actId="1076"/>
          <ac:spMkLst>
            <pc:docMk/>
            <pc:sldMk cId="4148819284" sldId="281"/>
            <ac:spMk id="7" creationId="{6C5A5B40-6F24-18C7-081B-0867A397AD06}"/>
          </ac:spMkLst>
        </pc:spChg>
        <pc:spChg chg="add mod">
          <ac:chgData name="Antoine Moulin" userId="dd02c086-8253-43af-a9e2-db09e91e5f33" providerId="ADAL" clId="{B662317B-E04A-4603-A65B-07DB999EA685}" dt="2023-01-16T21:44:35.979" v="995" actId="1076"/>
          <ac:spMkLst>
            <pc:docMk/>
            <pc:sldMk cId="4148819284" sldId="281"/>
            <ac:spMk id="8" creationId="{018B9E88-8480-823B-2648-FFBC4DB71B3C}"/>
          </ac:spMkLst>
        </pc:spChg>
        <pc:spChg chg="mod">
          <ac:chgData name="Antoine Moulin" userId="dd02c086-8253-43af-a9e2-db09e91e5f33" providerId="ADAL" clId="{B662317B-E04A-4603-A65B-07DB999EA685}" dt="2023-01-16T21:44:32.161" v="994"/>
          <ac:spMkLst>
            <pc:docMk/>
            <pc:sldMk cId="4148819284" sldId="281"/>
            <ac:spMk id="13" creationId="{EA688956-B5C2-CC13-FEA8-4314B6B83E40}"/>
          </ac:spMkLst>
        </pc:spChg>
        <pc:spChg chg="mod">
          <ac:chgData name="Antoine Moulin" userId="dd02c086-8253-43af-a9e2-db09e91e5f33" providerId="ADAL" clId="{B662317B-E04A-4603-A65B-07DB999EA685}" dt="2023-01-16T21:44:32.161" v="994"/>
          <ac:spMkLst>
            <pc:docMk/>
            <pc:sldMk cId="4148819284" sldId="281"/>
            <ac:spMk id="16" creationId="{6F0A808F-3E57-74F9-5DEB-E7B6E2837563}"/>
          </ac:spMkLst>
        </pc:spChg>
        <pc:spChg chg="add mod">
          <ac:chgData name="Antoine Moulin" userId="dd02c086-8253-43af-a9e2-db09e91e5f33" providerId="ADAL" clId="{B662317B-E04A-4603-A65B-07DB999EA685}" dt="2023-01-16T21:44:35.979" v="995" actId="1076"/>
          <ac:spMkLst>
            <pc:docMk/>
            <pc:sldMk cId="4148819284" sldId="281"/>
            <ac:spMk id="17" creationId="{8160B66C-A8D2-1955-966D-297698A9D862}"/>
          </ac:spMkLst>
        </pc:spChg>
        <pc:spChg chg="mod">
          <ac:chgData name="Antoine Moulin" userId="dd02c086-8253-43af-a9e2-db09e91e5f33" providerId="ADAL" clId="{B662317B-E04A-4603-A65B-07DB999EA685}" dt="2023-01-16T21:44:32.161" v="994"/>
          <ac:spMkLst>
            <pc:docMk/>
            <pc:sldMk cId="4148819284" sldId="281"/>
            <ac:spMk id="20" creationId="{244C4CDA-72AF-1661-FAFF-7F5A809B7D76}"/>
          </ac:spMkLst>
        </pc:spChg>
        <pc:spChg chg="add mod">
          <ac:chgData name="Antoine Moulin" userId="dd02c086-8253-43af-a9e2-db09e91e5f33" providerId="ADAL" clId="{B662317B-E04A-4603-A65B-07DB999EA685}" dt="2023-01-16T21:44:35.979" v="995" actId="1076"/>
          <ac:spMkLst>
            <pc:docMk/>
            <pc:sldMk cId="4148819284" sldId="281"/>
            <ac:spMk id="21" creationId="{74738A3C-B425-F134-F988-2AA24CFCF2AC}"/>
          </ac:spMkLst>
        </pc:spChg>
        <pc:spChg chg="add mod">
          <ac:chgData name="Antoine Moulin" userId="dd02c086-8253-43af-a9e2-db09e91e5f33" providerId="ADAL" clId="{B662317B-E04A-4603-A65B-07DB999EA685}" dt="2023-01-16T21:44:35.979" v="995" actId="1076"/>
          <ac:spMkLst>
            <pc:docMk/>
            <pc:sldMk cId="4148819284" sldId="281"/>
            <ac:spMk id="22" creationId="{AA47E647-9740-C633-65AD-0F5F65F0751A}"/>
          </ac:spMkLst>
        </pc:spChg>
        <pc:spChg chg="mod">
          <ac:chgData name="Antoine Moulin" userId="dd02c086-8253-43af-a9e2-db09e91e5f33" providerId="ADAL" clId="{B662317B-E04A-4603-A65B-07DB999EA685}" dt="2023-01-16T21:44:32.161" v="994"/>
          <ac:spMkLst>
            <pc:docMk/>
            <pc:sldMk cId="4148819284" sldId="281"/>
            <ac:spMk id="27" creationId="{30736CD5-FE3A-7904-15EF-9EBCAE833298}"/>
          </ac:spMkLst>
        </pc:spChg>
        <pc:spChg chg="mod">
          <ac:chgData name="Antoine Moulin" userId="dd02c086-8253-43af-a9e2-db09e91e5f33" providerId="ADAL" clId="{B662317B-E04A-4603-A65B-07DB999EA685}" dt="2023-01-16T21:44:32.161" v="994"/>
          <ac:spMkLst>
            <pc:docMk/>
            <pc:sldMk cId="4148819284" sldId="281"/>
            <ac:spMk id="30" creationId="{3E817BBB-41DB-5A2B-3E3B-2E1311C0F133}"/>
          </ac:spMkLst>
        </pc:spChg>
        <pc:spChg chg="mod">
          <ac:chgData name="Antoine Moulin" userId="dd02c086-8253-43af-a9e2-db09e91e5f33" providerId="ADAL" clId="{B662317B-E04A-4603-A65B-07DB999EA685}" dt="2023-01-16T21:44:32.161" v="994"/>
          <ac:spMkLst>
            <pc:docMk/>
            <pc:sldMk cId="4148819284" sldId="281"/>
            <ac:spMk id="35" creationId="{E3FAABA1-80B2-C709-490F-BEA92D6EC518}"/>
          </ac:spMkLst>
        </pc:spChg>
        <pc:spChg chg="mod">
          <ac:chgData name="Antoine Moulin" userId="dd02c086-8253-43af-a9e2-db09e91e5f33" providerId="ADAL" clId="{B662317B-E04A-4603-A65B-07DB999EA685}" dt="2023-01-16T21:44:32.161" v="994"/>
          <ac:spMkLst>
            <pc:docMk/>
            <pc:sldMk cId="4148819284" sldId="281"/>
            <ac:spMk id="38" creationId="{303AB2E4-85EE-76F3-C321-8B69AF1B2157}"/>
          </ac:spMkLst>
        </pc:spChg>
        <pc:spChg chg="add mod">
          <ac:chgData name="Antoine Moulin" userId="dd02c086-8253-43af-a9e2-db09e91e5f33" providerId="ADAL" clId="{B662317B-E04A-4603-A65B-07DB999EA685}" dt="2023-01-16T21:44:35.979" v="995" actId="1076"/>
          <ac:spMkLst>
            <pc:docMk/>
            <pc:sldMk cId="4148819284" sldId="281"/>
            <ac:spMk id="42" creationId="{E05DE766-6AD9-19FD-AB06-A0E166D8A54F}"/>
          </ac:spMkLst>
        </pc:spChg>
        <pc:spChg chg="mod">
          <ac:chgData name="Antoine Moulin" userId="dd02c086-8253-43af-a9e2-db09e91e5f33" providerId="ADAL" clId="{B662317B-E04A-4603-A65B-07DB999EA685}" dt="2023-01-16T21:44:32.161" v="994"/>
          <ac:spMkLst>
            <pc:docMk/>
            <pc:sldMk cId="4148819284" sldId="281"/>
            <ac:spMk id="45" creationId="{E2288EAE-52FB-9DE2-CF2C-D3156333079E}"/>
          </ac:spMkLst>
        </pc:spChg>
        <pc:spChg chg="mod">
          <ac:chgData name="Antoine Moulin" userId="dd02c086-8253-43af-a9e2-db09e91e5f33" providerId="ADAL" clId="{B662317B-E04A-4603-A65B-07DB999EA685}" dt="2023-01-16T21:44:32.161" v="994"/>
          <ac:spMkLst>
            <pc:docMk/>
            <pc:sldMk cId="4148819284" sldId="281"/>
            <ac:spMk id="46" creationId="{BE16F599-BD38-1FF0-EF1B-B3E5ED9EF39D}"/>
          </ac:spMkLst>
        </pc:spChg>
        <pc:spChg chg="add mod">
          <ac:chgData name="Antoine Moulin" userId="dd02c086-8253-43af-a9e2-db09e91e5f33" providerId="ADAL" clId="{B662317B-E04A-4603-A65B-07DB999EA685}" dt="2023-01-16T21:44:35.979" v="995" actId="1076"/>
          <ac:spMkLst>
            <pc:docMk/>
            <pc:sldMk cId="4148819284" sldId="281"/>
            <ac:spMk id="47" creationId="{F1A79A8E-7938-5230-84DF-C344ADB6AEDC}"/>
          </ac:spMkLst>
        </pc:spChg>
        <pc:grpChg chg="add mod">
          <ac:chgData name="Antoine Moulin" userId="dd02c086-8253-43af-a9e2-db09e91e5f33" providerId="ADAL" clId="{B662317B-E04A-4603-A65B-07DB999EA685}" dt="2023-01-16T21:44:35.979" v="995" actId="1076"/>
          <ac:grpSpMkLst>
            <pc:docMk/>
            <pc:sldMk cId="4148819284" sldId="281"/>
            <ac:grpSpMk id="9" creationId="{9474A41F-EF48-19E1-8323-B11E0394D83A}"/>
          </ac:grpSpMkLst>
        </pc:grpChg>
        <pc:grpChg chg="mod">
          <ac:chgData name="Antoine Moulin" userId="dd02c086-8253-43af-a9e2-db09e91e5f33" providerId="ADAL" clId="{B662317B-E04A-4603-A65B-07DB999EA685}" dt="2023-01-16T21:44:32.161" v="994"/>
          <ac:grpSpMkLst>
            <pc:docMk/>
            <pc:sldMk cId="4148819284" sldId="281"/>
            <ac:grpSpMk id="11" creationId="{E93437F7-8903-470B-2508-A3B7750D9665}"/>
          </ac:grpSpMkLst>
        </pc:grpChg>
        <pc:grpChg chg="add mod">
          <ac:chgData name="Antoine Moulin" userId="dd02c086-8253-43af-a9e2-db09e91e5f33" providerId="ADAL" clId="{B662317B-E04A-4603-A65B-07DB999EA685}" dt="2023-01-16T21:44:35.979" v="995" actId="1076"/>
          <ac:grpSpMkLst>
            <pc:docMk/>
            <pc:sldMk cId="4148819284" sldId="281"/>
            <ac:grpSpMk id="14" creationId="{6504D03A-5232-0049-A6F3-F7E0018C50C7}"/>
          </ac:grpSpMkLst>
        </pc:grpChg>
        <pc:grpChg chg="add mod">
          <ac:chgData name="Antoine Moulin" userId="dd02c086-8253-43af-a9e2-db09e91e5f33" providerId="ADAL" clId="{B662317B-E04A-4603-A65B-07DB999EA685}" dt="2023-01-16T21:44:35.979" v="995" actId="1076"/>
          <ac:grpSpMkLst>
            <pc:docMk/>
            <pc:sldMk cId="4148819284" sldId="281"/>
            <ac:grpSpMk id="18" creationId="{4FC73A8A-160E-EB22-2056-FF3D1A2A6A43}"/>
          </ac:grpSpMkLst>
        </pc:grpChg>
        <pc:grpChg chg="add mod">
          <ac:chgData name="Antoine Moulin" userId="dd02c086-8253-43af-a9e2-db09e91e5f33" providerId="ADAL" clId="{B662317B-E04A-4603-A65B-07DB999EA685}" dt="2023-01-16T21:44:35.979" v="995" actId="1076"/>
          <ac:grpSpMkLst>
            <pc:docMk/>
            <pc:sldMk cId="4148819284" sldId="281"/>
            <ac:grpSpMk id="23" creationId="{B59C79AB-64FB-4B36-AF3C-4069B5CB8D3D}"/>
          </ac:grpSpMkLst>
        </pc:grpChg>
        <pc:grpChg chg="mod">
          <ac:chgData name="Antoine Moulin" userId="dd02c086-8253-43af-a9e2-db09e91e5f33" providerId="ADAL" clId="{B662317B-E04A-4603-A65B-07DB999EA685}" dt="2023-01-16T21:44:32.161" v="994"/>
          <ac:grpSpMkLst>
            <pc:docMk/>
            <pc:sldMk cId="4148819284" sldId="281"/>
            <ac:grpSpMk id="24" creationId="{38F45F95-9394-A090-D614-952BB85A3DEE}"/>
          </ac:grpSpMkLst>
        </pc:grpChg>
        <pc:grpChg chg="add mod">
          <ac:chgData name="Antoine Moulin" userId="dd02c086-8253-43af-a9e2-db09e91e5f33" providerId="ADAL" clId="{B662317B-E04A-4603-A65B-07DB999EA685}" dt="2023-01-16T21:44:35.979" v="995" actId="1076"/>
          <ac:grpSpMkLst>
            <pc:docMk/>
            <pc:sldMk cId="4148819284" sldId="281"/>
            <ac:grpSpMk id="28" creationId="{AA943EBE-19FC-4E81-6317-D25E726D7152}"/>
          </ac:grpSpMkLst>
        </pc:grpChg>
        <pc:grpChg chg="mod">
          <ac:chgData name="Antoine Moulin" userId="dd02c086-8253-43af-a9e2-db09e91e5f33" providerId="ADAL" clId="{B662317B-E04A-4603-A65B-07DB999EA685}" dt="2023-01-16T21:44:32.161" v="994"/>
          <ac:grpSpMkLst>
            <pc:docMk/>
            <pc:sldMk cId="4148819284" sldId="281"/>
            <ac:grpSpMk id="29" creationId="{CD0A15EE-5917-016C-3D30-CFD2F8287D75}"/>
          </ac:grpSpMkLst>
        </pc:grpChg>
        <pc:grpChg chg="add mod">
          <ac:chgData name="Antoine Moulin" userId="dd02c086-8253-43af-a9e2-db09e91e5f33" providerId="ADAL" clId="{B662317B-E04A-4603-A65B-07DB999EA685}" dt="2023-01-16T21:44:35.979" v="995" actId="1076"/>
          <ac:grpSpMkLst>
            <pc:docMk/>
            <pc:sldMk cId="4148819284" sldId="281"/>
            <ac:grpSpMk id="33" creationId="{16FA8041-C94F-9BE1-43AB-72D359CE41F2}"/>
          </ac:grpSpMkLst>
        </pc:grpChg>
        <pc:grpChg chg="add mod">
          <ac:chgData name="Antoine Moulin" userId="dd02c086-8253-43af-a9e2-db09e91e5f33" providerId="ADAL" clId="{B662317B-E04A-4603-A65B-07DB999EA685}" dt="2023-01-16T21:44:35.979" v="995" actId="1076"/>
          <ac:grpSpMkLst>
            <pc:docMk/>
            <pc:sldMk cId="4148819284" sldId="281"/>
            <ac:grpSpMk id="36" creationId="{5180E4C1-9E93-DAC0-B6EA-E46264699BD9}"/>
          </ac:grpSpMkLst>
        </pc:grpChg>
        <pc:grpChg chg="add mod">
          <ac:chgData name="Antoine Moulin" userId="dd02c086-8253-43af-a9e2-db09e91e5f33" providerId="ADAL" clId="{B662317B-E04A-4603-A65B-07DB999EA685}" dt="2023-01-16T21:44:35.979" v="995" actId="1076"/>
          <ac:grpSpMkLst>
            <pc:docMk/>
            <pc:sldMk cId="4148819284" sldId="281"/>
            <ac:grpSpMk id="39" creationId="{A5BDA397-7EAD-429D-E7FD-449B73D7ADDF}"/>
          </ac:grpSpMkLst>
        </pc:grpChg>
        <pc:grpChg chg="add mod">
          <ac:chgData name="Antoine Moulin" userId="dd02c086-8253-43af-a9e2-db09e91e5f33" providerId="ADAL" clId="{B662317B-E04A-4603-A65B-07DB999EA685}" dt="2023-01-16T21:44:35.979" v="995" actId="1076"/>
          <ac:grpSpMkLst>
            <pc:docMk/>
            <pc:sldMk cId="4148819284" sldId="281"/>
            <ac:grpSpMk id="43" creationId="{C567956E-1EF5-87E0-6D05-8518B18454A3}"/>
          </ac:grpSpMkLst>
        </pc:grpChg>
        <pc:graphicFrameChg chg="add mod">
          <ac:chgData name="Antoine Moulin" userId="dd02c086-8253-43af-a9e2-db09e91e5f33" providerId="ADAL" clId="{B662317B-E04A-4603-A65B-07DB999EA685}" dt="2023-01-16T21:44:35.979" v="995" actId="1076"/>
          <ac:graphicFrameMkLst>
            <pc:docMk/>
            <pc:sldMk cId="4148819284" sldId="281"/>
            <ac:graphicFrameMk id="5" creationId="{75DE283A-9116-AD4E-5741-4525734668F6}"/>
          </ac:graphicFrameMkLst>
        </pc:graphicFrameChg>
        <pc:graphicFrameChg chg="mod">
          <ac:chgData name="Antoine Moulin" userId="dd02c086-8253-43af-a9e2-db09e91e5f33" providerId="ADAL" clId="{B662317B-E04A-4603-A65B-07DB999EA685}" dt="2023-01-16T21:44:32.161" v="994"/>
          <ac:graphicFrameMkLst>
            <pc:docMk/>
            <pc:sldMk cId="4148819284" sldId="281"/>
            <ac:graphicFrameMk id="12" creationId="{6DCD228E-6FED-FF0D-8A4D-1B26BBB012A1}"/>
          </ac:graphicFrameMkLst>
        </pc:graphicFrameChg>
        <pc:graphicFrameChg chg="mod">
          <ac:chgData name="Antoine Moulin" userId="dd02c086-8253-43af-a9e2-db09e91e5f33" providerId="ADAL" clId="{B662317B-E04A-4603-A65B-07DB999EA685}" dt="2023-01-16T21:44:32.161" v="994"/>
          <ac:graphicFrameMkLst>
            <pc:docMk/>
            <pc:sldMk cId="4148819284" sldId="281"/>
            <ac:graphicFrameMk id="15" creationId="{4493E99A-4ADD-A7BE-66DD-8E979BE3D611}"/>
          </ac:graphicFrameMkLst>
        </pc:graphicFrameChg>
        <pc:picChg chg="mod">
          <ac:chgData name="Antoine Moulin" userId="dd02c086-8253-43af-a9e2-db09e91e5f33" providerId="ADAL" clId="{B662317B-E04A-4603-A65B-07DB999EA685}" dt="2023-01-16T21:44:32.161" v="994"/>
          <ac:picMkLst>
            <pc:docMk/>
            <pc:sldMk cId="4148819284" sldId="281"/>
            <ac:picMk id="10" creationId="{D541ACE4-13E5-2984-70EA-6A42C5906C09}"/>
          </ac:picMkLst>
        </pc:picChg>
        <pc:picChg chg="mod">
          <ac:chgData name="Antoine Moulin" userId="dd02c086-8253-43af-a9e2-db09e91e5f33" providerId="ADAL" clId="{B662317B-E04A-4603-A65B-07DB999EA685}" dt="2023-01-16T21:44:32.161" v="994"/>
          <ac:picMkLst>
            <pc:docMk/>
            <pc:sldMk cId="4148819284" sldId="281"/>
            <ac:picMk id="19" creationId="{91471B85-8A85-CFDE-5851-9C26FB312278}"/>
          </ac:picMkLst>
        </pc:picChg>
        <pc:picChg chg="mod">
          <ac:chgData name="Antoine Moulin" userId="dd02c086-8253-43af-a9e2-db09e91e5f33" providerId="ADAL" clId="{B662317B-E04A-4603-A65B-07DB999EA685}" dt="2023-01-16T21:44:32.161" v="994"/>
          <ac:picMkLst>
            <pc:docMk/>
            <pc:sldMk cId="4148819284" sldId="281"/>
            <ac:picMk id="25" creationId="{E745931A-F27C-C1C3-682C-F83CA7B63D7F}"/>
          </ac:picMkLst>
        </pc:picChg>
        <pc:picChg chg="mod">
          <ac:chgData name="Antoine Moulin" userId="dd02c086-8253-43af-a9e2-db09e91e5f33" providerId="ADAL" clId="{B662317B-E04A-4603-A65B-07DB999EA685}" dt="2023-01-16T21:44:32.161" v="994"/>
          <ac:picMkLst>
            <pc:docMk/>
            <pc:sldMk cId="4148819284" sldId="281"/>
            <ac:picMk id="26" creationId="{E77A308F-569B-2563-15DF-EF852C0CC9A7}"/>
          </ac:picMkLst>
        </pc:picChg>
        <pc:picChg chg="mod">
          <ac:chgData name="Antoine Moulin" userId="dd02c086-8253-43af-a9e2-db09e91e5f33" providerId="ADAL" clId="{B662317B-E04A-4603-A65B-07DB999EA685}" dt="2023-01-16T21:44:32.161" v="994"/>
          <ac:picMkLst>
            <pc:docMk/>
            <pc:sldMk cId="4148819284" sldId="281"/>
            <ac:picMk id="31" creationId="{533314C3-44E9-A3FC-BDBD-306603458ADF}"/>
          </ac:picMkLst>
        </pc:picChg>
        <pc:picChg chg="mod">
          <ac:chgData name="Antoine Moulin" userId="dd02c086-8253-43af-a9e2-db09e91e5f33" providerId="ADAL" clId="{B662317B-E04A-4603-A65B-07DB999EA685}" dt="2023-01-16T21:44:32.161" v="994"/>
          <ac:picMkLst>
            <pc:docMk/>
            <pc:sldMk cId="4148819284" sldId="281"/>
            <ac:picMk id="32" creationId="{7853BD53-421A-011D-71C1-A1E8A60C6B5C}"/>
          </ac:picMkLst>
        </pc:picChg>
        <pc:picChg chg="mod">
          <ac:chgData name="Antoine Moulin" userId="dd02c086-8253-43af-a9e2-db09e91e5f33" providerId="ADAL" clId="{B662317B-E04A-4603-A65B-07DB999EA685}" dt="2023-01-16T21:44:32.161" v="994"/>
          <ac:picMkLst>
            <pc:docMk/>
            <pc:sldMk cId="4148819284" sldId="281"/>
            <ac:picMk id="34" creationId="{13D291BF-EBF8-2491-045B-15C821D6AB10}"/>
          </ac:picMkLst>
        </pc:picChg>
        <pc:picChg chg="mod">
          <ac:chgData name="Antoine Moulin" userId="dd02c086-8253-43af-a9e2-db09e91e5f33" providerId="ADAL" clId="{B662317B-E04A-4603-A65B-07DB999EA685}" dt="2023-01-16T21:44:32.161" v="994"/>
          <ac:picMkLst>
            <pc:docMk/>
            <pc:sldMk cId="4148819284" sldId="281"/>
            <ac:picMk id="37" creationId="{268DEFD8-8A6D-A4CF-10B6-EB13FA47EB3C}"/>
          </ac:picMkLst>
        </pc:picChg>
        <pc:picChg chg="mod">
          <ac:chgData name="Antoine Moulin" userId="dd02c086-8253-43af-a9e2-db09e91e5f33" providerId="ADAL" clId="{B662317B-E04A-4603-A65B-07DB999EA685}" dt="2023-01-16T21:44:32.161" v="994"/>
          <ac:picMkLst>
            <pc:docMk/>
            <pc:sldMk cId="4148819284" sldId="281"/>
            <ac:picMk id="40" creationId="{1E8683B7-D9E3-451D-3071-D72C79353EEF}"/>
          </ac:picMkLst>
        </pc:picChg>
        <pc:picChg chg="mod">
          <ac:chgData name="Antoine Moulin" userId="dd02c086-8253-43af-a9e2-db09e91e5f33" providerId="ADAL" clId="{B662317B-E04A-4603-A65B-07DB999EA685}" dt="2023-01-16T21:44:32.161" v="994"/>
          <ac:picMkLst>
            <pc:docMk/>
            <pc:sldMk cId="4148819284" sldId="281"/>
            <ac:picMk id="41" creationId="{E56809EA-F2CE-745F-D0E8-3744D3CE1CFE}"/>
          </ac:picMkLst>
        </pc:picChg>
        <pc:picChg chg="mod">
          <ac:chgData name="Antoine Moulin" userId="dd02c086-8253-43af-a9e2-db09e91e5f33" providerId="ADAL" clId="{B662317B-E04A-4603-A65B-07DB999EA685}" dt="2023-01-16T21:44:32.161" v="994"/>
          <ac:picMkLst>
            <pc:docMk/>
            <pc:sldMk cId="4148819284" sldId="281"/>
            <ac:picMk id="44" creationId="{9614A7B9-8375-F702-47E5-C5623A00A090}"/>
          </ac:picMkLst>
        </pc:picChg>
      </pc:sldChg>
      <pc:sldChg chg="addSp delSp modSp new mod">
        <pc:chgData name="Antoine Moulin" userId="dd02c086-8253-43af-a9e2-db09e91e5f33" providerId="ADAL" clId="{B662317B-E04A-4603-A65B-07DB999EA685}" dt="2023-01-16T21:51:46.883" v="1122" actId="20577"/>
        <pc:sldMkLst>
          <pc:docMk/>
          <pc:sldMk cId="1133275391" sldId="282"/>
        </pc:sldMkLst>
        <pc:spChg chg="mod">
          <ac:chgData name="Antoine Moulin" userId="dd02c086-8253-43af-a9e2-db09e91e5f33" providerId="ADAL" clId="{B662317B-E04A-4603-A65B-07DB999EA685}" dt="2023-01-16T21:51:27.755" v="1113" actId="20577"/>
          <ac:spMkLst>
            <pc:docMk/>
            <pc:sldMk cId="1133275391" sldId="282"/>
            <ac:spMk id="2" creationId="{7EB3657A-5942-BBEF-21EC-2DA81520FC4D}"/>
          </ac:spMkLst>
        </pc:spChg>
        <pc:spChg chg="add del mod">
          <ac:chgData name="Antoine Moulin" userId="dd02c086-8253-43af-a9e2-db09e91e5f33" providerId="ADAL" clId="{B662317B-E04A-4603-A65B-07DB999EA685}" dt="2023-01-16T21:51:03.093" v="1069"/>
          <ac:spMkLst>
            <pc:docMk/>
            <pc:sldMk cId="1133275391" sldId="282"/>
            <ac:spMk id="4" creationId="{9444D5A6-E0D9-7E20-874D-863F7477D481}"/>
          </ac:spMkLst>
        </pc:spChg>
        <pc:spChg chg="add mod">
          <ac:chgData name="Antoine Moulin" userId="dd02c086-8253-43af-a9e2-db09e91e5f33" providerId="ADAL" clId="{B662317B-E04A-4603-A65B-07DB999EA685}" dt="2023-01-16T21:51:15.132" v="1071" actId="1076"/>
          <ac:spMkLst>
            <pc:docMk/>
            <pc:sldMk cId="1133275391" sldId="282"/>
            <ac:spMk id="5" creationId="{FAE6011B-62A7-BC35-3F57-B7DB585168AB}"/>
          </ac:spMkLst>
        </pc:spChg>
        <pc:spChg chg="add mod">
          <ac:chgData name="Antoine Moulin" userId="dd02c086-8253-43af-a9e2-db09e91e5f33" providerId="ADAL" clId="{B662317B-E04A-4603-A65B-07DB999EA685}" dt="2023-01-16T21:51:39.291" v="1119" actId="20577"/>
          <ac:spMkLst>
            <pc:docMk/>
            <pc:sldMk cId="1133275391" sldId="282"/>
            <ac:spMk id="6" creationId="{C006EFC6-72CC-AFD9-9F60-BAB50CBB0600}"/>
          </ac:spMkLst>
        </pc:spChg>
        <pc:spChg chg="add mod">
          <ac:chgData name="Antoine Moulin" userId="dd02c086-8253-43af-a9e2-db09e91e5f33" providerId="ADAL" clId="{B662317B-E04A-4603-A65B-07DB999EA685}" dt="2023-01-16T21:51:35.843" v="1116" actId="20577"/>
          <ac:spMkLst>
            <pc:docMk/>
            <pc:sldMk cId="1133275391" sldId="282"/>
            <ac:spMk id="7" creationId="{5FD74513-5063-C3C1-CA77-383C8ADCE50E}"/>
          </ac:spMkLst>
        </pc:spChg>
        <pc:spChg chg="add mod">
          <ac:chgData name="Antoine Moulin" userId="dd02c086-8253-43af-a9e2-db09e91e5f33" providerId="ADAL" clId="{B662317B-E04A-4603-A65B-07DB999EA685}" dt="2023-01-16T21:51:46.883" v="1122" actId="20577"/>
          <ac:spMkLst>
            <pc:docMk/>
            <pc:sldMk cId="1133275391" sldId="282"/>
            <ac:spMk id="8" creationId="{514D15DE-47FE-7F05-E825-9BC66A988DC2}"/>
          </ac:spMkLst>
        </pc:spChg>
        <pc:spChg chg="add mod">
          <ac:chgData name="Antoine Moulin" userId="dd02c086-8253-43af-a9e2-db09e91e5f33" providerId="ADAL" clId="{B662317B-E04A-4603-A65B-07DB999EA685}" dt="2023-01-16T21:51:15.132" v="1071" actId="1076"/>
          <ac:spMkLst>
            <pc:docMk/>
            <pc:sldMk cId="1133275391" sldId="282"/>
            <ac:spMk id="9" creationId="{D9685437-17A0-145B-898E-E06EABE1997F}"/>
          </ac:spMkLst>
        </pc:spChg>
        <pc:spChg chg="add mod">
          <ac:chgData name="Antoine Moulin" userId="dd02c086-8253-43af-a9e2-db09e91e5f33" providerId="ADAL" clId="{B662317B-E04A-4603-A65B-07DB999EA685}" dt="2023-01-16T21:51:15.132" v="1071" actId="1076"/>
          <ac:spMkLst>
            <pc:docMk/>
            <pc:sldMk cId="1133275391" sldId="282"/>
            <ac:spMk id="10" creationId="{728F0EC3-694C-59C5-1C97-4AFB1F14C32A}"/>
          </ac:spMkLst>
        </pc:spChg>
        <pc:spChg chg="add mod">
          <ac:chgData name="Antoine Moulin" userId="dd02c086-8253-43af-a9e2-db09e91e5f33" providerId="ADAL" clId="{B662317B-E04A-4603-A65B-07DB999EA685}" dt="2023-01-16T21:51:15.132" v="1071" actId="1076"/>
          <ac:spMkLst>
            <pc:docMk/>
            <pc:sldMk cId="1133275391" sldId="282"/>
            <ac:spMk id="11" creationId="{97B368DC-BC73-6A16-FE20-082FDD08184E}"/>
          </ac:spMkLst>
        </pc:spChg>
        <pc:spChg chg="add mod">
          <ac:chgData name="Antoine Moulin" userId="dd02c086-8253-43af-a9e2-db09e91e5f33" providerId="ADAL" clId="{B662317B-E04A-4603-A65B-07DB999EA685}" dt="2023-01-16T21:51:15.132" v="1071" actId="1076"/>
          <ac:spMkLst>
            <pc:docMk/>
            <pc:sldMk cId="1133275391" sldId="282"/>
            <ac:spMk id="12" creationId="{7D78AE5E-4784-7C37-B9CF-DEC92679E680}"/>
          </ac:spMkLst>
        </pc:spChg>
        <pc:spChg chg="add mod">
          <ac:chgData name="Antoine Moulin" userId="dd02c086-8253-43af-a9e2-db09e91e5f33" providerId="ADAL" clId="{B662317B-E04A-4603-A65B-07DB999EA685}" dt="2023-01-16T21:51:15.132" v="1071" actId="1076"/>
          <ac:spMkLst>
            <pc:docMk/>
            <pc:sldMk cId="1133275391" sldId="282"/>
            <ac:spMk id="13" creationId="{E891EB79-299D-308E-7329-1FC3AB57DAA4}"/>
          </ac:spMkLst>
        </pc:spChg>
        <pc:spChg chg="add mod">
          <ac:chgData name="Antoine Moulin" userId="dd02c086-8253-43af-a9e2-db09e91e5f33" providerId="ADAL" clId="{B662317B-E04A-4603-A65B-07DB999EA685}" dt="2023-01-16T21:51:15.132" v="1071" actId="1076"/>
          <ac:spMkLst>
            <pc:docMk/>
            <pc:sldMk cId="1133275391" sldId="282"/>
            <ac:spMk id="14" creationId="{1D621EC8-B241-91DD-0842-A4A5BB5113A0}"/>
          </ac:spMkLst>
        </pc:spChg>
        <pc:spChg chg="add mod">
          <ac:chgData name="Antoine Moulin" userId="dd02c086-8253-43af-a9e2-db09e91e5f33" providerId="ADAL" clId="{B662317B-E04A-4603-A65B-07DB999EA685}" dt="2023-01-16T21:51:15.132" v="1071" actId="1076"/>
          <ac:spMkLst>
            <pc:docMk/>
            <pc:sldMk cId="1133275391" sldId="282"/>
            <ac:spMk id="15" creationId="{20CBB2E0-F565-06C5-C0CF-D5E78998E763}"/>
          </ac:spMkLst>
        </pc:spChg>
        <pc:spChg chg="add mod">
          <ac:chgData name="Antoine Moulin" userId="dd02c086-8253-43af-a9e2-db09e91e5f33" providerId="ADAL" clId="{B662317B-E04A-4603-A65B-07DB999EA685}" dt="2023-01-16T21:51:15.132" v="1071" actId="1076"/>
          <ac:spMkLst>
            <pc:docMk/>
            <pc:sldMk cId="1133275391" sldId="282"/>
            <ac:spMk id="16" creationId="{A8BC312D-5256-D279-8F03-874827781816}"/>
          </ac:spMkLst>
        </pc:spChg>
      </pc:sldChg>
      <pc:sldChg chg="modSp new mod">
        <pc:chgData name="Antoine Moulin" userId="dd02c086-8253-43af-a9e2-db09e91e5f33" providerId="ADAL" clId="{B662317B-E04A-4603-A65B-07DB999EA685}" dt="2023-01-16T21:53:01.669" v="1262" actId="12"/>
        <pc:sldMkLst>
          <pc:docMk/>
          <pc:sldMk cId="2125735877" sldId="283"/>
        </pc:sldMkLst>
        <pc:spChg chg="mod">
          <ac:chgData name="Antoine Moulin" userId="dd02c086-8253-43af-a9e2-db09e91e5f33" providerId="ADAL" clId="{B662317B-E04A-4603-A65B-07DB999EA685}" dt="2023-01-16T21:52:03.772" v="1148" actId="20577"/>
          <ac:spMkLst>
            <pc:docMk/>
            <pc:sldMk cId="2125735877" sldId="283"/>
            <ac:spMk id="2" creationId="{FAA3909F-9171-B385-1FEF-A48C31DECC0D}"/>
          </ac:spMkLst>
        </pc:spChg>
        <pc:spChg chg="mod">
          <ac:chgData name="Antoine Moulin" userId="dd02c086-8253-43af-a9e2-db09e91e5f33" providerId="ADAL" clId="{B662317B-E04A-4603-A65B-07DB999EA685}" dt="2023-01-16T21:53:01.669" v="1262" actId="12"/>
          <ac:spMkLst>
            <pc:docMk/>
            <pc:sldMk cId="2125735877" sldId="283"/>
            <ac:spMk id="3" creationId="{81A8BFC0-A985-77CF-3E64-D91989FCC062}"/>
          </ac:spMkLst>
        </pc:spChg>
      </pc:sldChg>
      <pc:sldChg chg="modSp new mod">
        <pc:chgData name="Antoine Moulin" userId="dd02c086-8253-43af-a9e2-db09e91e5f33" providerId="ADAL" clId="{B662317B-E04A-4603-A65B-07DB999EA685}" dt="2023-01-16T21:54:11.441" v="1293" actId="20577"/>
        <pc:sldMkLst>
          <pc:docMk/>
          <pc:sldMk cId="1502074832" sldId="284"/>
        </pc:sldMkLst>
        <pc:spChg chg="mod">
          <ac:chgData name="Antoine Moulin" userId="dd02c086-8253-43af-a9e2-db09e91e5f33" providerId="ADAL" clId="{B662317B-E04A-4603-A65B-07DB999EA685}" dt="2023-01-16T21:54:11.441" v="1293" actId="20577"/>
          <ac:spMkLst>
            <pc:docMk/>
            <pc:sldMk cId="1502074832" sldId="284"/>
            <ac:spMk id="2" creationId="{E9D2555E-0446-D23B-F520-1DDFFA8F8600}"/>
          </ac:spMkLst>
        </pc:spChg>
      </pc:sldChg>
      <pc:sldChg chg="new del">
        <pc:chgData name="Antoine Moulin" userId="dd02c086-8253-43af-a9e2-db09e91e5f33" providerId="ADAL" clId="{B662317B-E04A-4603-A65B-07DB999EA685}" dt="2023-01-16T22:50:22.476" v="3879" actId="47"/>
        <pc:sldMkLst>
          <pc:docMk/>
          <pc:sldMk cId="728396872" sldId="285"/>
        </pc:sldMkLst>
      </pc:sldChg>
      <pc:sldChg chg="modSp new mod">
        <pc:chgData name="Antoine Moulin" userId="dd02c086-8253-43af-a9e2-db09e91e5f33" providerId="ADAL" clId="{B662317B-E04A-4603-A65B-07DB999EA685}" dt="2023-01-16T22:50:28.625" v="3882" actId="20577"/>
        <pc:sldMkLst>
          <pc:docMk/>
          <pc:sldMk cId="3048049169" sldId="286"/>
        </pc:sldMkLst>
        <pc:spChg chg="mod">
          <ac:chgData name="Antoine Moulin" userId="dd02c086-8253-43af-a9e2-db09e91e5f33" providerId="ADAL" clId="{B662317B-E04A-4603-A65B-07DB999EA685}" dt="2023-01-16T22:50:28.625" v="3882" actId="20577"/>
          <ac:spMkLst>
            <pc:docMk/>
            <pc:sldMk cId="3048049169" sldId="286"/>
            <ac:spMk id="2" creationId="{AC4B2113-1A1E-AAAC-2994-5F536CCF2A03}"/>
          </ac:spMkLst>
        </pc:spChg>
      </pc:sldChg>
      <pc:sldChg chg="addSp delSp modSp new mod">
        <pc:chgData name="Antoine Moulin" userId="dd02c086-8253-43af-a9e2-db09e91e5f33" providerId="ADAL" clId="{B662317B-E04A-4603-A65B-07DB999EA685}" dt="2023-01-16T22:18:52.163" v="2430" actId="20577"/>
        <pc:sldMkLst>
          <pc:docMk/>
          <pc:sldMk cId="2443205429" sldId="287"/>
        </pc:sldMkLst>
        <pc:spChg chg="mod">
          <ac:chgData name="Antoine Moulin" userId="dd02c086-8253-43af-a9e2-db09e91e5f33" providerId="ADAL" clId="{B662317B-E04A-4603-A65B-07DB999EA685}" dt="2023-01-16T21:55:24.339" v="1333" actId="27636"/>
          <ac:spMkLst>
            <pc:docMk/>
            <pc:sldMk cId="2443205429" sldId="287"/>
            <ac:spMk id="2" creationId="{40D9E80C-54BA-CC13-34AD-4F2BC3B0C2AC}"/>
          </ac:spMkLst>
        </pc:spChg>
        <pc:spChg chg="del">
          <ac:chgData name="Antoine Moulin" userId="dd02c086-8253-43af-a9e2-db09e91e5f33" providerId="ADAL" clId="{B662317B-E04A-4603-A65B-07DB999EA685}" dt="2023-01-16T21:55:49.650" v="1342" actId="3680"/>
          <ac:spMkLst>
            <pc:docMk/>
            <pc:sldMk cId="2443205429" sldId="287"/>
            <ac:spMk id="3" creationId="{98C4B4C2-1077-086C-A108-1A5469075152}"/>
          </ac:spMkLst>
        </pc:spChg>
        <pc:spChg chg="add del mod">
          <ac:chgData name="Antoine Moulin" userId="dd02c086-8253-43af-a9e2-db09e91e5f33" providerId="ADAL" clId="{B662317B-E04A-4603-A65B-07DB999EA685}" dt="2023-01-16T22:04:35.800" v="1442" actId="478"/>
          <ac:spMkLst>
            <pc:docMk/>
            <pc:sldMk cId="2443205429" sldId="287"/>
            <ac:spMk id="6" creationId="{90932151-20CC-CA87-AA34-329590B48CC4}"/>
          </ac:spMkLst>
        </pc:spChg>
        <pc:spChg chg="add mod">
          <ac:chgData name="Antoine Moulin" userId="dd02c086-8253-43af-a9e2-db09e91e5f33" providerId="ADAL" clId="{B662317B-E04A-4603-A65B-07DB999EA685}" dt="2023-01-16T22:18:52.163" v="2430" actId="20577"/>
          <ac:spMkLst>
            <pc:docMk/>
            <pc:sldMk cId="2443205429" sldId="287"/>
            <ac:spMk id="8" creationId="{45A06DBF-51D3-5905-D8D7-7E9388C037AF}"/>
          </ac:spMkLst>
        </pc:spChg>
        <pc:graphicFrameChg chg="add del mod ord modGraphic">
          <ac:chgData name="Antoine Moulin" userId="dd02c086-8253-43af-a9e2-db09e91e5f33" providerId="ADAL" clId="{B662317B-E04A-4603-A65B-07DB999EA685}" dt="2023-01-16T22:04:58.314" v="1465" actId="478"/>
          <ac:graphicFrameMkLst>
            <pc:docMk/>
            <pc:sldMk cId="2443205429" sldId="287"/>
            <ac:graphicFrameMk id="4" creationId="{E048CF0F-9705-390D-4AC5-24E89217FD49}"/>
          </ac:graphicFrameMkLst>
        </pc:graphicFrameChg>
      </pc:sldChg>
      <pc:sldChg chg="delSp modSp new del mod">
        <pc:chgData name="Antoine Moulin" userId="dd02c086-8253-43af-a9e2-db09e91e5f33" providerId="ADAL" clId="{B662317B-E04A-4603-A65B-07DB999EA685}" dt="2023-01-16T22:26:08.051" v="2802" actId="47"/>
        <pc:sldMkLst>
          <pc:docMk/>
          <pc:sldMk cId="3723914232" sldId="288"/>
        </pc:sldMkLst>
        <pc:spChg chg="mod">
          <ac:chgData name="Antoine Moulin" userId="dd02c086-8253-43af-a9e2-db09e91e5f33" providerId="ADAL" clId="{B662317B-E04A-4603-A65B-07DB999EA685}" dt="2023-01-16T22:24:23.618" v="2775" actId="313"/>
          <ac:spMkLst>
            <pc:docMk/>
            <pc:sldMk cId="3723914232" sldId="288"/>
            <ac:spMk id="2" creationId="{F441BEE2-A122-37B2-1906-BCA9BE32A74E}"/>
          </ac:spMkLst>
        </pc:spChg>
        <pc:spChg chg="del">
          <ac:chgData name="Antoine Moulin" userId="dd02c086-8253-43af-a9e2-db09e91e5f33" providerId="ADAL" clId="{B662317B-E04A-4603-A65B-07DB999EA685}" dt="2023-01-16T22:25:17.177" v="2776" actId="478"/>
          <ac:spMkLst>
            <pc:docMk/>
            <pc:sldMk cId="3723914232" sldId="288"/>
            <ac:spMk id="3" creationId="{1AC81716-E9A5-BF0E-D612-80AEB4A5142D}"/>
          </ac:spMkLst>
        </pc:spChg>
      </pc:sldChg>
      <pc:sldChg chg="addSp delSp modSp new mod">
        <pc:chgData name="Antoine Moulin" userId="dd02c086-8253-43af-a9e2-db09e91e5f33" providerId="ADAL" clId="{B662317B-E04A-4603-A65B-07DB999EA685}" dt="2023-01-16T22:26:04.353" v="2801" actId="1076"/>
        <pc:sldMkLst>
          <pc:docMk/>
          <pc:sldMk cId="1134039774" sldId="289"/>
        </pc:sldMkLst>
        <pc:spChg chg="mod">
          <ac:chgData name="Antoine Moulin" userId="dd02c086-8253-43af-a9e2-db09e91e5f33" providerId="ADAL" clId="{B662317B-E04A-4603-A65B-07DB999EA685}" dt="2023-01-16T21:55:35.433" v="1341" actId="20577"/>
          <ac:spMkLst>
            <pc:docMk/>
            <pc:sldMk cId="1134039774" sldId="289"/>
            <ac:spMk id="2" creationId="{09CDB5FB-B4E4-0046-BBDE-C4C8DD6253FB}"/>
          </ac:spMkLst>
        </pc:spChg>
        <pc:spChg chg="del">
          <ac:chgData name="Antoine Moulin" userId="dd02c086-8253-43af-a9e2-db09e91e5f33" providerId="ADAL" clId="{B662317B-E04A-4603-A65B-07DB999EA685}" dt="2023-01-16T22:19:54.530" v="2434" actId="1032"/>
          <ac:spMkLst>
            <pc:docMk/>
            <pc:sldMk cId="1134039774" sldId="289"/>
            <ac:spMk id="3" creationId="{91DF026A-02B4-E092-9B38-6E69D33DF458}"/>
          </ac:spMkLst>
        </pc:spChg>
        <pc:spChg chg="add mod">
          <ac:chgData name="Antoine Moulin" userId="dd02c086-8253-43af-a9e2-db09e91e5f33" providerId="ADAL" clId="{B662317B-E04A-4603-A65B-07DB999EA685}" dt="2023-01-16T22:25:47.688" v="2789" actId="20577"/>
          <ac:spMkLst>
            <pc:docMk/>
            <pc:sldMk cId="1134039774" sldId="289"/>
            <ac:spMk id="5" creationId="{A509216B-7FE9-FEB8-18D5-9063DFDFC8A6}"/>
          </ac:spMkLst>
        </pc:spChg>
        <pc:spChg chg="add del mod">
          <ac:chgData name="Antoine Moulin" userId="dd02c086-8253-43af-a9e2-db09e91e5f33" providerId="ADAL" clId="{B662317B-E04A-4603-A65B-07DB999EA685}" dt="2023-01-16T22:21:55.082" v="2619" actId="478"/>
          <ac:spMkLst>
            <pc:docMk/>
            <pc:sldMk cId="1134039774" sldId="289"/>
            <ac:spMk id="7" creationId="{B2F31978-7B4C-89FB-ADDD-DD0F020C4828}"/>
          </ac:spMkLst>
        </pc:spChg>
        <pc:spChg chg="add mod">
          <ac:chgData name="Antoine Moulin" userId="dd02c086-8253-43af-a9e2-db09e91e5f33" providerId="ADAL" clId="{B662317B-E04A-4603-A65B-07DB999EA685}" dt="2023-01-16T22:25:57.873" v="2799" actId="1076"/>
          <ac:spMkLst>
            <pc:docMk/>
            <pc:sldMk cId="1134039774" sldId="289"/>
            <ac:spMk id="8" creationId="{739F061E-22AD-7860-A477-57A51343AD34}"/>
          </ac:spMkLst>
        </pc:spChg>
        <pc:spChg chg="add mod">
          <ac:chgData name="Antoine Moulin" userId="dd02c086-8253-43af-a9e2-db09e91e5f33" providerId="ADAL" clId="{B662317B-E04A-4603-A65B-07DB999EA685}" dt="2023-01-16T22:25:55.305" v="2798" actId="1076"/>
          <ac:spMkLst>
            <pc:docMk/>
            <pc:sldMk cId="1134039774" sldId="289"/>
            <ac:spMk id="9" creationId="{35F68019-1356-8923-A8CB-B071F2250454}"/>
          </ac:spMkLst>
        </pc:spChg>
        <pc:spChg chg="add mod">
          <ac:chgData name="Antoine Moulin" userId="dd02c086-8253-43af-a9e2-db09e91e5f33" providerId="ADAL" clId="{B662317B-E04A-4603-A65B-07DB999EA685}" dt="2023-01-16T22:25:36.193" v="2784" actId="1076"/>
          <ac:spMkLst>
            <pc:docMk/>
            <pc:sldMk cId="1134039774" sldId="289"/>
            <ac:spMk id="10" creationId="{B99CB75C-2CB0-7DDD-7B4C-572305DA0A1B}"/>
          </ac:spMkLst>
        </pc:spChg>
        <pc:spChg chg="add mod">
          <ac:chgData name="Antoine Moulin" userId="dd02c086-8253-43af-a9e2-db09e91e5f33" providerId="ADAL" clId="{B662317B-E04A-4603-A65B-07DB999EA685}" dt="2023-01-16T22:25:59.673" v="2800" actId="1076"/>
          <ac:spMkLst>
            <pc:docMk/>
            <pc:sldMk cId="1134039774" sldId="289"/>
            <ac:spMk id="11" creationId="{C44A0D91-69B1-203D-DB8A-9F464E1DAEEE}"/>
          </ac:spMkLst>
        </pc:spChg>
        <pc:spChg chg="add mod">
          <ac:chgData name="Antoine Moulin" userId="dd02c086-8253-43af-a9e2-db09e91e5f33" providerId="ADAL" clId="{B662317B-E04A-4603-A65B-07DB999EA685}" dt="2023-01-16T22:26:04.353" v="2801" actId="1076"/>
          <ac:spMkLst>
            <pc:docMk/>
            <pc:sldMk cId="1134039774" sldId="289"/>
            <ac:spMk id="12" creationId="{E823D20B-E0A5-8591-3259-2D745594C73C}"/>
          </ac:spMkLst>
        </pc:spChg>
        <pc:spChg chg="add mod">
          <ac:chgData name="Antoine Moulin" userId="dd02c086-8253-43af-a9e2-db09e91e5f33" providerId="ADAL" clId="{B662317B-E04A-4603-A65B-07DB999EA685}" dt="2023-01-16T22:25:52.562" v="2797" actId="20577"/>
          <ac:spMkLst>
            <pc:docMk/>
            <pc:sldMk cId="1134039774" sldId="289"/>
            <ac:spMk id="13" creationId="{C5019B38-9A78-6181-A3FC-14842628B120}"/>
          </ac:spMkLst>
        </pc:spChg>
        <pc:graphicFrameChg chg="add del mod modGraphic">
          <ac:chgData name="Antoine Moulin" userId="dd02c086-8253-43af-a9e2-db09e91e5f33" providerId="ADAL" clId="{B662317B-E04A-4603-A65B-07DB999EA685}" dt="2023-01-16T22:21:48.861" v="2618" actId="478"/>
          <ac:graphicFrameMkLst>
            <pc:docMk/>
            <pc:sldMk cId="1134039774" sldId="289"/>
            <ac:graphicFrameMk id="4" creationId="{E9FB64E6-776A-B00F-0EB8-65FECE320DC5}"/>
          </ac:graphicFrameMkLst>
        </pc:graphicFrameChg>
      </pc:sldChg>
      <pc:sldChg chg="modSp new mod">
        <pc:chgData name="Antoine Moulin" userId="dd02c086-8253-43af-a9e2-db09e91e5f33" providerId="ADAL" clId="{B662317B-E04A-4603-A65B-07DB999EA685}" dt="2023-01-16T22:04:53.626" v="1464" actId="27636"/>
        <pc:sldMkLst>
          <pc:docMk/>
          <pc:sldMk cId="3124364742" sldId="290"/>
        </pc:sldMkLst>
        <pc:spChg chg="mod">
          <ac:chgData name="Antoine Moulin" userId="dd02c086-8253-43af-a9e2-db09e91e5f33" providerId="ADAL" clId="{B662317B-E04A-4603-A65B-07DB999EA685}" dt="2023-01-16T22:04:52.071" v="1462" actId="20577"/>
          <ac:spMkLst>
            <pc:docMk/>
            <pc:sldMk cId="3124364742" sldId="290"/>
            <ac:spMk id="2" creationId="{06E250CE-EF78-1B42-B71F-9DC30D5EA42E}"/>
          </ac:spMkLst>
        </pc:spChg>
        <pc:spChg chg="mod">
          <ac:chgData name="Antoine Moulin" userId="dd02c086-8253-43af-a9e2-db09e91e5f33" providerId="ADAL" clId="{B662317B-E04A-4603-A65B-07DB999EA685}" dt="2023-01-16T22:04:53.626" v="1464" actId="27636"/>
          <ac:spMkLst>
            <pc:docMk/>
            <pc:sldMk cId="3124364742" sldId="290"/>
            <ac:spMk id="3" creationId="{DB2C7D02-3294-CCE1-DCEA-73AC761D6CED}"/>
          </ac:spMkLst>
        </pc:spChg>
      </pc:sldChg>
      <pc:sldChg chg="modSp new mod">
        <pc:chgData name="Antoine Moulin" userId="dd02c086-8253-43af-a9e2-db09e91e5f33" providerId="ADAL" clId="{B662317B-E04A-4603-A65B-07DB999EA685}" dt="2023-01-16T22:15:53.827" v="2264" actId="20577"/>
        <pc:sldMkLst>
          <pc:docMk/>
          <pc:sldMk cId="1056799416" sldId="291"/>
        </pc:sldMkLst>
        <pc:spChg chg="mod">
          <ac:chgData name="Antoine Moulin" userId="dd02c086-8253-43af-a9e2-db09e91e5f33" providerId="ADAL" clId="{B662317B-E04A-4603-A65B-07DB999EA685}" dt="2023-01-16T22:15:06.612" v="2132" actId="20577"/>
          <ac:spMkLst>
            <pc:docMk/>
            <pc:sldMk cId="1056799416" sldId="291"/>
            <ac:spMk id="2" creationId="{2B5A3EA1-9A7B-E831-FF36-916ED6C1863D}"/>
          </ac:spMkLst>
        </pc:spChg>
        <pc:spChg chg="mod">
          <ac:chgData name="Antoine Moulin" userId="dd02c086-8253-43af-a9e2-db09e91e5f33" providerId="ADAL" clId="{B662317B-E04A-4603-A65B-07DB999EA685}" dt="2023-01-16T22:15:53.827" v="2264" actId="20577"/>
          <ac:spMkLst>
            <pc:docMk/>
            <pc:sldMk cId="1056799416" sldId="291"/>
            <ac:spMk id="3" creationId="{AFD6A1A4-6EDE-08C4-775C-48C37C4090FF}"/>
          </ac:spMkLst>
        </pc:spChg>
      </pc:sldChg>
      <pc:sldChg chg="modSp add mod">
        <pc:chgData name="Antoine Moulin" userId="dd02c086-8253-43af-a9e2-db09e91e5f33" providerId="ADAL" clId="{B662317B-E04A-4603-A65B-07DB999EA685}" dt="2023-01-16T22:14:16.484" v="2088" actId="20577"/>
        <pc:sldMkLst>
          <pc:docMk/>
          <pc:sldMk cId="3294998190" sldId="292"/>
        </pc:sldMkLst>
        <pc:spChg chg="mod">
          <ac:chgData name="Antoine Moulin" userId="dd02c086-8253-43af-a9e2-db09e91e5f33" providerId="ADAL" clId="{B662317B-E04A-4603-A65B-07DB999EA685}" dt="2023-01-16T22:13:30.956" v="2015" actId="20577"/>
          <ac:spMkLst>
            <pc:docMk/>
            <pc:sldMk cId="3294998190" sldId="292"/>
            <ac:spMk id="2" creationId="{2B5A3EA1-9A7B-E831-FF36-916ED6C1863D}"/>
          </ac:spMkLst>
        </pc:spChg>
        <pc:spChg chg="mod">
          <ac:chgData name="Antoine Moulin" userId="dd02c086-8253-43af-a9e2-db09e91e5f33" providerId="ADAL" clId="{B662317B-E04A-4603-A65B-07DB999EA685}" dt="2023-01-16T22:14:16.484" v="2088" actId="20577"/>
          <ac:spMkLst>
            <pc:docMk/>
            <pc:sldMk cId="3294998190" sldId="292"/>
            <ac:spMk id="3" creationId="{AFD6A1A4-6EDE-08C4-775C-48C37C4090FF}"/>
          </ac:spMkLst>
        </pc:spChg>
      </pc:sldChg>
      <pc:sldChg chg="modSp add mod">
        <pc:chgData name="Antoine Moulin" userId="dd02c086-8253-43af-a9e2-db09e91e5f33" providerId="ADAL" clId="{B662317B-E04A-4603-A65B-07DB999EA685}" dt="2023-01-16T22:12:54.989" v="1978" actId="20577"/>
        <pc:sldMkLst>
          <pc:docMk/>
          <pc:sldMk cId="2728985324" sldId="293"/>
        </pc:sldMkLst>
        <pc:spChg chg="mod">
          <ac:chgData name="Antoine Moulin" userId="dd02c086-8253-43af-a9e2-db09e91e5f33" providerId="ADAL" clId="{B662317B-E04A-4603-A65B-07DB999EA685}" dt="2023-01-16T22:11:21.288" v="1731" actId="20577"/>
          <ac:spMkLst>
            <pc:docMk/>
            <pc:sldMk cId="2728985324" sldId="293"/>
            <ac:spMk id="2" creationId="{2B5A3EA1-9A7B-E831-FF36-916ED6C1863D}"/>
          </ac:spMkLst>
        </pc:spChg>
        <pc:spChg chg="mod">
          <ac:chgData name="Antoine Moulin" userId="dd02c086-8253-43af-a9e2-db09e91e5f33" providerId="ADAL" clId="{B662317B-E04A-4603-A65B-07DB999EA685}" dt="2023-01-16T22:12:54.989" v="1978" actId="20577"/>
          <ac:spMkLst>
            <pc:docMk/>
            <pc:sldMk cId="2728985324" sldId="293"/>
            <ac:spMk id="3" creationId="{AFD6A1A4-6EDE-08C4-775C-48C37C4090FF}"/>
          </ac:spMkLst>
        </pc:spChg>
      </pc:sldChg>
      <pc:sldChg chg="modSp new mod ord">
        <pc:chgData name="Antoine Moulin" userId="dd02c086-8253-43af-a9e2-db09e91e5f33" providerId="ADAL" clId="{B662317B-E04A-4603-A65B-07DB999EA685}" dt="2023-01-16T22:48:00.278" v="3839" actId="20577"/>
        <pc:sldMkLst>
          <pc:docMk/>
          <pc:sldMk cId="2691723528" sldId="294"/>
        </pc:sldMkLst>
        <pc:spChg chg="mod">
          <ac:chgData name="Antoine Moulin" userId="dd02c086-8253-43af-a9e2-db09e91e5f33" providerId="ADAL" clId="{B662317B-E04A-4603-A65B-07DB999EA685}" dt="2023-01-16T22:30:20.327" v="2844" actId="20577"/>
          <ac:spMkLst>
            <pc:docMk/>
            <pc:sldMk cId="2691723528" sldId="294"/>
            <ac:spMk id="2" creationId="{5D57C912-635F-D616-F8BD-18EA47A98BDD}"/>
          </ac:spMkLst>
        </pc:spChg>
        <pc:spChg chg="mod">
          <ac:chgData name="Antoine Moulin" userId="dd02c086-8253-43af-a9e2-db09e91e5f33" providerId="ADAL" clId="{B662317B-E04A-4603-A65B-07DB999EA685}" dt="2023-01-16T22:48:00.278" v="3839" actId="20577"/>
          <ac:spMkLst>
            <pc:docMk/>
            <pc:sldMk cId="2691723528" sldId="294"/>
            <ac:spMk id="3" creationId="{016E8976-BE69-0D03-452D-7ED02AF81934}"/>
          </ac:spMkLst>
        </pc:spChg>
      </pc:sldChg>
      <pc:sldChg chg="modSp add del mod">
        <pc:chgData name="Antoine Moulin" userId="dd02c086-8253-43af-a9e2-db09e91e5f33" providerId="ADAL" clId="{B662317B-E04A-4603-A65B-07DB999EA685}" dt="2023-01-16T22:19:03.183" v="2431" actId="47"/>
        <pc:sldMkLst>
          <pc:docMk/>
          <pc:sldMk cId="4110734953" sldId="294"/>
        </pc:sldMkLst>
        <pc:spChg chg="mod">
          <ac:chgData name="Antoine Moulin" userId="dd02c086-8253-43af-a9e2-db09e91e5f33" providerId="ADAL" clId="{B662317B-E04A-4603-A65B-07DB999EA685}" dt="2023-01-16T22:08:03.622" v="1677" actId="20577"/>
          <ac:spMkLst>
            <pc:docMk/>
            <pc:sldMk cId="4110734953" sldId="294"/>
            <ac:spMk id="2" creationId="{2B5A3EA1-9A7B-E831-FF36-916ED6C1863D}"/>
          </ac:spMkLst>
        </pc:spChg>
      </pc:sldChg>
      <pc:sldChg chg="modSp add del mod">
        <pc:chgData name="Antoine Moulin" userId="dd02c086-8253-43af-a9e2-db09e91e5f33" providerId="ADAL" clId="{B662317B-E04A-4603-A65B-07DB999EA685}" dt="2023-01-16T22:19:04.014" v="2432" actId="47"/>
        <pc:sldMkLst>
          <pc:docMk/>
          <pc:sldMk cId="1166678317" sldId="295"/>
        </pc:sldMkLst>
        <pc:spChg chg="mod">
          <ac:chgData name="Antoine Moulin" userId="dd02c086-8253-43af-a9e2-db09e91e5f33" providerId="ADAL" clId="{B662317B-E04A-4603-A65B-07DB999EA685}" dt="2023-01-16T22:08:00.626" v="1674" actId="20577"/>
          <ac:spMkLst>
            <pc:docMk/>
            <pc:sldMk cId="1166678317" sldId="295"/>
            <ac:spMk id="2" creationId="{2B5A3EA1-9A7B-E831-FF36-916ED6C1863D}"/>
          </ac:spMkLst>
        </pc:spChg>
      </pc:sldChg>
      <pc:sldChg chg="modSp new mod">
        <pc:chgData name="Antoine Moulin" userId="dd02c086-8253-43af-a9e2-db09e91e5f33" providerId="ADAL" clId="{B662317B-E04A-4603-A65B-07DB999EA685}" dt="2023-01-16T22:48:55.666" v="3857" actId="20577"/>
        <pc:sldMkLst>
          <pc:docMk/>
          <pc:sldMk cId="4260994793" sldId="295"/>
        </pc:sldMkLst>
        <pc:spChg chg="mod">
          <ac:chgData name="Antoine Moulin" userId="dd02c086-8253-43af-a9e2-db09e91e5f33" providerId="ADAL" clId="{B662317B-E04A-4603-A65B-07DB999EA685}" dt="2023-01-16T22:33:24.016" v="3027" actId="20577"/>
          <ac:spMkLst>
            <pc:docMk/>
            <pc:sldMk cId="4260994793" sldId="295"/>
            <ac:spMk id="2" creationId="{C2BF0915-467F-AF54-46F5-76821E0F5572}"/>
          </ac:spMkLst>
        </pc:spChg>
        <pc:spChg chg="mod">
          <ac:chgData name="Antoine Moulin" userId="dd02c086-8253-43af-a9e2-db09e91e5f33" providerId="ADAL" clId="{B662317B-E04A-4603-A65B-07DB999EA685}" dt="2023-01-16T22:48:55.666" v="3857" actId="20577"/>
          <ac:spMkLst>
            <pc:docMk/>
            <pc:sldMk cId="4260994793" sldId="295"/>
            <ac:spMk id="3" creationId="{483F36CF-E722-15FD-FB4E-0BBA33B14541}"/>
          </ac:spMkLst>
        </pc:spChg>
      </pc:sldChg>
      <pc:sldChg chg="modSp add del mod">
        <pc:chgData name="Antoine Moulin" userId="dd02c086-8253-43af-a9e2-db09e91e5f33" providerId="ADAL" clId="{B662317B-E04A-4603-A65B-07DB999EA685}" dt="2023-01-16T22:19:04.900" v="2433" actId="47"/>
        <pc:sldMkLst>
          <pc:docMk/>
          <pc:sldMk cId="2362981246" sldId="296"/>
        </pc:sldMkLst>
        <pc:spChg chg="mod">
          <ac:chgData name="Antoine Moulin" userId="dd02c086-8253-43af-a9e2-db09e91e5f33" providerId="ADAL" clId="{B662317B-E04A-4603-A65B-07DB999EA685}" dt="2023-01-16T22:07:53.478" v="1670" actId="20577"/>
          <ac:spMkLst>
            <pc:docMk/>
            <pc:sldMk cId="2362981246" sldId="296"/>
            <ac:spMk id="2" creationId="{2B5A3EA1-9A7B-E831-FF36-916ED6C1863D}"/>
          </ac:spMkLst>
        </pc:spChg>
      </pc:sldChg>
      <pc:sldChg chg="modSp add mod">
        <pc:chgData name="Antoine Moulin" userId="dd02c086-8253-43af-a9e2-db09e91e5f33" providerId="ADAL" clId="{B662317B-E04A-4603-A65B-07DB999EA685}" dt="2023-01-16T22:47:39.484" v="3838" actId="12"/>
        <pc:sldMkLst>
          <pc:docMk/>
          <pc:sldMk cId="3580207153" sldId="296"/>
        </pc:sldMkLst>
        <pc:spChg chg="mod">
          <ac:chgData name="Antoine Moulin" userId="dd02c086-8253-43af-a9e2-db09e91e5f33" providerId="ADAL" clId="{B662317B-E04A-4603-A65B-07DB999EA685}" dt="2023-01-16T22:33:30.663" v="3033" actId="20577"/>
          <ac:spMkLst>
            <pc:docMk/>
            <pc:sldMk cId="3580207153" sldId="296"/>
            <ac:spMk id="2" creationId="{C2BF0915-467F-AF54-46F5-76821E0F5572}"/>
          </ac:spMkLst>
        </pc:spChg>
        <pc:spChg chg="mod">
          <ac:chgData name="Antoine Moulin" userId="dd02c086-8253-43af-a9e2-db09e91e5f33" providerId="ADAL" clId="{B662317B-E04A-4603-A65B-07DB999EA685}" dt="2023-01-16T22:47:39.484" v="3838" actId="12"/>
          <ac:spMkLst>
            <pc:docMk/>
            <pc:sldMk cId="3580207153" sldId="296"/>
            <ac:spMk id="3" creationId="{483F36CF-E722-15FD-FB4E-0BBA33B14541}"/>
          </ac:spMkLst>
        </pc:spChg>
      </pc:sldChg>
      <pc:sldChg chg="modSp add mod">
        <pc:chgData name="Antoine Moulin" userId="dd02c086-8253-43af-a9e2-db09e91e5f33" providerId="ADAL" clId="{B662317B-E04A-4603-A65B-07DB999EA685}" dt="2023-01-16T22:49:18.035" v="3875" actId="27636"/>
        <pc:sldMkLst>
          <pc:docMk/>
          <pc:sldMk cId="2151473222" sldId="297"/>
        </pc:sldMkLst>
        <pc:spChg chg="mod">
          <ac:chgData name="Antoine Moulin" userId="dd02c086-8253-43af-a9e2-db09e91e5f33" providerId="ADAL" clId="{B662317B-E04A-4603-A65B-07DB999EA685}" dt="2023-01-16T22:33:38.824" v="3040" actId="20577"/>
          <ac:spMkLst>
            <pc:docMk/>
            <pc:sldMk cId="2151473222" sldId="297"/>
            <ac:spMk id="2" creationId="{C2BF0915-467F-AF54-46F5-76821E0F5572}"/>
          </ac:spMkLst>
        </pc:spChg>
        <pc:spChg chg="mod">
          <ac:chgData name="Antoine Moulin" userId="dd02c086-8253-43af-a9e2-db09e91e5f33" providerId="ADAL" clId="{B662317B-E04A-4603-A65B-07DB999EA685}" dt="2023-01-16T22:49:18.035" v="3875" actId="27636"/>
          <ac:spMkLst>
            <pc:docMk/>
            <pc:sldMk cId="2151473222" sldId="297"/>
            <ac:spMk id="3" creationId="{483F36CF-E722-15FD-FB4E-0BBA33B14541}"/>
          </ac:spMkLst>
        </pc:spChg>
      </pc:sldChg>
      <pc:sldChg chg="modSp add del mod">
        <pc:chgData name="Antoine Moulin" userId="dd02c086-8253-43af-a9e2-db09e91e5f33" providerId="ADAL" clId="{B662317B-E04A-4603-A65B-07DB999EA685}" dt="2023-01-16T22:48:03.799" v="3840" actId="47"/>
        <pc:sldMkLst>
          <pc:docMk/>
          <pc:sldMk cId="2215239860" sldId="298"/>
        </pc:sldMkLst>
        <pc:spChg chg="mod">
          <ac:chgData name="Antoine Moulin" userId="dd02c086-8253-43af-a9e2-db09e91e5f33" providerId="ADAL" clId="{B662317B-E04A-4603-A65B-07DB999EA685}" dt="2023-01-16T22:33:48.823" v="3046" actId="20577"/>
          <ac:spMkLst>
            <pc:docMk/>
            <pc:sldMk cId="2215239860" sldId="298"/>
            <ac:spMk id="2" creationId="{C2BF0915-467F-AF54-46F5-76821E0F5572}"/>
          </ac:spMkLst>
        </pc:spChg>
      </pc:sldChg>
      <pc:sldChg chg="modSp add mod">
        <pc:chgData name="Antoine Moulin" userId="dd02c086-8253-43af-a9e2-db09e91e5f33" providerId="ADAL" clId="{B662317B-E04A-4603-A65B-07DB999EA685}" dt="2023-01-16T22:48:07.074" v="3841" actId="20577"/>
        <pc:sldMkLst>
          <pc:docMk/>
          <pc:sldMk cId="216908102" sldId="299"/>
        </pc:sldMkLst>
        <pc:spChg chg="mod">
          <ac:chgData name="Antoine Moulin" userId="dd02c086-8253-43af-a9e2-db09e91e5f33" providerId="ADAL" clId="{B662317B-E04A-4603-A65B-07DB999EA685}" dt="2023-01-16T22:48:07.074" v="3841" actId="20577"/>
          <ac:spMkLst>
            <pc:docMk/>
            <pc:sldMk cId="216908102" sldId="299"/>
            <ac:spMk id="2" creationId="{C2BF0915-467F-AF54-46F5-76821E0F5572}"/>
          </ac:spMkLst>
        </pc:spChg>
        <pc:spChg chg="mod">
          <ac:chgData name="Antoine Moulin" userId="dd02c086-8253-43af-a9e2-db09e91e5f33" providerId="ADAL" clId="{B662317B-E04A-4603-A65B-07DB999EA685}" dt="2023-01-16T22:44:42.795" v="3732" actId="20577"/>
          <ac:spMkLst>
            <pc:docMk/>
            <pc:sldMk cId="216908102" sldId="299"/>
            <ac:spMk id="3" creationId="{483F36CF-E722-15FD-FB4E-0BBA33B14541}"/>
          </ac:spMkLst>
        </pc:spChg>
      </pc:sldChg>
      <pc:sldChg chg="modSp add mod">
        <pc:chgData name="Antoine Moulin" userId="dd02c086-8253-43af-a9e2-db09e91e5f33" providerId="ADAL" clId="{B662317B-E04A-4603-A65B-07DB999EA685}" dt="2023-01-16T22:48:09.611" v="3842" actId="20577"/>
        <pc:sldMkLst>
          <pc:docMk/>
          <pc:sldMk cId="749585502" sldId="300"/>
        </pc:sldMkLst>
        <pc:spChg chg="mod">
          <ac:chgData name="Antoine Moulin" userId="dd02c086-8253-43af-a9e2-db09e91e5f33" providerId="ADAL" clId="{B662317B-E04A-4603-A65B-07DB999EA685}" dt="2023-01-16T22:48:09.611" v="3842" actId="20577"/>
          <ac:spMkLst>
            <pc:docMk/>
            <pc:sldMk cId="749585502" sldId="300"/>
            <ac:spMk id="2" creationId="{C2BF0915-467F-AF54-46F5-76821E0F5572}"/>
          </ac:spMkLst>
        </pc:spChg>
        <pc:spChg chg="mod">
          <ac:chgData name="Antoine Moulin" userId="dd02c086-8253-43af-a9e2-db09e91e5f33" providerId="ADAL" clId="{B662317B-E04A-4603-A65B-07DB999EA685}" dt="2023-01-16T22:44:19.412" v="3670" actId="20577"/>
          <ac:spMkLst>
            <pc:docMk/>
            <pc:sldMk cId="749585502" sldId="300"/>
            <ac:spMk id="3" creationId="{483F36CF-E722-15FD-FB4E-0BBA33B14541}"/>
          </ac:spMkLst>
        </pc:spChg>
      </pc:sldChg>
      <pc:sldChg chg="modSp add mod">
        <pc:chgData name="Antoine Moulin" userId="dd02c086-8253-43af-a9e2-db09e91e5f33" providerId="ADAL" clId="{B662317B-E04A-4603-A65B-07DB999EA685}" dt="2023-01-16T22:48:12.491" v="3843" actId="20577"/>
        <pc:sldMkLst>
          <pc:docMk/>
          <pc:sldMk cId="2301154460" sldId="301"/>
        </pc:sldMkLst>
        <pc:spChg chg="mod">
          <ac:chgData name="Antoine Moulin" userId="dd02c086-8253-43af-a9e2-db09e91e5f33" providerId="ADAL" clId="{B662317B-E04A-4603-A65B-07DB999EA685}" dt="2023-01-16T22:48:12.491" v="3843" actId="20577"/>
          <ac:spMkLst>
            <pc:docMk/>
            <pc:sldMk cId="2301154460" sldId="301"/>
            <ac:spMk id="2" creationId="{C2BF0915-467F-AF54-46F5-76821E0F5572}"/>
          </ac:spMkLst>
        </pc:spChg>
        <pc:spChg chg="mod">
          <ac:chgData name="Antoine Moulin" userId="dd02c086-8253-43af-a9e2-db09e91e5f33" providerId="ADAL" clId="{B662317B-E04A-4603-A65B-07DB999EA685}" dt="2023-01-16T22:37:52.238" v="3369" actId="20577"/>
          <ac:spMkLst>
            <pc:docMk/>
            <pc:sldMk cId="2301154460" sldId="301"/>
            <ac:spMk id="3" creationId="{483F36CF-E722-15FD-FB4E-0BBA33B14541}"/>
          </ac:spMkLst>
        </pc:spChg>
      </pc:sldChg>
      <pc:sldChg chg="new">
        <pc:chgData name="Antoine Moulin" userId="dd02c086-8253-43af-a9e2-db09e91e5f33" providerId="ADAL" clId="{B662317B-E04A-4603-A65B-07DB999EA685}" dt="2023-01-16T22:50:32.367" v="3883" actId="680"/>
        <pc:sldMkLst>
          <pc:docMk/>
          <pc:sldMk cId="2619480053" sldId="302"/>
        </pc:sldMkLst>
      </pc:sldChg>
      <pc:sldChg chg="modSp new mod">
        <pc:chgData name="Antoine Moulin" userId="dd02c086-8253-43af-a9e2-db09e91e5f33" providerId="ADAL" clId="{B662317B-E04A-4603-A65B-07DB999EA685}" dt="2023-01-16T22:52:41.420" v="4093" actId="11"/>
        <pc:sldMkLst>
          <pc:docMk/>
          <pc:sldMk cId="3094406854" sldId="303"/>
        </pc:sldMkLst>
        <pc:spChg chg="mod">
          <ac:chgData name="Antoine Moulin" userId="dd02c086-8253-43af-a9e2-db09e91e5f33" providerId="ADAL" clId="{B662317B-E04A-4603-A65B-07DB999EA685}" dt="2023-01-16T22:52:37.305" v="4092" actId="20577"/>
          <ac:spMkLst>
            <pc:docMk/>
            <pc:sldMk cId="3094406854" sldId="303"/>
            <ac:spMk id="2" creationId="{E0FF67D3-EDF5-311B-F914-4658B10B7A6C}"/>
          </ac:spMkLst>
        </pc:spChg>
        <pc:spChg chg="mod">
          <ac:chgData name="Antoine Moulin" userId="dd02c086-8253-43af-a9e2-db09e91e5f33" providerId="ADAL" clId="{B662317B-E04A-4603-A65B-07DB999EA685}" dt="2023-01-16T22:52:41.420" v="4093" actId="11"/>
          <ac:spMkLst>
            <pc:docMk/>
            <pc:sldMk cId="3094406854" sldId="303"/>
            <ac:spMk id="3" creationId="{E6586BEB-1C7A-A9AE-D91D-83809AAD6814}"/>
          </ac:spMkLst>
        </pc:spChg>
      </pc:sldChg>
      <pc:sldChg chg="modSp new mod">
        <pc:chgData name="Antoine Moulin" userId="dd02c086-8253-43af-a9e2-db09e91e5f33" providerId="ADAL" clId="{B662317B-E04A-4603-A65B-07DB999EA685}" dt="2023-01-16T22:59:37.719" v="4233" actId="20577"/>
        <pc:sldMkLst>
          <pc:docMk/>
          <pc:sldMk cId="2844180969" sldId="304"/>
        </pc:sldMkLst>
        <pc:spChg chg="mod">
          <ac:chgData name="Antoine Moulin" userId="dd02c086-8253-43af-a9e2-db09e91e5f33" providerId="ADAL" clId="{B662317B-E04A-4603-A65B-07DB999EA685}" dt="2023-01-16T22:59:37.719" v="4233" actId="20577"/>
          <ac:spMkLst>
            <pc:docMk/>
            <pc:sldMk cId="2844180969" sldId="304"/>
            <ac:spMk id="2" creationId="{A33A60EC-FD8C-19E5-D662-AB3E3814817D}"/>
          </ac:spMkLst>
        </pc:spChg>
        <pc:spChg chg="mod">
          <ac:chgData name="Antoine Moulin" userId="dd02c086-8253-43af-a9e2-db09e91e5f33" providerId="ADAL" clId="{B662317B-E04A-4603-A65B-07DB999EA685}" dt="2023-01-16T22:58:13.674" v="4225"/>
          <ac:spMkLst>
            <pc:docMk/>
            <pc:sldMk cId="2844180969" sldId="304"/>
            <ac:spMk id="3" creationId="{D0095D91-84D8-6DF4-20AC-BD47BBFF9E51}"/>
          </ac:spMkLst>
        </pc:spChg>
      </pc:sldChg>
      <pc:sldChg chg="addSp delSp modSp add mod">
        <pc:chgData name="Antoine Moulin" userId="dd02c086-8253-43af-a9e2-db09e91e5f33" providerId="ADAL" clId="{B662317B-E04A-4603-A65B-07DB999EA685}" dt="2023-01-16T22:55:40.121" v="4179" actId="179"/>
        <pc:sldMkLst>
          <pc:docMk/>
          <pc:sldMk cId="1475055212" sldId="305"/>
        </pc:sldMkLst>
        <pc:spChg chg="mod">
          <ac:chgData name="Antoine Moulin" userId="dd02c086-8253-43af-a9e2-db09e91e5f33" providerId="ADAL" clId="{B662317B-E04A-4603-A65B-07DB999EA685}" dt="2023-01-16T22:53:03.425" v="4110" actId="20577"/>
          <ac:spMkLst>
            <pc:docMk/>
            <pc:sldMk cId="1475055212" sldId="305"/>
            <ac:spMk id="2" creationId="{A33A60EC-FD8C-19E5-D662-AB3E3814817D}"/>
          </ac:spMkLst>
        </pc:spChg>
        <pc:spChg chg="mod">
          <ac:chgData name="Antoine Moulin" userId="dd02c086-8253-43af-a9e2-db09e91e5f33" providerId="ADAL" clId="{B662317B-E04A-4603-A65B-07DB999EA685}" dt="2023-01-16T22:55:40.121" v="4179" actId="179"/>
          <ac:spMkLst>
            <pc:docMk/>
            <pc:sldMk cId="1475055212" sldId="305"/>
            <ac:spMk id="3" creationId="{D0095D91-84D8-6DF4-20AC-BD47BBFF9E51}"/>
          </ac:spMkLst>
        </pc:spChg>
        <pc:picChg chg="add del">
          <ac:chgData name="Antoine Moulin" userId="dd02c086-8253-43af-a9e2-db09e91e5f33" providerId="ADAL" clId="{B662317B-E04A-4603-A65B-07DB999EA685}" dt="2023-01-16T22:54:50.275" v="4157" actId="22"/>
          <ac:picMkLst>
            <pc:docMk/>
            <pc:sldMk cId="1475055212" sldId="305"/>
            <ac:picMk id="5" creationId="{FE18CDCD-3BF7-5A00-DF38-046BD0132B98}"/>
          </ac:picMkLst>
        </pc:picChg>
      </pc:sldChg>
      <pc:sldChg chg="modSp add mod">
        <pc:chgData name="Antoine Moulin" userId="dd02c086-8253-43af-a9e2-db09e91e5f33" providerId="ADAL" clId="{B662317B-E04A-4603-A65B-07DB999EA685}" dt="2023-01-16T22:54:12.194" v="4147" actId="179"/>
        <pc:sldMkLst>
          <pc:docMk/>
          <pc:sldMk cId="134098115" sldId="306"/>
        </pc:sldMkLst>
        <pc:spChg chg="mod">
          <ac:chgData name="Antoine Moulin" userId="dd02c086-8253-43af-a9e2-db09e91e5f33" providerId="ADAL" clId="{B662317B-E04A-4603-A65B-07DB999EA685}" dt="2023-01-16T22:53:10.529" v="4117" actId="20577"/>
          <ac:spMkLst>
            <pc:docMk/>
            <pc:sldMk cId="134098115" sldId="306"/>
            <ac:spMk id="2" creationId="{A33A60EC-FD8C-19E5-D662-AB3E3814817D}"/>
          </ac:spMkLst>
        </pc:spChg>
        <pc:spChg chg="mod">
          <ac:chgData name="Antoine Moulin" userId="dd02c086-8253-43af-a9e2-db09e91e5f33" providerId="ADAL" clId="{B662317B-E04A-4603-A65B-07DB999EA685}" dt="2023-01-16T22:54:12.194" v="4147" actId="179"/>
          <ac:spMkLst>
            <pc:docMk/>
            <pc:sldMk cId="134098115" sldId="306"/>
            <ac:spMk id="3" creationId="{D0095D91-84D8-6DF4-20AC-BD47BBFF9E51}"/>
          </ac:spMkLst>
        </pc:spChg>
      </pc:sldChg>
      <pc:sldChg chg="modSp add mod">
        <pc:chgData name="Antoine Moulin" userId="dd02c086-8253-43af-a9e2-db09e91e5f33" providerId="ADAL" clId="{B662317B-E04A-4603-A65B-07DB999EA685}" dt="2023-01-16T22:54:24.018" v="4152" actId="179"/>
        <pc:sldMkLst>
          <pc:docMk/>
          <pc:sldMk cId="724593441" sldId="307"/>
        </pc:sldMkLst>
        <pc:spChg chg="mod">
          <ac:chgData name="Antoine Moulin" userId="dd02c086-8253-43af-a9e2-db09e91e5f33" providerId="ADAL" clId="{B662317B-E04A-4603-A65B-07DB999EA685}" dt="2023-01-16T22:53:19.091" v="4125" actId="27636"/>
          <ac:spMkLst>
            <pc:docMk/>
            <pc:sldMk cId="724593441" sldId="307"/>
            <ac:spMk id="2" creationId="{A33A60EC-FD8C-19E5-D662-AB3E3814817D}"/>
          </ac:spMkLst>
        </pc:spChg>
        <pc:spChg chg="mod">
          <ac:chgData name="Antoine Moulin" userId="dd02c086-8253-43af-a9e2-db09e91e5f33" providerId="ADAL" clId="{B662317B-E04A-4603-A65B-07DB999EA685}" dt="2023-01-16T22:54:24.018" v="4152" actId="179"/>
          <ac:spMkLst>
            <pc:docMk/>
            <pc:sldMk cId="724593441" sldId="307"/>
            <ac:spMk id="3" creationId="{D0095D91-84D8-6DF4-20AC-BD47BBFF9E51}"/>
          </ac:spMkLst>
        </pc:spChg>
      </pc:sldChg>
      <pc:sldChg chg="modSp new mod">
        <pc:chgData name="Antoine Moulin" userId="dd02c086-8253-43af-a9e2-db09e91e5f33" providerId="ADAL" clId="{B662317B-E04A-4603-A65B-07DB999EA685}" dt="2023-01-16T22:59:46.184" v="4235" actId="20577"/>
        <pc:sldMkLst>
          <pc:docMk/>
          <pc:sldMk cId="4219519784" sldId="308"/>
        </pc:sldMkLst>
        <pc:spChg chg="mod">
          <ac:chgData name="Antoine Moulin" userId="dd02c086-8253-43af-a9e2-db09e91e5f33" providerId="ADAL" clId="{B662317B-E04A-4603-A65B-07DB999EA685}" dt="2023-01-16T22:59:46.184" v="4235" actId="20577"/>
          <ac:spMkLst>
            <pc:docMk/>
            <pc:sldMk cId="4219519784" sldId="308"/>
            <ac:spMk id="2" creationId="{12DCEA8F-0030-47A6-495D-9F9A8F2494DD}"/>
          </ac:spMkLst>
        </pc:spChg>
        <pc:spChg chg="mod">
          <ac:chgData name="Antoine Moulin" userId="dd02c086-8253-43af-a9e2-db09e91e5f33" providerId="ADAL" clId="{B662317B-E04A-4603-A65B-07DB999EA685}" dt="2023-01-16T22:59:05.262" v="4229"/>
          <ac:spMkLst>
            <pc:docMk/>
            <pc:sldMk cId="4219519784" sldId="308"/>
            <ac:spMk id="3" creationId="{B6F7CB67-DDF8-5EAA-9B0C-E407B045E8BF}"/>
          </ac:spMkLst>
        </pc:spChg>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E346ED-51EE-4F2E-A946-53ED87A7CB10}" type="datetimeFigureOut">
              <a:rPr lang="fr-FR" smtClean="0"/>
              <a:t>05/02/2024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A2318B-C301-42B2-8103-7D81B7967743}" type="slidenum">
              <a:rPr lang="fr-FR" smtClean="0"/>
              <a:t>‹N°›</a:t>
            </a:fld>
            <a:endParaRPr lang="fr-FR"/>
          </a:p>
        </p:txBody>
      </p:sp>
    </p:spTree>
    <p:extLst>
      <p:ext uri="{BB962C8B-B14F-4D97-AF65-F5344CB8AC3E}">
        <p14:creationId xmlns:p14="http://schemas.microsoft.com/office/powerpoint/2010/main" val="1816650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25AA0DF9-FF8D-4402-8E2F-DB6E437A2531}" type="datetime1">
              <a:rPr lang="fr-FR" smtClean="0"/>
              <a:t>05/02/2024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A0567D5-9107-408E-9F6E-E7282D1E377D}" type="slidenum">
              <a:rPr lang="fr-FR" smtClean="0"/>
              <a:t>‹N°›</a:t>
            </a:fld>
            <a:endParaRPr lang="fr-FR"/>
          </a:p>
        </p:txBody>
      </p:sp>
    </p:spTree>
    <p:extLst>
      <p:ext uri="{BB962C8B-B14F-4D97-AF65-F5344CB8AC3E}">
        <p14:creationId xmlns:p14="http://schemas.microsoft.com/office/powerpoint/2010/main" val="1925205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5100821-6483-4DE0-8AE9-AE8425B5F567}" type="datetime1">
              <a:rPr lang="fr-FR" smtClean="0"/>
              <a:t>05/02/2024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A0567D5-9107-408E-9F6E-E7282D1E377D}" type="slidenum">
              <a:rPr lang="fr-FR" smtClean="0"/>
              <a:t>‹N°›</a:t>
            </a:fld>
            <a:endParaRPr lang="fr-FR"/>
          </a:p>
        </p:txBody>
      </p:sp>
    </p:spTree>
    <p:extLst>
      <p:ext uri="{BB962C8B-B14F-4D97-AF65-F5344CB8AC3E}">
        <p14:creationId xmlns:p14="http://schemas.microsoft.com/office/powerpoint/2010/main" val="4279229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83992FF-7DB0-4473-985E-5034221FED8D}" type="datetime1">
              <a:rPr lang="fr-FR" smtClean="0"/>
              <a:t>05/02/2024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A0567D5-9107-408E-9F6E-E7282D1E377D}" type="slidenum">
              <a:rPr lang="fr-FR" smtClean="0"/>
              <a:t>‹N°›</a:t>
            </a:fld>
            <a:endParaRPr lang="fr-FR"/>
          </a:p>
        </p:txBody>
      </p:sp>
    </p:spTree>
    <p:extLst>
      <p:ext uri="{BB962C8B-B14F-4D97-AF65-F5344CB8AC3E}">
        <p14:creationId xmlns:p14="http://schemas.microsoft.com/office/powerpoint/2010/main" val="1078315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9E0C24D3-DB72-4F70-A5E9-1C01289A8A19}" type="datetime1">
              <a:rPr lang="fr-FR" smtClean="0"/>
              <a:t>05/02/2024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A0567D5-9107-408E-9F6E-E7282D1E377D}" type="slidenum">
              <a:rPr lang="fr-FR" smtClean="0"/>
              <a:t>‹N°›</a:t>
            </a:fld>
            <a:endParaRPr lang="fr-FR"/>
          </a:p>
        </p:txBody>
      </p:sp>
    </p:spTree>
    <p:extLst>
      <p:ext uri="{BB962C8B-B14F-4D97-AF65-F5344CB8AC3E}">
        <p14:creationId xmlns:p14="http://schemas.microsoft.com/office/powerpoint/2010/main" val="2728807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3BE69B18-C833-48CA-9416-44CC02F0CE30}" type="datetime1">
              <a:rPr lang="fr-FR" smtClean="0"/>
              <a:t>05/02/2024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A0567D5-9107-408E-9F6E-E7282D1E377D}" type="slidenum">
              <a:rPr lang="fr-FR" smtClean="0"/>
              <a:t>‹N°›</a:t>
            </a:fld>
            <a:endParaRPr lang="fr-FR"/>
          </a:p>
        </p:txBody>
      </p:sp>
    </p:spTree>
    <p:extLst>
      <p:ext uri="{BB962C8B-B14F-4D97-AF65-F5344CB8AC3E}">
        <p14:creationId xmlns:p14="http://schemas.microsoft.com/office/powerpoint/2010/main" val="2669921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57B0AD30-2FC5-41AD-A8FC-62705CEDFAF9}" type="datetime1">
              <a:rPr lang="fr-FR" smtClean="0"/>
              <a:t>05/02/2024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A0567D5-9107-408E-9F6E-E7282D1E377D}" type="slidenum">
              <a:rPr lang="fr-FR" smtClean="0"/>
              <a:t>‹N°›</a:t>
            </a:fld>
            <a:endParaRPr lang="fr-FR"/>
          </a:p>
        </p:txBody>
      </p:sp>
    </p:spTree>
    <p:extLst>
      <p:ext uri="{BB962C8B-B14F-4D97-AF65-F5344CB8AC3E}">
        <p14:creationId xmlns:p14="http://schemas.microsoft.com/office/powerpoint/2010/main" val="2268790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D145B6F8-9968-494F-B64E-749F94A639A2}" type="datetime1">
              <a:rPr lang="fr-FR" smtClean="0"/>
              <a:t>05/02/2024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A0567D5-9107-408E-9F6E-E7282D1E377D}" type="slidenum">
              <a:rPr lang="fr-FR" smtClean="0"/>
              <a:t>‹N°›</a:t>
            </a:fld>
            <a:endParaRPr lang="fr-FR"/>
          </a:p>
        </p:txBody>
      </p:sp>
    </p:spTree>
    <p:extLst>
      <p:ext uri="{BB962C8B-B14F-4D97-AF65-F5344CB8AC3E}">
        <p14:creationId xmlns:p14="http://schemas.microsoft.com/office/powerpoint/2010/main" val="2059707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31897708-22BE-480C-9418-33A9D7D47225}" type="datetime1">
              <a:rPr lang="fr-FR" smtClean="0"/>
              <a:t>05/02/2024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0A0567D5-9107-408E-9F6E-E7282D1E377D}" type="slidenum">
              <a:rPr lang="fr-FR" smtClean="0"/>
              <a:t>‹N°›</a:t>
            </a:fld>
            <a:endParaRPr lang="fr-FR"/>
          </a:p>
        </p:txBody>
      </p:sp>
    </p:spTree>
    <p:extLst>
      <p:ext uri="{BB962C8B-B14F-4D97-AF65-F5344CB8AC3E}">
        <p14:creationId xmlns:p14="http://schemas.microsoft.com/office/powerpoint/2010/main" val="2880305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A884DE7-B2EB-4680-A019-8931185F078A}" type="datetime1">
              <a:rPr lang="fr-FR" smtClean="0"/>
              <a:t>05/02/2024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A0567D5-9107-408E-9F6E-E7282D1E377D}" type="slidenum">
              <a:rPr lang="fr-FR" smtClean="0"/>
              <a:t>‹N°›</a:t>
            </a:fld>
            <a:endParaRPr lang="fr-FR"/>
          </a:p>
        </p:txBody>
      </p:sp>
    </p:spTree>
    <p:extLst>
      <p:ext uri="{BB962C8B-B14F-4D97-AF65-F5344CB8AC3E}">
        <p14:creationId xmlns:p14="http://schemas.microsoft.com/office/powerpoint/2010/main" val="2987925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193C9163-27B7-46B8-9072-C12E4DCFF7B5}" type="datetime1">
              <a:rPr lang="fr-FR" smtClean="0"/>
              <a:t>05/02/2024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A0567D5-9107-408E-9F6E-E7282D1E377D}" type="slidenum">
              <a:rPr lang="fr-FR" smtClean="0"/>
              <a:t>‹N°›</a:t>
            </a:fld>
            <a:endParaRPr lang="fr-FR"/>
          </a:p>
        </p:txBody>
      </p:sp>
    </p:spTree>
    <p:extLst>
      <p:ext uri="{BB962C8B-B14F-4D97-AF65-F5344CB8AC3E}">
        <p14:creationId xmlns:p14="http://schemas.microsoft.com/office/powerpoint/2010/main" val="2778279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5F0AF1F3-4004-4D67-961C-9409183332FA}" type="datetime1">
              <a:rPr lang="fr-FR" smtClean="0"/>
              <a:t>05/02/2024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A0567D5-9107-408E-9F6E-E7282D1E377D}" type="slidenum">
              <a:rPr lang="fr-FR" smtClean="0"/>
              <a:t>‹N°›</a:t>
            </a:fld>
            <a:endParaRPr lang="fr-FR"/>
          </a:p>
        </p:txBody>
      </p:sp>
    </p:spTree>
    <p:extLst>
      <p:ext uri="{BB962C8B-B14F-4D97-AF65-F5344CB8AC3E}">
        <p14:creationId xmlns:p14="http://schemas.microsoft.com/office/powerpoint/2010/main" val="161318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F24000-17DD-4991-A176-3DDD6A2A8C04}" type="datetime1">
              <a:rPr lang="fr-FR" smtClean="0"/>
              <a:t>05/02/2024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0567D5-9107-408E-9F6E-E7282D1E377D}" type="slidenum">
              <a:rPr lang="fr-FR" smtClean="0"/>
              <a:t>‹N°›</a:t>
            </a:fld>
            <a:endParaRPr lang="fr-FR"/>
          </a:p>
        </p:txBody>
      </p:sp>
    </p:spTree>
    <p:extLst>
      <p:ext uri="{BB962C8B-B14F-4D97-AF65-F5344CB8AC3E}">
        <p14:creationId xmlns:p14="http://schemas.microsoft.com/office/powerpoint/2010/main" val="552806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9.png"/><Relationship Id="rId18" Type="http://schemas.openxmlformats.org/officeDocument/2006/relationships/image" Target="../media/image14.png"/><Relationship Id="rId3" Type="http://schemas.openxmlformats.org/officeDocument/2006/relationships/oleObject" Target="../embeddings/oleObject1.bin"/><Relationship Id="rId7" Type="http://schemas.openxmlformats.org/officeDocument/2006/relationships/image" Target="../media/image3.emf"/><Relationship Id="rId12" Type="http://schemas.openxmlformats.org/officeDocument/2006/relationships/image" Target="../media/image8.png"/><Relationship Id="rId17" Type="http://schemas.openxmlformats.org/officeDocument/2006/relationships/image" Target="../media/image13.png"/><Relationship Id="rId2" Type="http://schemas.openxmlformats.org/officeDocument/2006/relationships/slideLayout" Target="../slideLayouts/slideLayout2.xml"/><Relationship Id="rId16" Type="http://schemas.openxmlformats.org/officeDocument/2006/relationships/image" Target="../media/image12.png"/><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7.png"/><Relationship Id="rId5" Type="http://schemas.openxmlformats.org/officeDocument/2006/relationships/image" Target="../media/image5.png"/><Relationship Id="rId15" Type="http://schemas.openxmlformats.org/officeDocument/2006/relationships/image" Target="../media/image11.png"/><Relationship Id="rId10" Type="http://schemas.openxmlformats.org/officeDocument/2006/relationships/image" Target="../media/image6.png"/><Relationship Id="rId19" Type="http://schemas.openxmlformats.org/officeDocument/2006/relationships/image" Target="../media/image15.png"/><Relationship Id="rId4" Type="http://schemas.openxmlformats.org/officeDocument/2006/relationships/image" Target="../media/image2.emf"/><Relationship Id="rId9" Type="http://schemas.openxmlformats.org/officeDocument/2006/relationships/image" Target="../media/image4.emf"/><Relationship Id="rId1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R4 </a:t>
            </a:r>
            <a:r>
              <a:rPr lang="fr-FR" dirty="0" smtClean="0"/>
              <a:t>D 10 </a:t>
            </a:r>
            <a:r>
              <a:rPr lang="fr-FR" dirty="0"/>
              <a:t>Management des systèmes d’information</a:t>
            </a:r>
          </a:p>
        </p:txBody>
      </p:sp>
      <p:sp>
        <p:nvSpPr>
          <p:cNvPr id="3" name="Sous-titre 2"/>
          <p:cNvSpPr>
            <a:spLocks noGrp="1"/>
          </p:cNvSpPr>
          <p:nvPr>
            <p:ph type="subTitle" idx="1"/>
          </p:nvPr>
        </p:nvSpPr>
        <p:spPr/>
        <p:txBody>
          <a:bodyPr/>
          <a:lstStyle/>
          <a:p>
            <a:r>
              <a:rPr lang="fr-FR" dirty="0"/>
              <a:t>Partie I : Le rôle et les dimensions d’un </a:t>
            </a:r>
            <a:r>
              <a:rPr lang="fr-FR" dirty="0" smtClean="0"/>
              <a:t>système </a:t>
            </a:r>
            <a:r>
              <a:rPr lang="fr-FR" dirty="0"/>
              <a:t>d’information</a:t>
            </a:r>
          </a:p>
        </p:txBody>
      </p:sp>
    </p:spTree>
    <p:extLst>
      <p:ext uri="{BB962C8B-B14F-4D97-AF65-F5344CB8AC3E}">
        <p14:creationId xmlns:p14="http://schemas.microsoft.com/office/powerpoint/2010/main" val="3642783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II. Les caractéristiques d’une information</a:t>
            </a:r>
          </a:p>
        </p:txBody>
      </p:sp>
      <p:sp>
        <p:nvSpPr>
          <p:cNvPr id="3" name="Espace réservé du contenu 2"/>
          <p:cNvSpPr>
            <a:spLocks noGrp="1"/>
          </p:cNvSpPr>
          <p:nvPr>
            <p:ph idx="1"/>
          </p:nvPr>
        </p:nvSpPr>
        <p:spPr/>
        <p:txBody>
          <a:bodyPr>
            <a:normAutofit/>
          </a:bodyPr>
          <a:lstStyle/>
          <a:p>
            <a:r>
              <a:rPr lang="fr-FR" dirty="0"/>
              <a:t>Les caractéristiques d’une information sont :</a:t>
            </a:r>
          </a:p>
          <a:p>
            <a:pPr lvl="1"/>
            <a:r>
              <a:rPr lang="fr-FR" u="sng" dirty="0"/>
              <a:t>son domaine d'étude </a:t>
            </a:r>
            <a:r>
              <a:rPr lang="fr-FR" dirty="0"/>
              <a:t>: (sous-ensemble cohérent de l'organisation, bien délimité et formant le contenu du sujet d'étude),</a:t>
            </a:r>
          </a:p>
          <a:p>
            <a:pPr lvl="1"/>
            <a:r>
              <a:rPr lang="fr-FR" u="sng" dirty="0"/>
              <a:t>sa nature</a:t>
            </a:r>
            <a:r>
              <a:rPr lang="fr-FR" dirty="0"/>
              <a:t> : quantitative ou qualitative,</a:t>
            </a:r>
          </a:p>
          <a:p>
            <a:pPr lvl="1"/>
            <a:r>
              <a:rPr lang="fr-FR" u="sng" dirty="0"/>
              <a:t>sa forme </a:t>
            </a:r>
            <a:r>
              <a:rPr lang="fr-FR" dirty="0"/>
              <a:t>: visuelle, écrite, sonore, orale, olfactive, tactile, gustative,</a:t>
            </a:r>
          </a:p>
          <a:p>
            <a:pPr lvl="1"/>
            <a:r>
              <a:rPr lang="fr-FR" u="sng" dirty="0"/>
              <a:t>sa qualité </a:t>
            </a:r>
            <a:r>
              <a:rPr lang="fr-FR" dirty="0"/>
              <a:t>: exacte, précise, mise à jour, pertinente, fiable,</a:t>
            </a:r>
          </a:p>
          <a:p>
            <a:pPr lvl="1"/>
            <a:r>
              <a:rPr lang="fr-FR" u="sng" dirty="0"/>
              <a:t>son coût</a:t>
            </a:r>
            <a:r>
              <a:rPr lang="fr-FR" dirty="0"/>
              <a:t> : à comparer à sa valeur (gain induit ou perte évitée).</a:t>
            </a:r>
          </a:p>
        </p:txBody>
      </p:sp>
      <p:sp>
        <p:nvSpPr>
          <p:cNvPr id="4" name="Espace réservé du numéro de diapositive 3"/>
          <p:cNvSpPr>
            <a:spLocks noGrp="1"/>
          </p:cNvSpPr>
          <p:nvPr>
            <p:ph type="sldNum" sz="quarter" idx="12"/>
          </p:nvPr>
        </p:nvSpPr>
        <p:spPr/>
        <p:txBody>
          <a:bodyPr/>
          <a:lstStyle/>
          <a:p>
            <a:fld id="{0A0567D5-9107-408E-9F6E-E7282D1E377D}" type="slidenum">
              <a:rPr lang="fr-FR" smtClean="0"/>
              <a:t>10</a:t>
            </a:fld>
            <a:endParaRPr lang="fr-FR"/>
          </a:p>
        </p:txBody>
      </p:sp>
    </p:spTree>
    <p:extLst>
      <p:ext uri="{BB962C8B-B14F-4D97-AF65-F5344CB8AC3E}">
        <p14:creationId xmlns:p14="http://schemas.microsoft.com/office/powerpoint/2010/main" val="5532707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III. La qualité de l’information</a:t>
            </a:r>
          </a:p>
        </p:txBody>
      </p:sp>
      <p:sp>
        <p:nvSpPr>
          <p:cNvPr id="3" name="Espace réservé du contenu 2"/>
          <p:cNvSpPr>
            <a:spLocks noGrp="1"/>
          </p:cNvSpPr>
          <p:nvPr>
            <p:ph idx="1"/>
          </p:nvPr>
        </p:nvSpPr>
        <p:spPr/>
        <p:txBody>
          <a:bodyPr/>
          <a:lstStyle/>
          <a:p>
            <a:r>
              <a:rPr lang="fr-FR" dirty="0"/>
              <a:t>Pour être performante, une entreprise doit prendre des décisions à partir d’informations de qualité.</a:t>
            </a:r>
          </a:p>
          <a:p>
            <a:r>
              <a:rPr lang="fr-FR" dirty="0"/>
              <a:t>La qualité de l’information désigne sa capacité à répondre aux besoins de l’organisation.</a:t>
            </a:r>
          </a:p>
          <a:p>
            <a:r>
              <a:rPr lang="fr-FR" dirty="0"/>
              <a:t>La qualité de l’information se base sur différents critères (A)</a:t>
            </a:r>
          </a:p>
          <a:p>
            <a:r>
              <a:rPr lang="fr-FR" dirty="0"/>
              <a:t>L’organisation doit mettre en place des </a:t>
            </a:r>
            <a:r>
              <a:rPr lang="fr-FR" dirty="0" smtClean="0"/>
              <a:t>procédures </a:t>
            </a:r>
            <a:r>
              <a:rPr lang="fr-FR" dirty="0"/>
              <a:t>pour s’assurer de la qualité de l’information (B) </a:t>
            </a:r>
          </a:p>
        </p:txBody>
      </p:sp>
      <p:sp>
        <p:nvSpPr>
          <p:cNvPr id="4" name="Espace réservé du numéro de diapositive 3"/>
          <p:cNvSpPr>
            <a:spLocks noGrp="1"/>
          </p:cNvSpPr>
          <p:nvPr>
            <p:ph type="sldNum" sz="quarter" idx="12"/>
          </p:nvPr>
        </p:nvSpPr>
        <p:spPr/>
        <p:txBody>
          <a:bodyPr/>
          <a:lstStyle/>
          <a:p>
            <a:fld id="{0A0567D5-9107-408E-9F6E-E7282D1E377D}" type="slidenum">
              <a:rPr lang="fr-FR" smtClean="0"/>
              <a:t>11</a:t>
            </a:fld>
            <a:endParaRPr lang="fr-FR"/>
          </a:p>
        </p:txBody>
      </p:sp>
    </p:spTree>
    <p:extLst>
      <p:ext uri="{BB962C8B-B14F-4D97-AF65-F5344CB8AC3E}">
        <p14:creationId xmlns:p14="http://schemas.microsoft.com/office/powerpoint/2010/main" val="34065424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 Les critères de la qualité de l’information</a:t>
            </a:r>
          </a:p>
        </p:txBody>
      </p:sp>
      <p:sp>
        <p:nvSpPr>
          <p:cNvPr id="3" name="Espace réservé du contenu 2"/>
          <p:cNvSpPr>
            <a:spLocks noGrp="1"/>
          </p:cNvSpPr>
          <p:nvPr>
            <p:ph idx="1"/>
          </p:nvPr>
        </p:nvSpPr>
        <p:spPr/>
        <p:txBody>
          <a:bodyPr>
            <a:normAutofit fontScale="85000" lnSpcReduction="10000"/>
          </a:bodyPr>
          <a:lstStyle/>
          <a:p>
            <a:r>
              <a:rPr lang="fr-FR" dirty="0"/>
              <a:t>La </a:t>
            </a:r>
            <a:r>
              <a:rPr lang="fr-FR" u="sng" dirty="0"/>
              <a:t>fiabilité</a:t>
            </a:r>
            <a:r>
              <a:rPr lang="fr-FR" dirty="0"/>
              <a:t> : information à laquelle on peut se fier, on va regarder notamment la fiabilité de la source</a:t>
            </a:r>
          </a:p>
          <a:p>
            <a:r>
              <a:rPr lang="fr-FR" u="sng" dirty="0"/>
              <a:t>L’exactitude</a:t>
            </a:r>
            <a:r>
              <a:rPr lang="fr-FR" dirty="0"/>
              <a:t>, Intégrité des informations : contenu conforme à la vérité, vraisemblance du contenu si on compare plusieurs sources. Le système maintient les informations dans un état cohérent</a:t>
            </a:r>
          </a:p>
          <a:p>
            <a:r>
              <a:rPr lang="fr-FR" u="sng" dirty="0"/>
              <a:t>L’actualité</a:t>
            </a:r>
            <a:r>
              <a:rPr lang="fr-FR" dirty="0"/>
              <a:t> : correspond au moment présent, information récente, mise à jour,</a:t>
            </a:r>
          </a:p>
          <a:p>
            <a:r>
              <a:rPr lang="fr-FR" dirty="0"/>
              <a:t>La </a:t>
            </a:r>
            <a:r>
              <a:rPr lang="fr-FR" u="sng" dirty="0"/>
              <a:t>ponctualité</a:t>
            </a:r>
            <a:r>
              <a:rPr lang="fr-FR" dirty="0"/>
              <a:t> : l’information arrive à temps pour prendre la décision par exemple,</a:t>
            </a:r>
          </a:p>
          <a:p>
            <a:r>
              <a:rPr lang="fr-FR" u="sng" dirty="0"/>
              <a:t>L’exhaustivité</a:t>
            </a:r>
            <a:r>
              <a:rPr lang="fr-FR" dirty="0"/>
              <a:t> : qui épuise à fond un sujet, le degré de finesse et de précision.</a:t>
            </a:r>
          </a:p>
          <a:p>
            <a:r>
              <a:rPr lang="fr-FR" dirty="0"/>
              <a:t>La </a:t>
            </a:r>
            <a:r>
              <a:rPr lang="fr-FR" u="sng" dirty="0"/>
              <a:t>pertinence</a:t>
            </a:r>
            <a:r>
              <a:rPr lang="fr-FR" dirty="0"/>
              <a:t> : elle est utile pour prendre une décision.</a:t>
            </a:r>
          </a:p>
          <a:p>
            <a:r>
              <a:rPr lang="fr-FR" u="sng" dirty="0"/>
              <a:t>L’accessibilité</a:t>
            </a:r>
            <a:r>
              <a:rPr lang="fr-FR" dirty="0"/>
              <a:t> : L’information est disponible au moment opportun</a:t>
            </a:r>
          </a:p>
        </p:txBody>
      </p:sp>
      <p:sp>
        <p:nvSpPr>
          <p:cNvPr id="4" name="Espace réservé du numéro de diapositive 3"/>
          <p:cNvSpPr>
            <a:spLocks noGrp="1"/>
          </p:cNvSpPr>
          <p:nvPr>
            <p:ph type="sldNum" sz="quarter" idx="12"/>
          </p:nvPr>
        </p:nvSpPr>
        <p:spPr/>
        <p:txBody>
          <a:bodyPr/>
          <a:lstStyle/>
          <a:p>
            <a:fld id="{0A0567D5-9107-408E-9F6E-E7282D1E377D}" type="slidenum">
              <a:rPr lang="fr-FR" smtClean="0"/>
              <a:t>12</a:t>
            </a:fld>
            <a:endParaRPr lang="fr-FR"/>
          </a:p>
        </p:txBody>
      </p:sp>
    </p:spTree>
    <p:extLst>
      <p:ext uri="{BB962C8B-B14F-4D97-AF65-F5344CB8AC3E}">
        <p14:creationId xmlns:p14="http://schemas.microsoft.com/office/powerpoint/2010/main" val="28427606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 Les procédures de contrôle de la qualité de l’information</a:t>
            </a:r>
          </a:p>
        </p:txBody>
      </p:sp>
      <p:sp>
        <p:nvSpPr>
          <p:cNvPr id="3" name="Espace réservé du contenu 2"/>
          <p:cNvSpPr>
            <a:spLocks noGrp="1"/>
          </p:cNvSpPr>
          <p:nvPr>
            <p:ph idx="1"/>
          </p:nvPr>
        </p:nvSpPr>
        <p:spPr/>
        <p:txBody>
          <a:bodyPr/>
          <a:lstStyle/>
          <a:p>
            <a:r>
              <a:rPr lang="fr-FR" dirty="0"/>
              <a:t>Une procédure désigne les activités à mener pour atteindre un objectif.</a:t>
            </a:r>
          </a:p>
          <a:p>
            <a:r>
              <a:rPr lang="fr-FR" dirty="0"/>
              <a:t>Pour s’assurer de la qualité de l’information, il faut :</a:t>
            </a:r>
          </a:p>
          <a:p>
            <a:pPr lvl="1"/>
            <a:r>
              <a:rPr lang="fr-FR" dirty="0"/>
              <a:t>Identifier l’émetteur et le destinataire de </a:t>
            </a:r>
            <a:r>
              <a:rPr lang="fr-FR" dirty="0" smtClean="0"/>
              <a:t>l’information.</a:t>
            </a:r>
            <a:endParaRPr lang="fr-FR" dirty="0"/>
          </a:p>
          <a:p>
            <a:pPr lvl="1"/>
            <a:r>
              <a:rPr lang="fr-FR" dirty="0"/>
              <a:t>Mettre en place un système de droit </a:t>
            </a:r>
            <a:r>
              <a:rPr lang="fr-FR" dirty="0" smtClean="0"/>
              <a:t>d’accès.</a:t>
            </a:r>
            <a:endParaRPr lang="fr-FR" dirty="0"/>
          </a:p>
          <a:p>
            <a:pPr lvl="1"/>
            <a:r>
              <a:rPr lang="fr-FR" dirty="0"/>
              <a:t>Mettre en place des procédures de mise à jour lors de certains événement : embauche, </a:t>
            </a:r>
            <a:r>
              <a:rPr lang="fr-FR" dirty="0" smtClean="0"/>
              <a:t>départ.</a:t>
            </a:r>
            <a:endParaRPr lang="fr-FR" dirty="0"/>
          </a:p>
          <a:p>
            <a:pPr lvl="1"/>
            <a:r>
              <a:rPr lang="fr-FR" dirty="0"/>
              <a:t>Mettre en place des audits pour trouver les sources </a:t>
            </a:r>
            <a:r>
              <a:rPr lang="fr-FR" dirty="0" smtClean="0"/>
              <a:t>d’erreurs.</a:t>
            </a:r>
            <a:endParaRPr lang="fr-FR" dirty="0"/>
          </a:p>
          <a:p>
            <a:pPr lvl="1"/>
            <a:r>
              <a:rPr lang="fr-FR" dirty="0"/>
              <a:t>Mettre à jour les </a:t>
            </a:r>
            <a:r>
              <a:rPr lang="fr-FR" dirty="0" smtClean="0"/>
              <a:t>logiciels.</a:t>
            </a:r>
            <a:endParaRPr lang="fr-FR" dirty="0"/>
          </a:p>
          <a:p>
            <a:pPr lvl="1"/>
            <a:r>
              <a:rPr lang="fr-FR" dirty="0"/>
              <a:t>Automatiser les transferts d’information pour éviter les saisies…</a:t>
            </a:r>
          </a:p>
          <a:p>
            <a:endParaRPr lang="fr-FR" dirty="0"/>
          </a:p>
        </p:txBody>
      </p:sp>
      <p:sp>
        <p:nvSpPr>
          <p:cNvPr id="4" name="Espace réservé du numéro de diapositive 3"/>
          <p:cNvSpPr>
            <a:spLocks noGrp="1"/>
          </p:cNvSpPr>
          <p:nvPr>
            <p:ph type="sldNum" sz="quarter" idx="12"/>
          </p:nvPr>
        </p:nvSpPr>
        <p:spPr/>
        <p:txBody>
          <a:bodyPr/>
          <a:lstStyle/>
          <a:p>
            <a:fld id="{0A0567D5-9107-408E-9F6E-E7282D1E377D}" type="slidenum">
              <a:rPr lang="fr-FR" smtClean="0"/>
              <a:t>13</a:t>
            </a:fld>
            <a:endParaRPr lang="fr-FR"/>
          </a:p>
        </p:txBody>
      </p:sp>
    </p:spTree>
    <p:extLst>
      <p:ext uri="{BB962C8B-B14F-4D97-AF65-F5344CB8AC3E}">
        <p14:creationId xmlns:p14="http://schemas.microsoft.com/office/powerpoint/2010/main" val="32962267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IV. Les flux d’information 1/2</a:t>
            </a:r>
          </a:p>
        </p:txBody>
      </p:sp>
      <p:sp>
        <p:nvSpPr>
          <p:cNvPr id="3" name="Espace réservé du contenu 2"/>
          <p:cNvSpPr>
            <a:spLocks noGrp="1"/>
          </p:cNvSpPr>
          <p:nvPr>
            <p:ph idx="1"/>
          </p:nvPr>
        </p:nvSpPr>
        <p:spPr/>
        <p:txBody>
          <a:bodyPr/>
          <a:lstStyle/>
          <a:p>
            <a:r>
              <a:rPr lang="fr-FR" dirty="0"/>
              <a:t>Un flux suppose un transfert d'info entre deux ou plusieurs entités autour d'une séquence émetteur - récepteur. </a:t>
            </a:r>
          </a:p>
          <a:p>
            <a:r>
              <a:rPr lang="fr-FR" dirty="0"/>
              <a:t>Les flux d'informations sont des échanges de contenu entre un ou plusieurs acteurs et un ou plusieurs objets. </a:t>
            </a:r>
          </a:p>
          <a:p>
            <a:r>
              <a:rPr lang="fr-FR" dirty="0"/>
              <a:t>La nature des contenus est variable (contenu oral, procédure informatique, transition d'un objet - transport...). Ces échanges peuvent être matériels et immatériels.</a:t>
            </a:r>
          </a:p>
          <a:p>
            <a:r>
              <a:rPr lang="fr-FR" dirty="0"/>
              <a:t>Les flux d'informations sont omniprésents dans l'entreprise. </a:t>
            </a:r>
          </a:p>
        </p:txBody>
      </p:sp>
      <p:sp>
        <p:nvSpPr>
          <p:cNvPr id="4" name="Espace réservé du numéro de diapositive 3"/>
          <p:cNvSpPr>
            <a:spLocks noGrp="1"/>
          </p:cNvSpPr>
          <p:nvPr>
            <p:ph type="sldNum" sz="quarter" idx="12"/>
          </p:nvPr>
        </p:nvSpPr>
        <p:spPr/>
        <p:txBody>
          <a:bodyPr/>
          <a:lstStyle/>
          <a:p>
            <a:fld id="{0A0567D5-9107-408E-9F6E-E7282D1E377D}" type="slidenum">
              <a:rPr lang="fr-FR" smtClean="0"/>
              <a:t>14</a:t>
            </a:fld>
            <a:endParaRPr lang="fr-FR"/>
          </a:p>
        </p:txBody>
      </p:sp>
    </p:spTree>
    <p:extLst>
      <p:ext uri="{BB962C8B-B14F-4D97-AF65-F5344CB8AC3E}">
        <p14:creationId xmlns:p14="http://schemas.microsoft.com/office/powerpoint/2010/main" val="30123152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6B9DE0-DFF7-D487-8B77-279E087B2E1A}"/>
              </a:ext>
            </a:extLst>
          </p:cNvPr>
          <p:cNvSpPr>
            <a:spLocks noGrp="1"/>
          </p:cNvSpPr>
          <p:nvPr>
            <p:ph type="title"/>
          </p:nvPr>
        </p:nvSpPr>
        <p:spPr/>
        <p:txBody>
          <a:bodyPr/>
          <a:lstStyle/>
          <a:p>
            <a:r>
              <a:rPr lang="fr-FR" dirty="0"/>
              <a:t>IV. Les flux d’information 2/2</a:t>
            </a:r>
          </a:p>
        </p:txBody>
      </p:sp>
      <p:sp>
        <p:nvSpPr>
          <p:cNvPr id="3" name="Espace réservé du contenu 2">
            <a:extLst>
              <a:ext uri="{FF2B5EF4-FFF2-40B4-BE49-F238E27FC236}">
                <a16:creationId xmlns:a16="http://schemas.microsoft.com/office/drawing/2014/main" id="{62579600-B47A-57EE-C0CD-C2638A277E2F}"/>
              </a:ext>
            </a:extLst>
          </p:cNvPr>
          <p:cNvSpPr>
            <a:spLocks noGrp="1"/>
          </p:cNvSpPr>
          <p:nvPr>
            <p:ph idx="1"/>
          </p:nvPr>
        </p:nvSpPr>
        <p:spPr/>
        <p:txBody>
          <a:bodyPr>
            <a:normAutofit/>
          </a:bodyPr>
          <a:lstStyle/>
          <a:p>
            <a:r>
              <a:rPr lang="fr-FR" dirty="0"/>
              <a:t>Exemples de flux d’informations :</a:t>
            </a:r>
          </a:p>
          <a:p>
            <a:pPr lvl="1"/>
            <a:r>
              <a:rPr lang="fr-FR" dirty="0" smtClean="0"/>
              <a:t>Échanges </a:t>
            </a:r>
            <a:r>
              <a:rPr lang="fr-FR" dirty="0"/>
              <a:t>d'informations entre les individus : Réunion, téléphone, machine à café...</a:t>
            </a:r>
          </a:p>
          <a:p>
            <a:pPr lvl="1"/>
            <a:r>
              <a:rPr lang="fr-FR" dirty="0"/>
              <a:t> </a:t>
            </a:r>
            <a:r>
              <a:rPr lang="fr-FR" dirty="0" smtClean="0"/>
              <a:t>Échanges </a:t>
            </a:r>
            <a:r>
              <a:rPr lang="fr-FR" dirty="0"/>
              <a:t>d'infos entre des groupes d'individus et des personnes morales : B2B, B2C, relations avec les organismes publics...</a:t>
            </a:r>
          </a:p>
          <a:p>
            <a:pPr lvl="1"/>
            <a:r>
              <a:rPr lang="fr-FR" dirty="0"/>
              <a:t> </a:t>
            </a:r>
            <a:r>
              <a:rPr lang="fr-FR" dirty="0" smtClean="0"/>
              <a:t>Échanges </a:t>
            </a:r>
            <a:r>
              <a:rPr lang="fr-FR" dirty="0"/>
              <a:t>d'informations entre un individu et un ordinateur : Saisie de données, </a:t>
            </a:r>
            <a:r>
              <a:rPr lang="fr-FR" dirty="0" smtClean="0"/>
              <a:t>rapport, </a:t>
            </a:r>
            <a:r>
              <a:rPr lang="fr-FR" dirty="0"/>
              <a:t>programmation.</a:t>
            </a:r>
          </a:p>
          <a:p>
            <a:pPr lvl="1"/>
            <a:r>
              <a:rPr lang="fr-FR" dirty="0"/>
              <a:t> </a:t>
            </a:r>
            <a:r>
              <a:rPr lang="fr-FR" dirty="0" smtClean="0"/>
              <a:t>Échange </a:t>
            </a:r>
            <a:r>
              <a:rPr lang="fr-FR" dirty="0"/>
              <a:t>de données entre une machine et une machine : Prendre la pièce A, la faire transiter sur le tapis B.</a:t>
            </a:r>
          </a:p>
        </p:txBody>
      </p:sp>
      <p:sp>
        <p:nvSpPr>
          <p:cNvPr id="4" name="Espace réservé du numéro de diapositive 3"/>
          <p:cNvSpPr>
            <a:spLocks noGrp="1"/>
          </p:cNvSpPr>
          <p:nvPr>
            <p:ph type="sldNum" sz="quarter" idx="12"/>
          </p:nvPr>
        </p:nvSpPr>
        <p:spPr/>
        <p:txBody>
          <a:bodyPr/>
          <a:lstStyle/>
          <a:p>
            <a:fld id="{0A0567D5-9107-408E-9F6E-E7282D1E377D}" type="slidenum">
              <a:rPr lang="fr-FR" smtClean="0"/>
              <a:t>15</a:t>
            </a:fld>
            <a:endParaRPr lang="fr-FR"/>
          </a:p>
        </p:txBody>
      </p:sp>
    </p:spTree>
    <p:extLst>
      <p:ext uri="{BB962C8B-B14F-4D97-AF65-F5344CB8AC3E}">
        <p14:creationId xmlns:p14="http://schemas.microsoft.com/office/powerpoint/2010/main" val="11222027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Chapitre 2 : Qu’est-ce qu’un système d’information ?</a:t>
            </a:r>
          </a:p>
        </p:txBody>
      </p:sp>
      <p:sp>
        <p:nvSpPr>
          <p:cNvPr id="5" name="Espace réservé du texte 4"/>
          <p:cNvSpPr>
            <a:spLocks noGrp="1"/>
          </p:cNvSpPr>
          <p:nvPr>
            <p:ph type="body" idx="1"/>
          </p:nvPr>
        </p:nvSpPr>
        <p:spPr/>
        <p:txBody>
          <a:bodyPr/>
          <a:lstStyle/>
          <a:p>
            <a:endParaRPr lang="fr-FR"/>
          </a:p>
        </p:txBody>
      </p:sp>
      <p:sp>
        <p:nvSpPr>
          <p:cNvPr id="3" name="Espace réservé du numéro de diapositive 2"/>
          <p:cNvSpPr>
            <a:spLocks noGrp="1"/>
          </p:cNvSpPr>
          <p:nvPr>
            <p:ph type="sldNum" sz="quarter" idx="12"/>
          </p:nvPr>
        </p:nvSpPr>
        <p:spPr/>
        <p:txBody>
          <a:bodyPr/>
          <a:lstStyle/>
          <a:p>
            <a:fld id="{0A0567D5-9107-408E-9F6E-E7282D1E377D}" type="slidenum">
              <a:rPr lang="fr-FR" smtClean="0"/>
              <a:t>16</a:t>
            </a:fld>
            <a:endParaRPr lang="fr-FR"/>
          </a:p>
        </p:txBody>
      </p:sp>
    </p:spTree>
    <p:extLst>
      <p:ext uri="{BB962C8B-B14F-4D97-AF65-F5344CB8AC3E}">
        <p14:creationId xmlns:p14="http://schemas.microsoft.com/office/powerpoint/2010/main" val="16100273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C9CE54-60F6-8A90-B34E-BCBB24B0DB3B}"/>
              </a:ext>
            </a:extLst>
          </p:cNvPr>
          <p:cNvSpPr>
            <a:spLocks noGrp="1"/>
          </p:cNvSpPr>
          <p:nvPr>
            <p:ph type="title"/>
          </p:nvPr>
        </p:nvSpPr>
        <p:spPr/>
        <p:txBody>
          <a:bodyPr/>
          <a:lstStyle/>
          <a:p>
            <a:r>
              <a:rPr lang="fr-FR" dirty="0"/>
              <a:t>Plan du chapitre</a:t>
            </a:r>
          </a:p>
        </p:txBody>
      </p:sp>
      <p:sp>
        <p:nvSpPr>
          <p:cNvPr id="3" name="Espace réservé du contenu 2">
            <a:extLst>
              <a:ext uri="{FF2B5EF4-FFF2-40B4-BE49-F238E27FC236}">
                <a16:creationId xmlns:a16="http://schemas.microsoft.com/office/drawing/2014/main" id="{9F4CBDC4-7B51-8D27-A4D2-2D09E8948456}"/>
              </a:ext>
            </a:extLst>
          </p:cNvPr>
          <p:cNvSpPr>
            <a:spLocks noGrp="1"/>
          </p:cNvSpPr>
          <p:nvPr>
            <p:ph idx="1"/>
          </p:nvPr>
        </p:nvSpPr>
        <p:spPr/>
        <p:txBody>
          <a:bodyPr/>
          <a:lstStyle/>
          <a:p>
            <a:pPr marL="571500" indent="-571500">
              <a:buFont typeface="+mj-lt"/>
              <a:buAutoNum type="romanUcPeriod"/>
            </a:pPr>
            <a:r>
              <a:rPr lang="fr-FR" dirty="0"/>
              <a:t>Définition</a:t>
            </a:r>
          </a:p>
          <a:p>
            <a:pPr marL="571500" indent="-571500">
              <a:buFont typeface="+mj-lt"/>
              <a:buAutoNum type="romanUcPeriod"/>
            </a:pPr>
            <a:r>
              <a:rPr lang="fr-FR" dirty="0"/>
              <a:t>Les composants</a:t>
            </a:r>
          </a:p>
          <a:p>
            <a:pPr marL="571500" indent="-571500">
              <a:buFont typeface="+mj-lt"/>
              <a:buAutoNum type="romanUcPeriod"/>
            </a:pPr>
            <a:r>
              <a:rPr lang="fr-FR" dirty="0"/>
              <a:t>Les différentes dimensions</a:t>
            </a:r>
          </a:p>
          <a:p>
            <a:endParaRPr lang="fr-FR" dirty="0"/>
          </a:p>
        </p:txBody>
      </p:sp>
      <p:sp>
        <p:nvSpPr>
          <p:cNvPr id="4" name="Espace réservé du numéro de diapositive 3"/>
          <p:cNvSpPr>
            <a:spLocks noGrp="1"/>
          </p:cNvSpPr>
          <p:nvPr>
            <p:ph type="sldNum" sz="quarter" idx="12"/>
          </p:nvPr>
        </p:nvSpPr>
        <p:spPr/>
        <p:txBody>
          <a:bodyPr/>
          <a:lstStyle/>
          <a:p>
            <a:fld id="{0A0567D5-9107-408E-9F6E-E7282D1E377D}" type="slidenum">
              <a:rPr lang="fr-FR" smtClean="0"/>
              <a:t>17</a:t>
            </a:fld>
            <a:endParaRPr lang="fr-FR"/>
          </a:p>
        </p:txBody>
      </p:sp>
    </p:spTree>
    <p:extLst>
      <p:ext uri="{BB962C8B-B14F-4D97-AF65-F5344CB8AC3E}">
        <p14:creationId xmlns:p14="http://schemas.microsoft.com/office/powerpoint/2010/main" val="36681634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933857-4009-E5A5-251B-17DD2E912768}"/>
              </a:ext>
            </a:extLst>
          </p:cNvPr>
          <p:cNvSpPr>
            <a:spLocks noGrp="1"/>
          </p:cNvSpPr>
          <p:nvPr>
            <p:ph type="title"/>
          </p:nvPr>
        </p:nvSpPr>
        <p:spPr/>
        <p:txBody>
          <a:bodyPr/>
          <a:lstStyle/>
          <a:p>
            <a:r>
              <a:rPr lang="fr-FR" dirty="0"/>
              <a:t>I. Définition</a:t>
            </a:r>
          </a:p>
        </p:txBody>
      </p:sp>
      <p:sp>
        <p:nvSpPr>
          <p:cNvPr id="3" name="Espace réservé du contenu 2">
            <a:extLst>
              <a:ext uri="{FF2B5EF4-FFF2-40B4-BE49-F238E27FC236}">
                <a16:creationId xmlns:a16="http://schemas.microsoft.com/office/drawing/2014/main" id="{285148AA-E45D-7B1A-006E-8A5CB79CA70C}"/>
              </a:ext>
            </a:extLst>
          </p:cNvPr>
          <p:cNvSpPr>
            <a:spLocks noGrp="1"/>
          </p:cNvSpPr>
          <p:nvPr>
            <p:ph idx="1"/>
          </p:nvPr>
        </p:nvSpPr>
        <p:spPr/>
        <p:txBody>
          <a:bodyPr/>
          <a:lstStyle/>
          <a:p>
            <a:r>
              <a:rPr lang="fr-FR" dirty="0"/>
              <a:t>« </a:t>
            </a:r>
            <a:r>
              <a:rPr lang="fr-FR" b="1" dirty="0"/>
              <a:t>Un système d’information </a:t>
            </a:r>
            <a:r>
              <a:rPr lang="fr-FR" dirty="0"/>
              <a:t>est l’ensemble des </a:t>
            </a:r>
            <a:r>
              <a:rPr lang="fr-FR" b="1" dirty="0"/>
              <a:t>ressources</a:t>
            </a:r>
            <a:r>
              <a:rPr lang="fr-FR" dirty="0"/>
              <a:t> (matériels, logiciels, données, procédures, humains, …) </a:t>
            </a:r>
            <a:r>
              <a:rPr lang="fr-FR" b="1" dirty="0" smtClean="0"/>
              <a:t>structuré </a:t>
            </a:r>
            <a:r>
              <a:rPr lang="fr-FR" b="1" dirty="0"/>
              <a:t>pour acquérir, traiter, mémoriser, transmettre et rendre disponible l’information </a:t>
            </a:r>
            <a:r>
              <a:rPr lang="fr-FR" dirty="0"/>
              <a:t>(sous forme de données, textes, sons, images, …) dans et entre les organisations. »</a:t>
            </a:r>
          </a:p>
          <a:p>
            <a:pPr marL="0" indent="0" algn="r">
              <a:lnSpc>
                <a:spcPct val="100000"/>
              </a:lnSpc>
              <a:spcBef>
                <a:spcPts val="0"/>
              </a:spcBef>
              <a:buNone/>
            </a:pPr>
            <a:r>
              <a:rPr lang="fr-FR" sz="1800" spc="-55" dirty="0">
                <a:latin typeface="Calibri"/>
                <a:cs typeface="Calibri"/>
              </a:rPr>
              <a:t>R</a:t>
            </a:r>
            <a:r>
              <a:rPr lang="fr-FR" sz="1800" spc="-5" dirty="0">
                <a:latin typeface="Calibri"/>
                <a:cs typeface="Calibri"/>
              </a:rPr>
              <a:t>ob</a:t>
            </a:r>
            <a:r>
              <a:rPr lang="fr-FR" sz="1800" spc="0" dirty="0">
                <a:latin typeface="Calibri"/>
                <a:cs typeface="Calibri"/>
              </a:rPr>
              <a:t>e</a:t>
            </a:r>
            <a:r>
              <a:rPr lang="fr-FR" sz="1800" spc="-10" dirty="0">
                <a:latin typeface="Calibri"/>
                <a:cs typeface="Calibri"/>
              </a:rPr>
              <a:t>rt</a:t>
            </a:r>
            <a:r>
              <a:rPr lang="fr-FR" sz="1800" spc="5" dirty="0">
                <a:latin typeface="Calibri"/>
                <a:cs typeface="Calibri"/>
              </a:rPr>
              <a:t> </a:t>
            </a:r>
            <a:r>
              <a:rPr lang="fr-FR" sz="1800" spc="-55" dirty="0" err="1">
                <a:latin typeface="Calibri"/>
                <a:cs typeface="Calibri"/>
              </a:rPr>
              <a:t>R</a:t>
            </a:r>
            <a:r>
              <a:rPr lang="fr-FR" sz="1800" spc="0" dirty="0" err="1">
                <a:latin typeface="Calibri"/>
                <a:cs typeface="Calibri"/>
              </a:rPr>
              <a:t>eix</a:t>
            </a:r>
            <a:r>
              <a:rPr lang="fr-FR" sz="1800" spc="10" dirty="0">
                <a:latin typeface="Calibri"/>
                <a:cs typeface="Calibri"/>
              </a:rPr>
              <a:t> </a:t>
            </a:r>
            <a:r>
              <a:rPr lang="fr-FR" sz="1800" spc="-5" dirty="0">
                <a:latin typeface="Calibri"/>
                <a:cs typeface="Calibri"/>
              </a:rPr>
              <a:t>(</a:t>
            </a:r>
            <a:r>
              <a:rPr lang="fr-FR" sz="1800" spc="-10" dirty="0">
                <a:latin typeface="Calibri"/>
                <a:cs typeface="Calibri"/>
              </a:rPr>
              <a:t>193</a:t>
            </a:r>
            <a:r>
              <a:rPr lang="fr-FR" sz="1800" spc="-15" dirty="0">
                <a:latin typeface="Calibri"/>
                <a:cs typeface="Calibri"/>
              </a:rPr>
              <a:t>4</a:t>
            </a:r>
            <a:r>
              <a:rPr lang="fr-FR" sz="1800" spc="0" dirty="0">
                <a:latin typeface="Calibri"/>
                <a:cs typeface="Calibri"/>
              </a:rPr>
              <a:t>-</a:t>
            </a:r>
            <a:r>
              <a:rPr lang="fr-FR" sz="1800" spc="-10" dirty="0">
                <a:latin typeface="Calibri"/>
                <a:cs typeface="Calibri"/>
              </a:rPr>
              <a:t>2006</a:t>
            </a:r>
            <a:r>
              <a:rPr lang="fr-FR" sz="1800" spc="-20" dirty="0">
                <a:latin typeface="Calibri"/>
                <a:cs typeface="Calibri"/>
              </a:rPr>
              <a:t>)</a:t>
            </a:r>
            <a:r>
              <a:rPr lang="fr-FR" sz="1800" spc="-5" dirty="0">
                <a:latin typeface="Calibri"/>
                <a:cs typeface="Calibri"/>
              </a:rPr>
              <a:t>,</a:t>
            </a:r>
            <a:r>
              <a:rPr lang="fr-FR" sz="1800" spc="30" dirty="0">
                <a:latin typeface="Calibri"/>
                <a:cs typeface="Calibri"/>
              </a:rPr>
              <a:t> </a:t>
            </a:r>
            <a:r>
              <a:rPr lang="fr-FR" sz="1800" i="1" spc="-25" dirty="0">
                <a:latin typeface="Calibri"/>
                <a:cs typeface="Calibri"/>
              </a:rPr>
              <a:t>S</a:t>
            </a:r>
            <a:r>
              <a:rPr lang="fr-FR" sz="1800" i="1" spc="-5" dirty="0">
                <a:latin typeface="Calibri"/>
                <a:cs typeface="Calibri"/>
              </a:rPr>
              <a:t>y</a:t>
            </a:r>
            <a:r>
              <a:rPr lang="fr-FR" sz="1800" i="1" spc="-30" dirty="0">
                <a:latin typeface="Calibri"/>
                <a:cs typeface="Calibri"/>
              </a:rPr>
              <a:t>s</a:t>
            </a:r>
            <a:r>
              <a:rPr lang="fr-FR" sz="1800" i="1" spc="-40" dirty="0">
                <a:latin typeface="Calibri"/>
                <a:cs typeface="Calibri"/>
              </a:rPr>
              <a:t>t</a:t>
            </a:r>
            <a:r>
              <a:rPr lang="fr-FR" sz="1800" i="1" spc="-10" dirty="0">
                <a:latin typeface="Calibri"/>
                <a:cs typeface="Calibri"/>
              </a:rPr>
              <a:t>èmes</a:t>
            </a:r>
            <a:r>
              <a:rPr lang="fr-FR" sz="1800" i="1" spc="0" dirty="0">
                <a:latin typeface="Calibri"/>
                <a:cs typeface="Calibri"/>
              </a:rPr>
              <a:t> </a:t>
            </a:r>
            <a:r>
              <a:rPr lang="fr-FR" sz="1800" i="1" spc="-5" dirty="0">
                <a:latin typeface="Calibri"/>
                <a:cs typeface="Calibri"/>
              </a:rPr>
              <a:t>d'</a:t>
            </a:r>
            <a:r>
              <a:rPr lang="fr-FR" sz="1800" i="1" spc="-10" dirty="0">
                <a:latin typeface="Calibri"/>
                <a:cs typeface="Calibri"/>
              </a:rPr>
              <a:t>i</a:t>
            </a:r>
            <a:r>
              <a:rPr lang="fr-FR" sz="1800" i="1" spc="-5" dirty="0">
                <a:latin typeface="Calibri"/>
                <a:cs typeface="Calibri"/>
              </a:rPr>
              <a:t>n</a:t>
            </a:r>
            <a:r>
              <a:rPr lang="fr-FR" sz="1800" i="1" spc="-25" dirty="0">
                <a:latin typeface="Calibri"/>
                <a:cs typeface="Calibri"/>
              </a:rPr>
              <a:t>f</a:t>
            </a:r>
            <a:r>
              <a:rPr lang="fr-FR" sz="1800" i="1" spc="-5" dirty="0">
                <a:latin typeface="Calibri"/>
                <a:cs typeface="Calibri"/>
              </a:rPr>
              <a:t>ormat</a:t>
            </a:r>
            <a:r>
              <a:rPr lang="fr-FR" sz="1800" i="1" spc="-10" dirty="0">
                <a:latin typeface="Calibri"/>
                <a:cs typeface="Calibri"/>
              </a:rPr>
              <a:t>i</a:t>
            </a:r>
            <a:r>
              <a:rPr lang="fr-FR" sz="1800" i="1" spc="-5" dirty="0">
                <a:latin typeface="Calibri"/>
                <a:cs typeface="Calibri"/>
              </a:rPr>
              <a:t>o</a:t>
            </a:r>
            <a:r>
              <a:rPr lang="fr-FR" sz="1800" i="1" spc="0" dirty="0">
                <a:latin typeface="Calibri"/>
                <a:cs typeface="Calibri"/>
              </a:rPr>
              <a:t>n</a:t>
            </a:r>
            <a:r>
              <a:rPr lang="fr-FR" sz="1800" i="1" spc="20" dirty="0">
                <a:latin typeface="Calibri"/>
                <a:cs typeface="Calibri"/>
              </a:rPr>
              <a:t> </a:t>
            </a:r>
            <a:r>
              <a:rPr lang="fr-FR" sz="1800" i="1" spc="-20" dirty="0">
                <a:latin typeface="Calibri"/>
                <a:cs typeface="Calibri"/>
              </a:rPr>
              <a:t>e</a:t>
            </a:r>
            <a:r>
              <a:rPr lang="fr-FR" sz="1800" i="1" spc="-10" dirty="0">
                <a:latin typeface="Calibri"/>
                <a:cs typeface="Calibri"/>
              </a:rPr>
              <a:t>t</a:t>
            </a:r>
            <a:r>
              <a:rPr lang="fr-FR" sz="1800" i="1" spc="5" dirty="0">
                <a:latin typeface="Calibri"/>
                <a:cs typeface="Calibri"/>
              </a:rPr>
              <a:t> </a:t>
            </a:r>
            <a:r>
              <a:rPr lang="fr-FR" sz="1800" i="1" spc="0" dirty="0">
                <a:latin typeface="Calibri"/>
                <a:cs typeface="Calibri"/>
              </a:rPr>
              <a:t>manage</a:t>
            </a:r>
            <a:r>
              <a:rPr lang="fr-FR" sz="1800" i="1" spc="5" dirty="0">
                <a:latin typeface="Calibri"/>
                <a:cs typeface="Calibri"/>
              </a:rPr>
              <a:t>m</a:t>
            </a:r>
            <a:r>
              <a:rPr lang="fr-FR" sz="1800" i="1" spc="-10" dirty="0">
                <a:latin typeface="Calibri"/>
                <a:cs typeface="Calibri"/>
              </a:rPr>
              <a:t>e</a:t>
            </a:r>
            <a:r>
              <a:rPr lang="fr-FR" sz="1800" i="1" spc="-20" dirty="0">
                <a:latin typeface="Calibri"/>
                <a:cs typeface="Calibri"/>
              </a:rPr>
              <a:t>n</a:t>
            </a:r>
            <a:r>
              <a:rPr lang="fr-FR" sz="1800" i="1" spc="-10" dirty="0">
                <a:latin typeface="Calibri"/>
                <a:cs typeface="Calibri"/>
              </a:rPr>
              <a:t>t</a:t>
            </a:r>
            <a:endParaRPr lang="fr-FR" sz="1800" dirty="0">
              <a:latin typeface="Calibri"/>
              <a:cs typeface="Calibri"/>
            </a:endParaRPr>
          </a:p>
          <a:p>
            <a:pPr marL="0" indent="0" algn="r">
              <a:lnSpc>
                <a:spcPct val="100000"/>
              </a:lnSpc>
              <a:spcBef>
                <a:spcPts val="0"/>
              </a:spcBef>
              <a:buNone/>
            </a:pPr>
            <a:r>
              <a:rPr lang="fr-FR" sz="1800" i="1" spc="-5" dirty="0">
                <a:latin typeface="Calibri"/>
                <a:cs typeface="Calibri"/>
              </a:rPr>
              <a:t>de</a:t>
            </a:r>
            <a:r>
              <a:rPr lang="fr-FR" sz="1800" i="1" spc="0" dirty="0">
                <a:latin typeface="Calibri"/>
                <a:cs typeface="Calibri"/>
              </a:rPr>
              <a:t>s</a:t>
            </a:r>
            <a:r>
              <a:rPr lang="fr-FR" sz="1800" i="1" spc="5" dirty="0">
                <a:latin typeface="Calibri"/>
                <a:cs typeface="Calibri"/>
              </a:rPr>
              <a:t> </a:t>
            </a:r>
            <a:r>
              <a:rPr lang="fr-FR" sz="1800" i="1" spc="-5" dirty="0">
                <a:latin typeface="Calibri"/>
                <a:cs typeface="Calibri"/>
              </a:rPr>
              <a:t>o</a:t>
            </a:r>
            <a:r>
              <a:rPr lang="fr-FR" sz="1800" i="1" spc="-10" dirty="0">
                <a:latin typeface="Calibri"/>
                <a:cs typeface="Calibri"/>
              </a:rPr>
              <a:t>r</a:t>
            </a:r>
            <a:r>
              <a:rPr lang="fr-FR" sz="1800" i="1" spc="-5" dirty="0">
                <a:latin typeface="Calibri"/>
                <a:cs typeface="Calibri"/>
              </a:rPr>
              <a:t>ga</a:t>
            </a:r>
            <a:r>
              <a:rPr lang="fr-FR" sz="1800" i="1" spc="-10" dirty="0">
                <a:latin typeface="Calibri"/>
                <a:cs typeface="Calibri"/>
              </a:rPr>
              <a:t>ni</a:t>
            </a:r>
            <a:r>
              <a:rPr lang="fr-FR" sz="1800" i="1" spc="-5" dirty="0">
                <a:latin typeface="Calibri"/>
                <a:cs typeface="Calibri"/>
              </a:rPr>
              <a:t>s</a:t>
            </a:r>
            <a:r>
              <a:rPr lang="fr-FR" sz="1800" i="1" spc="-10" dirty="0">
                <a:latin typeface="Calibri"/>
                <a:cs typeface="Calibri"/>
              </a:rPr>
              <a:t>a</a:t>
            </a:r>
            <a:r>
              <a:rPr lang="fr-FR" sz="1800" i="1" spc="0" dirty="0">
                <a:latin typeface="Calibri"/>
                <a:cs typeface="Calibri"/>
              </a:rPr>
              <a:t>t</a:t>
            </a:r>
            <a:r>
              <a:rPr lang="fr-FR" sz="1800" i="1" spc="-10" dirty="0">
                <a:latin typeface="Calibri"/>
                <a:cs typeface="Calibri"/>
              </a:rPr>
              <a:t>i</a:t>
            </a:r>
            <a:r>
              <a:rPr lang="fr-FR" sz="1800" i="1" spc="-5" dirty="0">
                <a:latin typeface="Calibri"/>
                <a:cs typeface="Calibri"/>
              </a:rPr>
              <a:t>ons</a:t>
            </a:r>
            <a:r>
              <a:rPr lang="fr-FR" sz="1800" spc="-5" dirty="0">
                <a:latin typeface="Calibri"/>
                <a:cs typeface="Calibri"/>
              </a:rPr>
              <a:t>,</a:t>
            </a:r>
            <a:r>
              <a:rPr lang="fr-FR" sz="1800" spc="30" dirty="0">
                <a:latin typeface="Calibri"/>
                <a:cs typeface="Calibri"/>
              </a:rPr>
              <a:t> </a:t>
            </a:r>
            <a:r>
              <a:rPr lang="fr-FR" sz="1800" spc="-30" dirty="0">
                <a:latin typeface="Calibri"/>
                <a:cs typeface="Calibri"/>
              </a:rPr>
              <a:t>É</a:t>
            </a:r>
            <a:r>
              <a:rPr lang="fr-FR" sz="1800" spc="-5" dirty="0">
                <a:latin typeface="Calibri"/>
                <a:cs typeface="Calibri"/>
              </a:rPr>
              <a:t>di</a:t>
            </a:r>
            <a:r>
              <a:rPr lang="fr-FR" sz="1800" spc="-10" dirty="0">
                <a:latin typeface="Calibri"/>
                <a:cs typeface="Calibri"/>
              </a:rPr>
              <a:t>ti</a:t>
            </a:r>
            <a:r>
              <a:rPr lang="fr-FR" sz="1800" spc="-5" dirty="0">
                <a:latin typeface="Calibri"/>
                <a:cs typeface="Calibri"/>
              </a:rPr>
              <a:t>on</a:t>
            </a:r>
            <a:r>
              <a:rPr lang="fr-FR" sz="1800" spc="0" dirty="0">
                <a:latin typeface="Calibri"/>
                <a:cs typeface="Calibri"/>
              </a:rPr>
              <a:t>s </a:t>
            </a:r>
            <a:r>
              <a:rPr lang="fr-FR" sz="1800" spc="-55" dirty="0">
                <a:latin typeface="Calibri"/>
                <a:cs typeface="Calibri"/>
              </a:rPr>
              <a:t>V</a:t>
            </a:r>
            <a:r>
              <a:rPr lang="fr-FR" sz="1800" spc="-5" dirty="0">
                <a:latin typeface="Calibri"/>
                <a:cs typeface="Calibri"/>
              </a:rPr>
              <a:t>uibert,</a:t>
            </a:r>
            <a:r>
              <a:rPr lang="fr-FR" sz="1800" spc="25" dirty="0">
                <a:latin typeface="Calibri"/>
                <a:cs typeface="Calibri"/>
              </a:rPr>
              <a:t> </a:t>
            </a:r>
            <a:r>
              <a:rPr lang="fr-FR" sz="1800" spc="-5" dirty="0">
                <a:latin typeface="Calibri"/>
                <a:cs typeface="Calibri"/>
              </a:rPr>
              <a:t>Fi</a:t>
            </a:r>
            <a:r>
              <a:rPr lang="fr-FR" sz="1800" spc="-45" dirty="0">
                <a:latin typeface="Calibri"/>
                <a:cs typeface="Calibri"/>
              </a:rPr>
              <a:t>r</a:t>
            </a:r>
            <a:r>
              <a:rPr lang="fr-FR" sz="1800" spc="-25" dirty="0">
                <a:latin typeface="Calibri"/>
                <a:cs typeface="Calibri"/>
              </a:rPr>
              <a:t>s</a:t>
            </a:r>
            <a:r>
              <a:rPr lang="fr-FR" sz="1800" spc="0" dirty="0">
                <a:latin typeface="Calibri"/>
                <a:cs typeface="Calibri"/>
              </a:rPr>
              <a:t>t </a:t>
            </a:r>
            <a:r>
              <a:rPr lang="fr-FR" sz="1800" spc="0" dirty="0" err="1">
                <a:latin typeface="Calibri"/>
                <a:cs typeface="Calibri"/>
              </a:rPr>
              <a:t>ed</a:t>
            </a:r>
            <a:r>
              <a:rPr lang="fr-FR" sz="1800" spc="-10" dirty="0" err="1">
                <a:latin typeface="Calibri"/>
                <a:cs typeface="Calibri"/>
              </a:rPr>
              <a:t>i</a:t>
            </a:r>
            <a:r>
              <a:rPr lang="fr-FR" sz="1800" spc="0" dirty="0" err="1">
                <a:latin typeface="Calibri"/>
                <a:cs typeface="Calibri"/>
              </a:rPr>
              <a:t>t</a:t>
            </a:r>
            <a:r>
              <a:rPr lang="fr-FR" sz="1800" spc="-10" dirty="0" err="1">
                <a:latin typeface="Calibri"/>
                <a:cs typeface="Calibri"/>
              </a:rPr>
              <a:t>i</a:t>
            </a:r>
            <a:r>
              <a:rPr lang="fr-FR" sz="1800" spc="-5" dirty="0" err="1">
                <a:latin typeface="Calibri"/>
                <a:cs typeface="Calibri"/>
              </a:rPr>
              <a:t>o</a:t>
            </a:r>
            <a:r>
              <a:rPr lang="fr-FR" sz="1800" spc="0" dirty="0" err="1">
                <a:latin typeface="Calibri"/>
                <a:cs typeface="Calibri"/>
              </a:rPr>
              <a:t>n</a:t>
            </a:r>
            <a:r>
              <a:rPr lang="fr-FR" sz="1800" spc="20" dirty="0">
                <a:latin typeface="Calibri"/>
                <a:cs typeface="Calibri"/>
              </a:rPr>
              <a:t> </a:t>
            </a:r>
            <a:r>
              <a:rPr lang="fr-FR" sz="1800" spc="-10" dirty="0">
                <a:latin typeface="Calibri"/>
                <a:cs typeface="Calibri"/>
              </a:rPr>
              <a:t>i</a:t>
            </a:r>
            <a:r>
              <a:rPr lang="fr-FR" sz="1800" spc="0" dirty="0">
                <a:latin typeface="Calibri"/>
                <a:cs typeface="Calibri"/>
              </a:rPr>
              <a:t>n</a:t>
            </a:r>
            <a:r>
              <a:rPr lang="fr-FR" sz="1800" spc="10" dirty="0">
                <a:latin typeface="Calibri"/>
                <a:cs typeface="Calibri"/>
              </a:rPr>
              <a:t> </a:t>
            </a:r>
            <a:r>
              <a:rPr lang="fr-FR" sz="1800" spc="0" dirty="0">
                <a:latin typeface="Calibri"/>
                <a:cs typeface="Calibri"/>
              </a:rPr>
              <a:t>19</a:t>
            </a:r>
            <a:r>
              <a:rPr lang="fr-FR" sz="1800" spc="-10" dirty="0">
                <a:latin typeface="Calibri"/>
                <a:cs typeface="Calibri"/>
              </a:rPr>
              <a:t>9</a:t>
            </a:r>
            <a:r>
              <a:rPr lang="fr-FR" sz="1800" spc="0" dirty="0">
                <a:latin typeface="Calibri"/>
                <a:cs typeface="Calibri"/>
              </a:rPr>
              <a:t>5, 367</a:t>
            </a:r>
            <a:r>
              <a:rPr lang="fr-FR" sz="1800" spc="-5" dirty="0">
                <a:latin typeface="Calibri"/>
                <a:cs typeface="Calibri"/>
              </a:rPr>
              <a:t> pag</a:t>
            </a:r>
            <a:r>
              <a:rPr lang="fr-FR" sz="1800" spc="0" dirty="0">
                <a:latin typeface="Calibri"/>
                <a:cs typeface="Calibri"/>
              </a:rPr>
              <a:t>es.</a:t>
            </a:r>
            <a:endParaRPr lang="fr-FR" sz="1800" dirty="0"/>
          </a:p>
          <a:p>
            <a:endParaRPr lang="fr-FR" dirty="0"/>
          </a:p>
        </p:txBody>
      </p:sp>
      <p:sp>
        <p:nvSpPr>
          <p:cNvPr id="4" name="Espace réservé du numéro de diapositive 3"/>
          <p:cNvSpPr>
            <a:spLocks noGrp="1"/>
          </p:cNvSpPr>
          <p:nvPr>
            <p:ph type="sldNum" sz="quarter" idx="12"/>
          </p:nvPr>
        </p:nvSpPr>
        <p:spPr/>
        <p:txBody>
          <a:bodyPr/>
          <a:lstStyle/>
          <a:p>
            <a:fld id="{0A0567D5-9107-408E-9F6E-E7282D1E377D}" type="slidenum">
              <a:rPr lang="fr-FR" smtClean="0"/>
              <a:t>18</a:t>
            </a:fld>
            <a:endParaRPr lang="fr-FR"/>
          </a:p>
        </p:txBody>
      </p:sp>
    </p:spTree>
    <p:extLst>
      <p:ext uri="{BB962C8B-B14F-4D97-AF65-F5344CB8AC3E}">
        <p14:creationId xmlns:p14="http://schemas.microsoft.com/office/powerpoint/2010/main" val="3097810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459577-6A62-B31E-AE88-11E4C24B229B}"/>
              </a:ext>
            </a:extLst>
          </p:cNvPr>
          <p:cNvSpPr>
            <a:spLocks noGrp="1"/>
          </p:cNvSpPr>
          <p:nvPr>
            <p:ph type="title"/>
          </p:nvPr>
        </p:nvSpPr>
        <p:spPr/>
        <p:txBody>
          <a:bodyPr/>
          <a:lstStyle/>
          <a:p>
            <a:r>
              <a:rPr lang="fr-FR" dirty="0"/>
              <a:t>II. Les composants</a:t>
            </a:r>
          </a:p>
        </p:txBody>
      </p:sp>
      <p:sp>
        <p:nvSpPr>
          <p:cNvPr id="3" name="Espace réservé du contenu 2">
            <a:extLst>
              <a:ext uri="{FF2B5EF4-FFF2-40B4-BE49-F238E27FC236}">
                <a16:creationId xmlns:a16="http://schemas.microsoft.com/office/drawing/2014/main" id="{90CCE077-C71A-B026-0A85-67B5C3C30294}"/>
              </a:ext>
            </a:extLst>
          </p:cNvPr>
          <p:cNvSpPr>
            <a:spLocks noGrp="1"/>
          </p:cNvSpPr>
          <p:nvPr>
            <p:ph idx="1"/>
          </p:nvPr>
        </p:nvSpPr>
        <p:spPr/>
        <p:txBody>
          <a:bodyPr/>
          <a:lstStyle/>
          <a:p>
            <a:pPr>
              <a:spcBef>
                <a:spcPts val="600"/>
              </a:spcBef>
              <a:spcAft>
                <a:spcPts val="0"/>
              </a:spcAft>
            </a:pPr>
            <a:r>
              <a:rPr lang="fr-FR" sz="2800" dirty="0">
                <a:solidFill>
                  <a:srgbClr val="000000"/>
                </a:solidFill>
                <a:latin typeface="Arial" panose="020B0604020202020204" pitchFamily="34" charset="0"/>
                <a:ea typeface="Times New Roman" panose="02020603050405020304" pitchFamily="18" charset="0"/>
                <a:cs typeface="Arial" panose="020B0604020202020204" pitchFamily="34" charset="0"/>
              </a:rPr>
              <a:t>Une organisation est un système composé de trois sous-systèmes :</a:t>
            </a:r>
          </a:p>
          <a:p>
            <a:pPr marL="356235">
              <a:spcAft>
                <a:spcPts val="0"/>
              </a:spcAft>
            </a:pPr>
            <a:r>
              <a:rPr lang="fr-FR" sz="2800" dirty="0">
                <a:solidFill>
                  <a:srgbClr val="000000"/>
                </a:solidFill>
                <a:latin typeface="Arial" panose="020B0604020202020204" pitchFamily="34" charset="0"/>
                <a:ea typeface="Times New Roman" panose="02020603050405020304" pitchFamily="18" charset="0"/>
                <a:cs typeface="Arial" panose="020B0604020202020204" pitchFamily="34" charset="0"/>
              </a:rPr>
              <a:t>le sous-système de pilotage, (A)</a:t>
            </a:r>
          </a:p>
          <a:p>
            <a:pPr marL="356235">
              <a:spcAft>
                <a:spcPts val="0"/>
              </a:spcAft>
            </a:pPr>
            <a:r>
              <a:rPr lang="fr-FR" sz="2800" dirty="0">
                <a:solidFill>
                  <a:srgbClr val="000000"/>
                </a:solidFill>
                <a:latin typeface="Arial" panose="020B0604020202020204" pitchFamily="34" charset="0"/>
                <a:ea typeface="Times New Roman" panose="02020603050405020304" pitchFamily="18" charset="0"/>
                <a:cs typeface="Arial" panose="020B0604020202020204" pitchFamily="34" charset="0"/>
              </a:rPr>
              <a:t>le sous-système opérant. (B)</a:t>
            </a:r>
          </a:p>
          <a:p>
            <a:pPr marL="356235"/>
            <a:r>
              <a:rPr lang="fr-FR" sz="2800" dirty="0">
                <a:solidFill>
                  <a:srgbClr val="000000"/>
                </a:solidFill>
                <a:latin typeface="Arial" panose="020B0604020202020204" pitchFamily="34" charset="0"/>
                <a:ea typeface="Times New Roman" panose="02020603050405020304" pitchFamily="18" charset="0"/>
                <a:cs typeface="Arial" panose="020B0604020202020204" pitchFamily="34" charset="0"/>
              </a:rPr>
              <a:t>le sous-système d'information, (C)</a:t>
            </a:r>
          </a:p>
          <a:p>
            <a:pPr marL="356235">
              <a:spcAft>
                <a:spcPts val="0"/>
              </a:spcAft>
            </a:pPr>
            <a:endParaRPr lang="fr-FR" sz="28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endParaRPr lang="fr-FR" dirty="0"/>
          </a:p>
        </p:txBody>
      </p:sp>
      <p:sp>
        <p:nvSpPr>
          <p:cNvPr id="4" name="Espace réservé du numéro de diapositive 3"/>
          <p:cNvSpPr>
            <a:spLocks noGrp="1"/>
          </p:cNvSpPr>
          <p:nvPr>
            <p:ph type="sldNum" sz="quarter" idx="12"/>
          </p:nvPr>
        </p:nvSpPr>
        <p:spPr/>
        <p:txBody>
          <a:bodyPr/>
          <a:lstStyle/>
          <a:p>
            <a:fld id="{0A0567D5-9107-408E-9F6E-E7282D1E377D}" type="slidenum">
              <a:rPr lang="fr-FR" smtClean="0"/>
              <a:t>19</a:t>
            </a:fld>
            <a:endParaRPr lang="fr-FR"/>
          </a:p>
        </p:txBody>
      </p:sp>
    </p:spTree>
    <p:extLst>
      <p:ext uri="{BB962C8B-B14F-4D97-AF65-F5344CB8AC3E}">
        <p14:creationId xmlns:p14="http://schemas.microsoft.com/office/powerpoint/2010/main" val="38997618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Plan de la partie</a:t>
            </a:r>
          </a:p>
        </p:txBody>
      </p:sp>
      <p:sp>
        <p:nvSpPr>
          <p:cNvPr id="3" name="Espace réservé du contenu 2"/>
          <p:cNvSpPr>
            <a:spLocks noGrp="1"/>
          </p:cNvSpPr>
          <p:nvPr>
            <p:ph idx="1"/>
          </p:nvPr>
        </p:nvSpPr>
        <p:spPr/>
        <p:txBody>
          <a:bodyPr/>
          <a:lstStyle/>
          <a:p>
            <a:r>
              <a:rPr lang="fr-FR" dirty="0"/>
              <a:t>Chapitre 1 : Données aux Flux d’informations</a:t>
            </a:r>
          </a:p>
          <a:p>
            <a:r>
              <a:rPr lang="fr-FR" dirty="0"/>
              <a:t>Chapitre 2 : Qu’est-ce qu’un système d’information ?</a:t>
            </a:r>
          </a:p>
          <a:p>
            <a:r>
              <a:rPr lang="fr-FR" dirty="0"/>
              <a:t>Chapitre 3 : Quelles sont les fonctions d’un SI ?</a:t>
            </a:r>
          </a:p>
          <a:p>
            <a:r>
              <a:rPr lang="fr-FR" dirty="0"/>
              <a:t>Chapitre </a:t>
            </a:r>
            <a:r>
              <a:rPr lang="fr-FR" dirty="0" smtClean="0"/>
              <a:t>4 </a:t>
            </a:r>
            <a:r>
              <a:rPr lang="fr-FR" dirty="0"/>
              <a:t>: Pourquoi les SI sont </a:t>
            </a:r>
            <a:r>
              <a:rPr lang="fr-FR" dirty="0" smtClean="0"/>
              <a:t>importants </a:t>
            </a:r>
            <a:r>
              <a:rPr lang="fr-FR" dirty="0"/>
              <a:t>pour les entreprises ?</a:t>
            </a:r>
          </a:p>
        </p:txBody>
      </p:sp>
      <p:sp>
        <p:nvSpPr>
          <p:cNvPr id="4" name="Espace réservé du numéro de diapositive 3"/>
          <p:cNvSpPr>
            <a:spLocks noGrp="1"/>
          </p:cNvSpPr>
          <p:nvPr>
            <p:ph type="sldNum" sz="quarter" idx="12"/>
          </p:nvPr>
        </p:nvSpPr>
        <p:spPr/>
        <p:txBody>
          <a:bodyPr/>
          <a:lstStyle/>
          <a:p>
            <a:fld id="{0A0567D5-9107-408E-9F6E-E7282D1E377D}" type="slidenum">
              <a:rPr lang="fr-FR" smtClean="0"/>
              <a:t>2</a:t>
            </a:fld>
            <a:endParaRPr lang="fr-FR"/>
          </a:p>
        </p:txBody>
      </p:sp>
    </p:spTree>
    <p:extLst>
      <p:ext uri="{BB962C8B-B14F-4D97-AF65-F5344CB8AC3E}">
        <p14:creationId xmlns:p14="http://schemas.microsoft.com/office/powerpoint/2010/main" val="38833905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EAC5FE-9078-62B7-AF48-4025AFAD39E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299FC8BE-413B-67ED-FB38-5D9ED825DD76}"/>
              </a:ext>
            </a:extLst>
          </p:cNvPr>
          <p:cNvSpPr>
            <a:spLocks noGrp="1"/>
          </p:cNvSpPr>
          <p:nvPr>
            <p:ph idx="1"/>
          </p:nvPr>
        </p:nvSpPr>
        <p:spPr/>
        <p:txBody>
          <a:bodyPr/>
          <a:lstStyle/>
          <a:p>
            <a:endParaRPr lang="fr-FR" dirty="0"/>
          </a:p>
        </p:txBody>
      </p:sp>
      <p:sp>
        <p:nvSpPr>
          <p:cNvPr id="4" name="AutoShape 6">
            <a:extLst>
              <a:ext uri="{FF2B5EF4-FFF2-40B4-BE49-F238E27FC236}">
                <a16:creationId xmlns:a16="http://schemas.microsoft.com/office/drawing/2014/main" id="{FB934755-1885-B751-009E-AC44738822DE}"/>
              </a:ext>
            </a:extLst>
          </p:cNvPr>
          <p:cNvSpPr>
            <a:spLocks noChangeArrowheads="1"/>
          </p:cNvSpPr>
          <p:nvPr/>
        </p:nvSpPr>
        <p:spPr bwMode="auto">
          <a:xfrm>
            <a:off x="1926416" y="4454042"/>
            <a:ext cx="1223962" cy="1225550"/>
          </a:xfrm>
          <a:prstGeom prst="cube">
            <a:avLst>
              <a:gd name="adj" fmla="val 25000"/>
            </a:avLst>
          </a:prstGeom>
          <a:solidFill>
            <a:schemeClr val="accent1"/>
          </a:solidFill>
          <a:ln w="9525">
            <a:solidFill>
              <a:schemeClr val="tx1"/>
            </a:solidFill>
            <a:miter lim="800000"/>
            <a:headEnd/>
            <a:tailEnd/>
          </a:ln>
          <a:effectLst/>
        </p:spPr>
        <p:txBody>
          <a:bodyPr wrap="none" anchor="ctr"/>
          <a:lstStyle/>
          <a:p>
            <a:pPr algn="ctr"/>
            <a:r>
              <a:rPr lang="fr-FR" b="1"/>
              <a:t>SO</a:t>
            </a:r>
          </a:p>
        </p:txBody>
      </p:sp>
      <p:graphicFrame>
        <p:nvGraphicFramePr>
          <p:cNvPr id="5" name="Object 11">
            <a:extLst>
              <a:ext uri="{FF2B5EF4-FFF2-40B4-BE49-F238E27FC236}">
                <a16:creationId xmlns:a16="http://schemas.microsoft.com/office/drawing/2014/main" id="{75DE283A-9116-AD4E-5741-4525734668F6}"/>
              </a:ext>
            </a:extLst>
          </p:cNvPr>
          <p:cNvGraphicFramePr>
            <a:graphicFrameLocks noChangeAspect="1"/>
          </p:cNvGraphicFramePr>
          <p:nvPr>
            <p:extLst>
              <p:ext uri="{D42A27DB-BD31-4B8C-83A1-F6EECF244321}">
                <p14:modId xmlns:p14="http://schemas.microsoft.com/office/powerpoint/2010/main" val="3099262603"/>
              </p:ext>
            </p:extLst>
          </p:nvPr>
        </p:nvGraphicFramePr>
        <p:xfrm>
          <a:off x="5131578" y="3014179"/>
          <a:ext cx="754063" cy="758825"/>
        </p:xfrm>
        <a:graphic>
          <a:graphicData uri="http://schemas.openxmlformats.org/presentationml/2006/ole">
            <mc:AlternateContent xmlns:mc="http://schemas.openxmlformats.org/markup-compatibility/2006">
              <mc:Choice xmlns:v="urn:schemas-microsoft-com:vml" Requires="v">
                <p:oleObj spid="_x0000_s1062" name="Visio" r:id="rId3" imgW="754075" imgH="759562" progId="">
                  <p:embed/>
                </p:oleObj>
              </mc:Choice>
              <mc:Fallback>
                <p:oleObj name="Visio" r:id="rId3" imgW="754075" imgH="759562" progId="">
                  <p:embed/>
                  <p:pic>
                    <p:nvPicPr>
                      <p:cNvPr id="5" name="Object 11">
                        <a:extLst>
                          <a:ext uri="{FF2B5EF4-FFF2-40B4-BE49-F238E27FC236}">
                            <a16:creationId xmlns:a16="http://schemas.microsoft.com/office/drawing/2014/main" id="{75DE283A-9116-AD4E-5741-4525734668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1578" y="3014179"/>
                        <a:ext cx="754063" cy="758825"/>
                      </a:xfrm>
                      <a:prstGeom prst="rect">
                        <a:avLst/>
                      </a:prstGeom>
                      <a:noFill/>
                      <a:ln>
                        <a:noFill/>
                      </a:ln>
                      <a:effectLst/>
                    </p:spPr>
                  </p:pic>
                </p:oleObj>
              </mc:Fallback>
            </mc:AlternateContent>
          </a:graphicData>
        </a:graphic>
      </p:graphicFrame>
      <p:sp>
        <p:nvSpPr>
          <p:cNvPr id="6" name="AutoShape 8">
            <a:extLst>
              <a:ext uri="{FF2B5EF4-FFF2-40B4-BE49-F238E27FC236}">
                <a16:creationId xmlns:a16="http://schemas.microsoft.com/office/drawing/2014/main" id="{577CE4FD-45FD-4627-EF10-89B2DF8E21CE}"/>
              </a:ext>
            </a:extLst>
          </p:cNvPr>
          <p:cNvSpPr>
            <a:spLocks noChangeArrowheads="1"/>
          </p:cNvSpPr>
          <p:nvPr/>
        </p:nvSpPr>
        <p:spPr bwMode="auto">
          <a:xfrm>
            <a:off x="1853391" y="2798279"/>
            <a:ext cx="1296987" cy="1225550"/>
          </a:xfrm>
          <a:prstGeom prst="cube">
            <a:avLst>
              <a:gd name="adj" fmla="val 25000"/>
            </a:avLst>
          </a:prstGeom>
          <a:solidFill>
            <a:srgbClr val="CC99FF"/>
          </a:solidFill>
          <a:ln w="9525">
            <a:solidFill>
              <a:schemeClr val="tx1"/>
            </a:solidFill>
            <a:miter lim="800000"/>
            <a:headEnd/>
            <a:tailEnd/>
          </a:ln>
          <a:effectLst/>
        </p:spPr>
        <p:txBody>
          <a:bodyPr wrap="none" anchor="ctr"/>
          <a:lstStyle/>
          <a:p>
            <a:pPr algn="ctr"/>
            <a:r>
              <a:rPr lang="fr-FR" b="1"/>
              <a:t>SI</a:t>
            </a:r>
          </a:p>
        </p:txBody>
      </p:sp>
      <p:sp>
        <p:nvSpPr>
          <p:cNvPr id="7" name="AutoShape 10">
            <a:extLst>
              <a:ext uri="{FF2B5EF4-FFF2-40B4-BE49-F238E27FC236}">
                <a16:creationId xmlns:a16="http://schemas.microsoft.com/office/drawing/2014/main" id="{6C5A5B40-6F24-18C7-081B-0867A397AD06}"/>
              </a:ext>
            </a:extLst>
          </p:cNvPr>
          <p:cNvSpPr>
            <a:spLocks noChangeArrowheads="1"/>
          </p:cNvSpPr>
          <p:nvPr/>
        </p:nvSpPr>
        <p:spPr bwMode="auto">
          <a:xfrm>
            <a:off x="1926416" y="1358417"/>
            <a:ext cx="1223962" cy="1152525"/>
          </a:xfrm>
          <a:prstGeom prst="triangle">
            <a:avLst>
              <a:gd name="adj" fmla="val 50000"/>
            </a:avLst>
          </a:prstGeom>
          <a:solidFill>
            <a:srgbClr val="FFCC99"/>
          </a:solidFill>
          <a:ln w="9525">
            <a:solidFill>
              <a:schemeClr val="tx1"/>
            </a:solidFill>
            <a:miter lim="800000"/>
            <a:headEnd/>
            <a:tailEnd/>
          </a:ln>
          <a:effectLst/>
        </p:spPr>
        <p:txBody>
          <a:bodyPr wrap="none" anchor="ctr"/>
          <a:lstStyle/>
          <a:p>
            <a:pPr algn="ctr"/>
            <a:r>
              <a:rPr lang="fr-FR" b="1"/>
              <a:t>SP</a:t>
            </a:r>
          </a:p>
        </p:txBody>
      </p:sp>
      <p:sp>
        <p:nvSpPr>
          <p:cNvPr id="8" name="Text Box 17">
            <a:extLst>
              <a:ext uri="{FF2B5EF4-FFF2-40B4-BE49-F238E27FC236}">
                <a16:creationId xmlns:a16="http://schemas.microsoft.com/office/drawing/2014/main" id="{018B9E88-8480-823B-2648-FFBC4DB71B3C}"/>
              </a:ext>
            </a:extLst>
          </p:cNvPr>
          <p:cNvSpPr txBox="1">
            <a:spLocks noChangeArrowheads="1"/>
          </p:cNvSpPr>
          <p:nvPr/>
        </p:nvSpPr>
        <p:spPr bwMode="auto">
          <a:xfrm>
            <a:off x="5885641" y="3230079"/>
            <a:ext cx="2160587" cy="307777"/>
          </a:xfrm>
          <a:prstGeom prst="rect">
            <a:avLst/>
          </a:prstGeom>
          <a:noFill/>
          <a:ln w="9525">
            <a:noFill/>
            <a:miter lim="800000"/>
            <a:headEnd/>
            <a:tailEnd/>
          </a:ln>
          <a:effectLst/>
        </p:spPr>
        <p:txBody>
          <a:bodyPr>
            <a:spAutoFit/>
          </a:bodyPr>
          <a:lstStyle/>
          <a:p>
            <a:pPr>
              <a:spcBef>
                <a:spcPct val="50000"/>
              </a:spcBef>
            </a:pPr>
            <a:r>
              <a:rPr lang="fr-FR" sz="1400" dirty="0"/>
              <a:t>01000100101001</a:t>
            </a:r>
          </a:p>
        </p:txBody>
      </p:sp>
      <p:grpSp>
        <p:nvGrpSpPr>
          <p:cNvPr id="9" name="Group 29">
            <a:extLst>
              <a:ext uri="{FF2B5EF4-FFF2-40B4-BE49-F238E27FC236}">
                <a16:creationId xmlns:a16="http://schemas.microsoft.com/office/drawing/2014/main" id="{9474A41F-EF48-19E1-8323-B11E0394D83A}"/>
              </a:ext>
            </a:extLst>
          </p:cNvPr>
          <p:cNvGrpSpPr>
            <a:grpSpLocks/>
          </p:cNvGrpSpPr>
          <p:nvPr/>
        </p:nvGrpSpPr>
        <p:grpSpPr bwMode="auto">
          <a:xfrm>
            <a:off x="3582178" y="3661879"/>
            <a:ext cx="3549650" cy="1912938"/>
            <a:chOff x="1474" y="2432"/>
            <a:chExt cx="2236" cy="1205"/>
          </a:xfrm>
        </p:grpSpPr>
        <p:pic>
          <p:nvPicPr>
            <p:cNvPr id="10" name="Picture 16">
              <a:extLst>
                <a:ext uri="{FF2B5EF4-FFF2-40B4-BE49-F238E27FC236}">
                  <a16:creationId xmlns:a16="http://schemas.microsoft.com/office/drawing/2014/main" id="{D541ACE4-13E5-2984-70EA-6A42C5906C09}"/>
                </a:ext>
              </a:extLst>
            </p:cNvPr>
            <p:cNvPicPr>
              <a:picLocks noChangeAspect="1" noChangeArrowheads="1"/>
            </p:cNvPicPr>
            <p:nvPr/>
          </p:nvPicPr>
          <p:blipFill>
            <a:blip r:embed="rId5" cstate="print"/>
            <a:srcRect/>
            <a:stretch>
              <a:fillRect/>
            </a:stretch>
          </p:blipFill>
          <p:spPr bwMode="auto">
            <a:xfrm>
              <a:off x="3171" y="2714"/>
              <a:ext cx="539" cy="762"/>
            </a:xfrm>
            <a:prstGeom prst="rect">
              <a:avLst/>
            </a:prstGeom>
            <a:noFill/>
            <a:ln w="9525">
              <a:noFill/>
              <a:miter lim="800000"/>
              <a:headEnd/>
              <a:tailEnd/>
            </a:ln>
          </p:spPr>
        </p:pic>
        <p:grpSp>
          <p:nvGrpSpPr>
            <p:cNvPr id="11" name="Group 28">
              <a:extLst>
                <a:ext uri="{FF2B5EF4-FFF2-40B4-BE49-F238E27FC236}">
                  <a16:creationId xmlns:a16="http://schemas.microsoft.com/office/drawing/2014/main" id="{E93437F7-8903-470B-2508-A3B7750D9665}"/>
                </a:ext>
              </a:extLst>
            </p:cNvPr>
            <p:cNvGrpSpPr>
              <a:grpSpLocks/>
            </p:cNvGrpSpPr>
            <p:nvPr/>
          </p:nvGrpSpPr>
          <p:grpSpPr bwMode="auto">
            <a:xfrm>
              <a:off x="1474" y="2432"/>
              <a:ext cx="1043" cy="1205"/>
              <a:chOff x="1474" y="2432"/>
              <a:chExt cx="1043" cy="1205"/>
            </a:xfrm>
          </p:grpSpPr>
          <p:graphicFrame>
            <p:nvGraphicFramePr>
              <p:cNvPr id="12" name="Object 4">
                <a:extLst>
                  <a:ext uri="{FF2B5EF4-FFF2-40B4-BE49-F238E27FC236}">
                    <a16:creationId xmlns:a16="http://schemas.microsoft.com/office/drawing/2014/main" id="{6DCD228E-6FED-FF0D-8A4D-1B26BBB012A1}"/>
                  </a:ext>
                </a:extLst>
              </p:cNvPr>
              <p:cNvGraphicFramePr>
                <a:graphicFrameLocks noChangeAspect="1"/>
              </p:cNvGraphicFramePr>
              <p:nvPr/>
            </p:nvGraphicFramePr>
            <p:xfrm>
              <a:off x="1474" y="3081"/>
              <a:ext cx="704" cy="556"/>
            </p:xfrm>
            <a:graphic>
              <a:graphicData uri="http://schemas.openxmlformats.org/presentationml/2006/ole">
                <mc:AlternateContent xmlns:mc="http://schemas.openxmlformats.org/markup-compatibility/2006">
                  <mc:Choice xmlns:v="urn:schemas-microsoft-com:vml" Requires="v">
                    <p:oleObj spid="_x0000_s1063" name="Visio" r:id="rId6" imgW="1620012" imgH="1294790" progId="">
                      <p:embed/>
                    </p:oleObj>
                  </mc:Choice>
                  <mc:Fallback>
                    <p:oleObj name="Visio" r:id="rId6" imgW="1620012" imgH="1294790" progId="">
                      <p:embed/>
                      <p:pic>
                        <p:nvPicPr>
                          <p:cNvPr id="12" name="Object 4">
                            <a:extLst>
                              <a:ext uri="{FF2B5EF4-FFF2-40B4-BE49-F238E27FC236}">
                                <a16:creationId xmlns:a16="http://schemas.microsoft.com/office/drawing/2014/main" id="{6DCD228E-6FED-FF0D-8A4D-1B26BBB012A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4" y="3081"/>
                            <a:ext cx="704" cy="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Line 27">
                <a:extLst>
                  <a:ext uri="{FF2B5EF4-FFF2-40B4-BE49-F238E27FC236}">
                    <a16:creationId xmlns:a16="http://schemas.microsoft.com/office/drawing/2014/main" id="{EA688956-B5C2-CC13-FEA8-4314B6B83E40}"/>
                  </a:ext>
                </a:extLst>
              </p:cNvPr>
              <p:cNvSpPr>
                <a:spLocks noChangeShapeType="1"/>
              </p:cNvSpPr>
              <p:nvPr/>
            </p:nvSpPr>
            <p:spPr bwMode="auto">
              <a:xfrm flipV="1">
                <a:off x="2018" y="2432"/>
                <a:ext cx="499" cy="635"/>
              </a:xfrm>
              <a:prstGeom prst="line">
                <a:avLst/>
              </a:prstGeom>
              <a:noFill/>
              <a:ln w="9525">
                <a:solidFill>
                  <a:schemeClr val="tx1"/>
                </a:solidFill>
                <a:round/>
                <a:headEnd/>
                <a:tailEnd type="triangle" w="med" len="med"/>
              </a:ln>
              <a:effectLst/>
            </p:spPr>
            <p:txBody>
              <a:bodyPr/>
              <a:lstStyle/>
              <a:p>
                <a:endParaRPr lang="fr-FR"/>
              </a:p>
            </p:txBody>
          </p:sp>
        </p:grpSp>
      </p:grpSp>
      <p:grpSp>
        <p:nvGrpSpPr>
          <p:cNvPr id="14" name="Group 32">
            <a:extLst>
              <a:ext uri="{FF2B5EF4-FFF2-40B4-BE49-F238E27FC236}">
                <a16:creationId xmlns:a16="http://schemas.microsoft.com/office/drawing/2014/main" id="{6504D03A-5232-0049-A6F3-F7E0018C50C7}"/>
              </a:ext>
            </a:extLst>
          </p:cNvPr>
          <p:cNvGrpSpPr>
            <a:grpSpLocks/>
          </p:cNvGrpSpPr>
          <p:nvPr/>
        </p:nvGrpSpPr>
        <p:grpSpPr bwMode="auto">
          <a:xfrm>
            <a:off x="5206191" y="3734904"/>
            <a:ext cx="850900" cy="1773238"/>
            <a:chOff x="2497" y="2478"/>
            <a:chExt cx="536" cy="1117"/>
          </a:xfrm>
        </p:grpSpPr>
        <p:graphicFrame>
          <p:nvGraphicFramePr>
            <p:cNvPr id="15" name="Object 25">
              <a:extLst>
                <a:ext uri="{FF2B5EF4-FFF2-40B4-BE49-F238E27FC236}">
                  <a16:creationId xmlns:a16="http://schemas.microsoft.com/office/drawing/2014/main" id="{4493E99A-4ADD-A7BE-66DD-8E979BE3D611}"/>
                </a:ext>
              </a:extLst>
            </p:cNvPr>
            <p:cNvGraphicFramePr>
              <a:graphicFrameLocks noChangeAspect="1"/>
            </p:cNvGraphicFramePr>
            <p:nvPr/>
          </p:nvGraphicFramePr>
          <p:xfrm>
            <a:off x="2497" y="3113"/>
            <a:ext cx="536" cy="482"/>
          </p:xfrm>
          <a:graphic>
            <a:graphicData uri="http://schemas.openxmlformats.org/presentationml/2006/ole">
              <mc:AlternateContent xmlns:mc="http://schemas.openxmlformats.org/markup-compatibility/2006">
                <mc:Choice xmlns:v="urn:schemas-microsoft-com:vml" Requires="v">
                  <p:oleObj spid="_x0000_s1064" name="Visio" r:id="rId8" imgW="934822" imgH="841553" progId="">
                    <p:embed/>
                  </p:oleObj>
                </mc:Choice>
                <mc:Fallback>
                  <p:oleObj name="Visio" r:id="rId8" imgW="934822" imgH="841553" progId="">
                    <p:embed/>
                    <p:pic>
                      <p:nvPicPr>
                        <p:cNvPr id="15" name="Object 25">
                          <a:extLst>
                            <a:ext uri="{FF2B5EF4-FFF2-40B4-BE49-F238E27FC236}">
                              <a16:creationId xmlns:a16="http://schemas.microsoft.com/office/drawing/2014/main" id="{4493E99A-4ADD-A7BE-66DD-8E979BE3D61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97" y="3113"/>
                          <a:ext cx="536" cy="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Line 30">
              <a:extLst>
                <a:ext uri="{FF2B5EF4-FFF2-40B4-BE49-F238E27FC236}">
                  <a16:creationId xmlns:a16="http://schemas.microsoft.com/office/drawing/2014/main" id="{6F0A808F-3E57-74F9-5DEB-E7B6E2837563}"/>
                </a:ext>
              </a:extLst>
            </p:cNvPr>
            <p:cNvSpPr>
              <a:spLocks noChangeShapeType="1"/>
            </p:cNvSpPr>
            <p:nvPr/>
          </p:nvSpPr>
          <p:spPr bwMode="auto">
            <a:xfrm flipH="1" flipV="1">
              <a:off x="2699" y="2478"/>
              <a:ext cx="45" cy="635"/>
            </a:xfrm>
            <a:prstGeom prst="line">
              <a:avLst/>
            </a:prstGeom>
            <a:noFill/>
            <a:ln w="9525">
              <a:solidFill>
                <a:schemeClr val="tx1"/>
              </a:solidFill>
              <a:round/>
              <a:headEnd type="arrow" w="med" len="med"/>
              <a:tailEnd type="triangle" w="med" len="med"/>
            </a:ln>
            <a:effectLst/>
          </p:spPr>
          <p:txBody>
            <a:bodyPr/>
            <a:lstStyle/>
            <a:p>
              <a:endParaRPr lang="fr-FR"/>
            </a:p>
          </p:txBody>
        </p:sp>
      </p:grpSp>
      <p:sp>
        <p:nvSpPr>
          <p:cNvPr id="17" name="Text Box 31">
            <a:extLst>
              <a:ext uri="{FF2B5EF4-FFF2-40B4-BE49-F238E27FC236}">
                <a16:creationId xmlns:a16="http://schemas.microsoft.com/office/drawing/2014/main" id="{8160B66C-A8D2-1955-966D-297698A9D862}"/>
              </a:ext>
            </a:extLst>
          </p:cNvPr>
          <p:cNvSpPr txBox="1">
            <a:spLocks noChangeArrowheads="1"/>
          </p:cNvSpPr>
          <p:nvPr/>
        </p:nvSpPr>
        <p:spPr bwMode="auto">
          <a:xfrm>
            <a:off x="5885641" y="3230079"/>
            <a:ext cx="2304826" cy="307777"/>
          </a:xfrm>
          <a:prstGeom prst="rect">
            <a:avLst/>
          </a:prstGeom>
          <a:solidFill>
            <a:schemeClr val="bg1"/>
          </a:solidFill>
          <a:ln w="9525">
            <a:noFill/>
            <a:miter lim="800000"/>
            <a:headEnd/>
            <a:tailEnd/>
          </a:ln>
          <a:effectLst/>
        </p:spPr>
        <p:txBody>
          <a:bodyPr wrap="square">
            <a:spAutoFit/>
          </a:bodyPr>
          <a:lstStyle/>
          <a:p>
            <a:pPr>
              <a:spcBef>
                <a:spcPct val="50000"/>
              </a:spcBef>
            </a:pPr>
            <a:r>
              <a:rPr lang="fr-FR" sz="1400" dirty="0"/>
              <a:t>01000100101001</a:t>
            </a:r>
            <a:r>
              <a:rPr lang="fr-FR" sz="1400" b="1" dirty="0"/>
              <a:t>1100</a:t>
            </a:r>
          </a:p>
        </p:txBody>
      </p:sp>
      <p:grpSp>
        <p:nvGrpSpPr>
          <p:cNvPr id="18" name="Group 37">
            <a:extLst>
              <a:ext uri="{FF2B5EF4-FFF2-40B4-BE49-F238E27FC236}">
                <a16:creationId xmlns:a16="http://schemas.microsoft.com/office/drawing/2014/main" id="{4FC73A8A-160E-EB22-2056-FF3D1A2A6A43}"/>
              </a:ext>
            </a:extLst>
          </p:cNvPr>
          <p:cNvGrpSpPr>
            <a:grpSpLocks/>
          </p:cNvGrpSpPr>
          <p:nvPr/>
        </p:nvGrpSpPr>
        <p:grpSpPr bwMode="auto">
          <a:xfrm>
            <a:off x="5166503" y="3806342"/>
            <a:ext cx="866775" cy="1649412"/>
            <a:chOff x="2472" y="2523"/>
            <a:chExt cx="546" cy="1039"/>
          </a:xfrm>
        </p:grpSpPr>
        <p:pic>
          <p:nvPicPr>
            <p:cNvPr id="19" name="Picture 35">
              <a:extLst>
                <a:ext uri="{FF2B5EF4-FFF2-40B4-BE49-F238E27FC236}">
                  <a16:creationId xmlns:a16="http://schemas.microsoft.com/office/drawing/2014/main" id="{91471B85-8A85-CFDE-5851-9C26FB312278}"/>
                </a:ext>
              </a:extLst>
            </p:cNvPr>
            <p:cNvPicPr>
              <a:picLocks noChangeAspect="1" noChangeArrowheads="1"/>
            </p:cNvPicPr>
            <p:nvPr/>
          </p:nvPicPr>
          <p:blipFill>
            <a:blip r:embed="rId10" cstate="print"/>
            <a:srcRect/>
            <a:stretch>
              <a:fillRect/>
            </a:stretch>
          </p:blipFill>
          <p:spPr bwMode="auto">
            <a:xfrm>
              <a:off x="2472" y="3022"/>
              <a:ext cx="546" cy="540"/>
            </a:xfrm>
            <a:prstGeom prst="rect">
              <a:avLst/>
            </a:prstGeom>
            <a:noFill/>
            <a:ln w="9525">
              <a:noFill/>
              <a:miter lim="800000"/>
              <a:headEnd/>
              <a:tailEnd/>
            </a:ln>
            <a:effectLst/>
          </p:spPr>
        </p:pic>
        <p:sp>
          <p:nvSpPr>
            <p:cNvPr id="20" name="Line 36">
              <a:extLst>
                <a:ext uri="{FF2B5EF4-FFF2-40B4-BE49-F238E27FC236}">
                  <a16:creationId xmlns:a16="http://schemas.microsoft.com/office/drawing/2014/main" id="{244C4CDA-72AF-1661-FAFF-7F5A809B7D76}"/>
                </a:ext>
              </a:extLst>
            </p:cNvPr>
            <p:cNvSpPr>
              <a:spLocks noChangeShapeType="1"/>
            </p:cNvSpPr>
            <p:nvPr/>
          </p:nvSpPr>
          <p:spPr bwMode="auto">
            <a:xfrm>
              <a:off x="2699" y="2523"/>
              <a:ext cx="45" cy="499"/>
            </a:xfrm>
            <a:prstGeom prst="line">
              <a:avLst/>
            </a:prstGeom>
            <a:noFill/>
            <a:ln w="9525">
              <a:solidFill>
                <a:schemeClr val="tx1"/>
              </a:solidFill>
              <a:round/>
              <a:headEnd type="stealth" w="med" len="med"/>
              <a:tailEnd type="triangle" w="med" len="med"/>
            </a:ln>
            <a:effectLst/>
          </p:spPr>
          <p:txBody>
            <a:bodyPr/>
            <a:lstStyle/>
            <a:p>
              <a:endParaRPr lang="fr-FR"/>
            </a:p>
          </p:txBody>
        </p:sp>
      </p:grpSp>
      <p:sp>
        <p:nvSpPr>
          <p:cNvPr id="21" name="Text Box 38">
            <a:extLst>
              <a:ext uri="{FF2B5EF4-FFF2-40B4-BE49-F238E27FC236}">
                <a16:creationId xmlns:a16="http://schemas.microsoft.com/office/drawing/2014/main" id="{74738A3C-B425-F134-F988-2AA24CFCF2AC}"/>
              </a:ext>
            </a:extLst>
          </p:cNvPr>
          <p:cNvSpPr txBox="1">
            <a:spLocks noChangeArrowheads="1"/>
          </p:cNvSpPr>
          <p:nvPr/>
        </p:nvSpPr>
        <p:spPr bwMode="auto">
          <a:xfrm>
            <a:off x="5885641" y="3211575"/>
            <a:ext cx="2881312" cy="307777"/>
          </a:xfrm>
          <a:prstGeom prst="rect">
            <a:avLst/>
          </a:prstGeom>
          <a:solidFill>
            <a:schemeClr val="bg1"/>
          </a:solidFill>
          <a:ln w="9525">
            <a:noFill/>
            <a:miter lim="800000"/>
            <a:headEnd/>
            <a:tailEnd/>
          </a:ln>
          <a:effectLst/>
        </p:spPr>
        <p:txBody>
          <a:bodyPr>
            <a:spAutoFit/>
          </a:bodyPr>
          <a:lstStyle/>
          <a:p>
            <a:pPr>
              <a:spcBef>
                <a:spcPct val="50000"/>
              </a:spcBef>
            </a:pPr>
            <a:r>
              <a:rPr lang="fr-FR" sz="1400" dirty="0"/>
              <a:t>010001001010011100</a:t>
            </a:r>
            <a:r>
              <a:rPr lang="fr-FR" sz="1400" b="1" dirty="0"/>
              <a:t>110</a:t>
            </a:r>
          </a:p>
        </p:txBody>
      </p:sp>
      <p:sp>
        <p:nvSpPr>
          <p:cNvPr id="22" name="Text Box 42">
            <a:extLst>
              <a:ext uri="{FF2B5EF4-FFF2-40B4-BE49-F238E27FC236}">
                <a16:creationId xmlns:a16="http://schemas.microsoft.com/office/drawing/2014/main" id="{AA47E647-9740-C633-65AD-0F5F65F0751A}"/>
              </a:ext>
            </a:extLst>
          </p:cNvPr>
          <p:cNvSpPr txBox="1">
            <a:spLocks noChangeArrowheads="1"/>
          </p:cNvSpPr>
          <p:nvPr/>
        </p:nvSpPr>
        <p:spPr bwMode="auto">
          <a:xfrm>
            <a:off x="5886211" y="3139567"/>
            <a:ext cx="2592858" cy="307777"/>
          </a:xfrm>
          <a:prstGeom prst="rect">
            <a:avLst/>
          </a:prstGeom>
          <a:solidFill>
            <a:schemeClr val="bg1"/>
          </a:solidFill>
          <a:ln w="9525">
            <a:noFill/>
            <a:miter lim="800000"/>
            <a:headEnd/>
            <a:tailEnd/>
          </a:ln>
          <a:effectLst/>
        </p:spPr>
        <p:txBody>
          <a:bodyPr wrap="square">
            <a:spAutoFit/>
          </a:bodyPr>
          <a:lstStyle/>
          <a:p>
            <a:pPr>
              <a:spcBef>
                <a:spcPct val="50000"/>
              </a:spcBef>
            </a:pPr>
            <a:r>
              <a:rPr lang="fr-FR" sz="1400" dirty="0"/>
              <a:t>010001001010011100110</a:t>
            </a:r>
            <a:r>
              <a:rPr lang="fr-FR" sz="1400" b="1" dirty="0"/>
              <a:t>101</a:t>
            </a:r>
          </a:p>
        </p:txBody>
      </p:sp>
      <p:grpSp>
        <p:nvGrpSpPr>
          <p:cNvPr id="23" name="Group 45">
            <a:extLst>
              <a:ext uri="{FF2B5EF4-FFF2-40B4-BE49-F238E27FC236}">
                <a16:creationId xmlns:a16="http://schemas.microsoft.com/office/drawing/2014/main" id="{B59C79AB-64FB-4B36-AF3C-4069B5CB8D3D}"/>
              </a:ext>
            </a:extLst>
          </p:cNvPr>
          <p:cNvGrpSpPr>
            <a:grpSpLocks/>
          </p:cNvGrpSpPr>
          <p:nvPr/>
        </p:nvGrpSpPr>
        <p:grpSpPr bwMode="auto">
          <a:xfrm>
            <a:off x="5598303" y="3806342"/>
            <a:ext cx="3081338" cy="1720850"/>
            <a:chOff x="2789" y="2478"/>
            <a:chExt cx="1941" cy="1084"/>
          </a:xfrm>
        </p:grpSpPr>
        <p:grpSp>
          <p:nvGrpSpPr>
            <p:cNvPr id="24" name="Group 41">
              <a:extLst>
                <a:ext uri="{FF2B5EF4-FFF2-40B4-BE49-F238E27FC236}">
                  <a16:creationId xmlns:a16="http://schemas.microsoft.com/office/drawing/2014/main" id="{38F45F95-9394-A090-D614-952BB85A3DEE}"/>
                </a:ext>
              </a:extLst>
            </p:cNvPr>
            <p:cNvGrpSpPr>
              <a:grpSpLocks/>
            </p:cNvGrpSpPr>
            <p:nvPr/>
          </p:nvGrpSpPr>
          <p:grpSpPr bwMode="auto">
            <a:xfrm>
              <a:off x="2789" y="2478"/>
              <a:ext cx="710" cy="1084"/>
              <a:chOff x="2789" y="2478"/>
              <a:chExt cx="710" cy="1084"/>
            </a:xfrm>
          </p:grpSpPr>
          <p:pic>
            <p:nvPicPr>
              <p:cNvPr id="26" name="Picture 39">
                <a:extLst>
                  <a:ext uri="{FF2B5EF4-FFF2-40B4-BE49-F238E27FC236}">
                    <a16:creationId xmlns:a16="http://schemas.microsoft.com/office/drawing/2014/main" id="{E77A308F-569B-2563-15DF-EF852C0CC9A7}"/>
                  </a:ext>
                </a:extLst>
              </p:cNvPr>
              <p:cNvPicPr>
                <a:picLocks noChangeAspect="1" noChangeArrowheads="1"/>
              </p:cNvPicPr>
              <p:nvPr/>
            </p:nvPicPr>
            <p:blipFill>
              <a:blip r:embed="rId11" cstate="print"/>
              <a:srcRect/>
              <a:stretch>
                <a:fillRect/>
              </a:stretch>
            </p:blipFill>
            <p:spPr bwMode="auto">
              <a:xfrm>
                <a:off x="3061" y="3022"/>
                <a:ext cx="438" cy="540"/>
              </a:xfrm>
              <a:prstGeom prst="rect">
                <a:avLst/>
              </a:prstGeom>
              <a:noFill/>
              <a:ln w="9525">
                <a:noFill/>
                <a:miter lim="800000"/>
                <a:headEnd/>
                <a:tailEnd/>
              </a:ln>
              <a:effectLst/>
            </p:spPr>
          </p:pic>
          <p:sp>
            <p:nvSpPr>
              <p:cNvPr id="27" name="Line 40">
                <a:extLst>
                  <a:ext uri="{FF2B5EF4-FFF2-40B4-BE49-F238E27FC236}">
                    <a16:creationId xmlns:a16="http://schemas.microsoft.com/office/drawing/2014/main" id="{30736CD5-FE3A-7904-15EF-9EBCAE833298}"/>
                  </a:ext>
                </a:extLst>
              </p:cNvPr>
              <p:cNvSpPr>
                <a:spLocks noChangeShapeType="1"/>
              </p:cNvSpPr>
              <p:nvPr/>
            </p:nvSpPr>
            <p:spPr bwMode="auto">
              <a:xfrm>
                <a:off x="2789" y="2478"/>
                <a:ext cx="454" cy="544"/>
              </a:xfrm>
              <a:prstGeom prst="line">
                <a:avLst/>
              </a:prstGeom>
              <a:noFill/>
              <a:ln w="9525">
                <a:solidFill>
                  <a:schemeClr val="tx1"/>
                </a:solidFill>
                <a:round/>
                <a:headEnd type="stealth" w="med" len="med"/>
                <a:tailEnd type="triangle" w="med" len="med"/>
              </a:ln>
              <a:effectLst/>
            </p:spPr>
            <p:txBody>
              <a:bodyPr/>
              <a:lstStyle/>
              <a:p>
                <a:endParaRPr lang="fr-FR"/>
              </a:p>
            </p:txBody>
          </p:sp>
        </p:grpSp>
        <p:pic>
          <p:nvPicPr>
            <p:cNvPr id="25" name="Picture 44">
              <a:extLst>
                <a:ext uri="{FF2B5EF4-FFF2-40B4-BE49-F238E27FC236}">
                  <a16:creationId xmlns:a16="http://schemas.microsoft.com/office/drawing/2014/main" id="{E745931A-F27C-C1C3-682C-F83CA7B63D7F}"/>
                </a:ext>
              </a:extLst>
            </p:cNvPr>
            <p:cNvPicPr>
              <a:picLocks noChangeAspect="1" noChangeArrowheads="1"/>
            </p:cNvPicPr>
            <p:nvPr/>
          </p:nvPicPr>
          <p:blipFill>
            <a:blip r:embed="rId12" cstate="print"/>
            <a:srcRect/>
            <a:stretch>
              <a:fillRect/>
            </a:stretch>
          </p:blipFill>
          <p:spPr bwMode="auto">
            <a:xfrm>
              <a:off x="3742" y="2886"/>
              <a:ext cx="988" cy="583"/>
            </a:xfrm>
            <a:prstGeom prst="rect">
              <a:avLst/>
            </a:prstGeom>
            <a:noFill/>
            <a:ln w="9525">
              <a:noFill/>
              <a:miter lim="800000"/>
              <a:headEnd/>
              <a:tailEnd/>
            </a:ln>
          </p:spPr>
        </p:pic>
      </p:grpSp>
      <p:grpSp>
        <p:nvGrpSpPr>
          <p:cNvPr id="28" name="Group 52">
            <a:extLst>
              <a:ext uri="{FF2B5EF4-FFF2-40B4-BE49-F238E27FC236}">
                <a16:creationId xmlns:a16="http://schemas.microsoft.com/office/drawing/2014/main" id="{AA943EBE-19FC-4E81-6317-D25E726D7152}"/>
              </a:ext>
            </a:extLst>
          </p:cNvPr>
          <p:cNvGrpSpPr>
            <a:grpSpLocks/>
          </p:cNvGrpSpPr>
          <p:nvPr/>
        </p:nvGrpSpPr>
        <p:grpSpPr bwMode="auto">
          <a:xfrm>
            <a:off x="5382403" y="3734904"/>
            <a:ext cx="4211638" cy="1917700"/>
            <a:chOff x="2608" y="2478"/>
            <a:chExt cx="2653" cy="1208"/>
          </a:xfrm>
        </p:grpSpPr>
        <p:grpSp>
          <p:nvGrpSpPr>
            <p:cNvPr id="29" name="Group 50">
              <a:extLst>
                <a:ext uri="{FF2B5EF4-FFF2-40B4-BE49-F238E27FC236}">
                  <a16:creationId xmlns:a16="http://schemas.microsoft.com/office/drawing/2014/main" id="{CD0A15EE-5917-016C-3D30-CFD2F8287D75}"/>
                </a:ext>
              </a:extLst>
            </p:cNvPr>
            <p:cNvGrpSpPr>
              <a:grpSpLocks/>
            </p:cNvGrpSpPr>
            <p:nvPr/>
          </p:nvGrpSpPr>
          <p:grpSpPr bwMode="auto">
            <a:xfrm>
              <a:off x="2608" y="2840"/>
              <a:ext cx="2653" cy="846"/>
              <a:chOff x="2517" y="2976"/>
              <a:chExt cx="2653" cy="846"/>
            </a:xfrm>
          </p:grpSpPr>
          <p:pic>
            <p:nvPicPr>
              <p:cNvPr id="31" name="Picture 46">
                <a:extLst>
                  <a:ext uri="{FF2B5EF4-FFF2-40B4-BE49-F238E27FC236}">
                    <a16:creationId xmlns:a16="http://schemas.microsoft.com/office/drawing/2014/main" id="{533314C3-44E9-A3FC-BDBD-306603458ADF}"/>
                  </a:ext>
                </a:extLst>
              </p:cNvPr>
              <p:cNvPicPr>
                <a:picLocks noChangeAspect="1" noChangeArrowheads="1"/>
              </p:cNvPicPr>
              <p:nvPr/>
            </p:nvPicPr>
            <p:blipFill>
              <a:blip r:embed="rId13" cstate="print"/>
              <a:srcRect/>
              <a:stretch>
                <a:fillRect/>
              </a:stretch>
            </p:blipFill>
            <p:spPr bwMode="auto">
              <a:xfrm>
                <a:off x="2517" y="2976"/>
                <a:ext cx="546" cy="558"/>
              </a:xfrm>
              <a:prstGeom prst="rect">
                <a:avLst/>
              </a:prstGeom>
              <a:noFill/>
              <a:ln w="9525">
                <a:noFill/>
                <a:miter lim="800000"/>
                <a:headEnd/>
                <a:tailEnd/>
              </a:ln>
              <a:effectLst/>
            </p:spPr>
          </p:pic>
          <p:pic>
            <p:nvPicPr>
              <p:cNvPr id="32" name="Picture 48">
                <a:extLst>
                  <a:ext uri="{FF2B5EF4-FFF2-40B4-BE49-F238E27FC236}">
                    <a16:creationId xmlns:a16="http://schemas.microsoft.com/office/drawing/2014/main" id="{7853BD53-421A-011D-71C1-A1E8A60C6B5C}"/>
                  </a:ext>
                </a:extLst>
              </p:cNvPr>
              <p:cNvPicPr>
                <a:picLocks noChangeAspect="1" noChangeArrowheads="1"/>
              </p:cNvPicPr>
              <p:nvPr/>
            </p:nvPicPr>
            <p:blipFill>
              <a:blip r:embed="rId14" cstate="print"/>
              <a:srcRect/>
              <a:stretch>
                <a:fillRect/>
              </a:stretch>
            </p:blipFill>
            <p:spPr bwMode="auto">
              <a:xfrm>
                <a:off x="2653" y="3566"/>
                <a:ext cx="2517" cy="256"/>
              </a:xfrm>
              <a:prstGeom prst="rect">
                <a:avLst/>
              </a:prstGeom>
              <a:noFill/>
              <a:ln w="9525">
                <a:noFill/>
                <a:miter lim="800000"/>
                <a:headEnd/>
                <a:tailEnd/>
              </a:ln>
            </p:spPr>
          </p:pic>
        </p:grpSp>
        <p:sp>
          <p:nvSpPr>
            <p:cNvPr id="30" name="Line 51">
              <a:extLst>
                <a:ext uri="{FF2B5EF4-FFF2-40B4-BE49-F238E27FC236}">
                  <a16:creationId xmlns:a16="http://schemas.microsoft.com/office/drawing/2014/main" id="{3E817BBB-41DB-5A2B-3E3B-2E1311C0F133}"/>
                </a:ext>
              </a:extLst>
            </p:cNvPr>
            <p:cNvSpPr>
              <a:spLocks noChangeShapeType="1"/>
            </p:cNvSpPr>
            <p:nvPr/>
          </p:nvSpPr>
          <p:spPr bwMode="auto">
            <a:xfrm>
              <a:off x="2699" y="2478"/>
              <a:ext cx="45" cy="362"/>
            </a:xfrm>
            <a:prstGeom prst="line">
              <a:avLst/>
            </a:prstGeom>
            <a:noFill/>
            <a:ln w="9525">
              <a:solidFill>
                <a:schemeClr val="tx1"/>
              </a:solidFill>
              <a:round/>
              <a:headEnd type="stealth" w="med" len="med"/>
              <a:tailEnd type="triangle" w="med" len="med"/>
            </a:ln>
            <a:effectLst/>
          </p:spPr>
          <p:txBody>
            <a:bodyPr/>
            <a:lstStyle/>
            <a:p>
              <a:endParaRPr lang="fr-FR"/>
            </a:p>
          </p:txBody>
        </p:sp>
      </p:grpSp>
      <p:grpSp>
        <p:nvGrpSpPr>
          <p:cNvPr id="33" name="Group 56">
            <a:extLst>
              <a:ext uri="{FF2B5EF4-FFF2-40B4-BE49-F238E27FC236}">
                <a16:creationId xmlns:a16="http://schemas.microsoft.com/office/drawing/2014/main" id="{16FA8041-C94F-9BE1-43AB-72D359CE41F2}"/>
              </a:ext>
            </a:extLst>
          </p:cNvPr>
          <p:cNvGrpSpPr>
            <a:grpSpLocks/>
          </p:cNvGrpSpPr>
          <p:nvPr/>
        </p:nvGrpSpPr>
        <p:grpSpPr bwMode="auto">
          <a:xfrm>
            <a:off x="4445778" y="1574317"/>
            <a:ext cx="1009650" cy="1511300"/>
            <a:chOff x="2018" y="1117"/>
            <a:chExt cx="636" cy="952"/>
          </a:xfrm>
        </p:grpSpPr>
        <p:pic>
          <p:nvPicPr>
            <p:cNvPr id="34" name="Picture 54">
              <a:extLst>
                <a:ext uri="{FF2B5EF4-FFF2-40B4-BE49-F238E27FC236}">
                  <a16:creationId xmlns:a16="http://schemas.microsoft.com/office/drawing/2014/main" id="{13D291BF-EBF8-2491-045B-15C821D6AB10}"/>
                </a:ext>
              </a:extLst>
            </p:cNvPr>
            <p:cNvPicPr>
              <a:picLocks noChangeAspect="1" noChangeArrowheads="1"/>
            </p:cNvPicPr>
            <p:nvPr/>
          </p:nvPicPr>
          <p:blipFill>
            <a:blip r:embed="rId15" cstate="print"/>
            <a:srcRect/>
            <a:stretch>
              <a:fillRect/>
            </a:stretch>
          </p:blipFill>
          <p:spPr bwMode="auto">
            <a:xfrm>
              <a:off x="2018" y="1117"/>
              <a:ext cx="564" cy="642"/>
            </a:xfrm>
            <a:prstGeom prst="rect">
              <a:avLst/>
            </a:prstGeom>
            <a:noFill/>
            <a:ln w="9525">
              <a:noFill/>
              <a:miter lim="800000"/>
              <a:headEnd/>
              <a:tailEnd/>
            </a:ln>
            <a:effectLst/>
          </p:spPr>
        </p:pic>
        <p:sp>
          <p:nvSpPr>
            <p:cNvPr id="35" name="Line 55">
              <a:extLst>
                <a:ext uri="{FF2B5EF4-FFF2-40B4-BE49-F238E27FC236}">
                  <a16:creationId xmlns:a16="http://schemas.microsoft.com/office/drawing/2014/main" id="{E3FAABA1-80B2-C709-490F-BEA92D6EC518}"/>
                </a:ext>
              </a:extLst>
            </p:cNvPr>
            <p:cNvSpPr>
              <a:spLocks noChangeShapeType="1"/>
            </p:cNvSpPr>
            <p:nvPr/>
          </p:nvSpPr>
          <p:spPr bwMode="auto">
            <a:xfrm>
              <a:off x="2336" y="1661"/>
              <a:ext cx="318" cy="408"/>
            </a:xfrm>
            <a:prstGeom prst="line">
              <a:avLst/>
            </a:prstGeom>
            <a:noFill/>
            <a:ln w="9525">
              <a:solidFill>
                <a:schemeClr val="tx1"/>
              </a:solidFill>
              <a:round/>
              <a:headEnd type="stealth" w="med" len="med"/>
              <a:tailEnd type="oval" w="med" len="med"/>
            </a:ln>
            <a:effectLst/>
          </p:spPr>
          <p:txBody>
            <a:bodyPr/>
            <a:lstStyle/>
            <a:p>
              <a:endParaRPr lang="fr-FR"/>
            </a:p>
          </p:txBody>
        </p:sp>
      </p:grpSp>
      <p:grpSp>
        <p:nvGrpSpPr>
          <p:cNvPr id="36" name="Group 59">
            <a:extLst>
              <a:ext uri="{FF2B5EF4-FFF2-40B4-BE49-F238E27FC236}">
                <a16:creationId xmlns:a16="http://schemas.microsoft.com/office/drawing/2014/main" id="{5180E4C1-9E93-DAC0-B6EA-E46264699BD9}"/>
              </a:ext>
            </a:extLst>
          </p:cNvPr>
          <p:cNvGrpSpPr>
            <a:grpSpLocks/>
          </p:cNvGrpSpPr>
          <p:nvPr/>
        </p:nvGrpSpPr>
        <p:grpSpPr bwMode="auto">
          <a:xfrm>
            <a:off x="5458603" y="1548917"/>
            <a:ext cx="881063" cy="1528762"/>
            <a:chOff x="2720" y="1117"/>
            <a:chExt cx="555" cy="963"/>
          </a:xfrm>
        </p:grpSpPr>
        <p:pic>
          <p:nvPicPr>
            <p:cNvPr id="37" name="Picture 57">
              <a:extLst>
                <a:ext uri="{FF2B5EF4-FFF2-40B4-BE49-F238E27FC236}">
                  <a16:creationId xmlns:a16="http://schemas.microsoft.com/office/drawing/2014/main" id="{268DEFD8-8A6D-A4CF-10B6-EB13FA47EB3C}"/>
                </a:ext>
              </a:extLst>
            </p:cNvPr>
            <p:cNvPicPr>
              <a:picLocks noChangeAspect="1" noChangeArrowheads="1"/>
            </p:cNvPicPr>
            <p:nvPr/>
          </p:nvPicPr>
          <p:blipFill>
            <a:blip r:embed="rId16" cstate="print"/>
            <a:srcRect/>
            <a:stretch>
              <a:fillRect/>
            </a:stretch>
          </p:blipFill>
          <p:spPr bwMode="auto">
            <a:xfrm>
              <a:off x="2789" y="1117"/>
              <a:ext cx="486" cy="600"/>
            </a:xfrm>
            <a:prstGeom prst="rect">
              <a:avLst/>
            </a:prstGeom>
            <a:noFill/>
            <a:ln w="9525">
              <a:noFill/>
              <a:miter lim="800000"/>
              <a:headEnd/>
              <a:tailEnd/>
            </a:ln>
            <a:effectLst/>
          </p:spPr>
        </p:pic>
        <p:sp>
          <p:nvSpPr>
            <p:cNvPr id="38" name="Line 58">
              <a:extLst>
                <a:ext uri="{FF2B5EF4-FFF2-40B4-BE49-F238E27FC236}">
                  <a16:creationId xmlns:a16="http://schemas.microsoft.com/office/drawing/2014/main" id="{303AB2E4-85EE-76F3-C321-8B69AF1B2157}"/>
                </a:ext>
              </a:extLst>
            </p:cNvPr>
            <p:cNvSpPr>
              <a:spLocks noChangeShapeType="1"/>
            </p:cNvSpPr>
            <p:nvPr/>
          </p:nvSpPr>
          <p:spPr bwMode="auto">
            <a:xfrm flipV="1">
              <a:off x="2720" y="1661"/>
              <a:ext cx="205" cy="419"/>
            </a:xfrm>
            <a:prstGeom prst="line">
              <a:avLst/>
            </a:prstGeom>
            <a:noFill/>
            <a:ln w="9525">
              <a:solidFill>
                <a:schemeClr val="tx1"/>
              </a:solidFill>
              <a:round/>
              <a:headEnd type="oval" w="med" len="med"/>
              <a:tailEnd type="triangle" w="med" len="med"/>
            </a:ln>
            <a:effectLst/>
          </p:spPr>
          <p:txBody>
            <a:bodyPr/>
            <a:lstStyle/>
            <a:p>
              <a:endParaRPr lang="fr-FR"/>
            </a:p>
          </p:txBody>
        </p:sp>
      </p:grpSp>
      <p:grpSp>
        <p:nvGrpSpPr>
          <p:cNvPr id="39" name="Group 67">
            <a:extLst>
              <a:ext uri="{FF2B5EF4-FFF2-40B4-BE49-F238E27FC236}">
                <a16:creationId xmlns:a16="http://schemas.microsoft.com/office/drawing/2014/main" id="{A5BDA397-7EAD-429D-E7FD-449B73D7ADDF}"/>
              </a:ext>
            </a:extLst>
          </p:cNvPr>
          <p:cNvGrpSpPr>
            <a:grpSpLocks/>
          </p:cNvGrpSpPr>
          <p:nvPr/>
        </p:nvGrpSpPr>
        <p:grpSpPr bwMode="auto">
          <a:xfrm>
            <a:off x="6677803" y="1429854"/>
            <a:ext cx="2987675" cy="1314450"/>
            <a:chOff x="3424" y="1026"/>
            <a:chExt cx="1882" cy="828"/>
          </a:xfrm>
        </p:grpSpPr>
        <p:pic>
          <p:nvPicPr>
            <p:cNvPr id="40" name="Picture 60">
              <a:extLst>
                <a:ext uri="{FF2B5EF4-FFF2-40B4-BE49-F238E27FC236}">
                  <a16:creationId xmlns:a16="http://schemas.microsoft.com/office/drawing/2014/main" id="{1E8683B7-D9E3-451D-3071-D72C79353EEF}"/>
                </a:ext>
              </a:extLst>
            </p:cNvPr>
            <p:cNvPicPr>
              <a:picLocks noChangeAspect="1" noChangeArrowheads="1"/>
            </p:cNvPicPr>
            <p:nvPr/>
          </p:nvPicPr>
          <p:blipFill>
            <a:blip r:embed="rId17" cstate="print"/>
            <a:srcRect/>
            <a:stretch>
              <a:fillRect/>
            </a:stretch>
          </p:blipFill>
          <p:spPr bwMode="auto">
            <a:xfrm>
              <a:off x="3424" y="1117"/>
              <a:ext cx="810" cy="522"/>
            </a:xfrm>
            <a:prstGeom prst="rect">
              <a:avLst/>
            </a:prstGeom>
            <a:noFill/>
            <a:ln w="9525">
              <a:noFill/>
              <a:miter lim="800000"/>
              <a:headEnd/>
              <a:tailEnd/>
            </a:ln>
            <a:effectLst/>
          </p:spPr>
        </p:pic>
        <p:pic>
          <p:nvPicPr>
            <p:cNvPr id="41" name="Picture 66">
              <a:extLst>
                <a:ext uri="{FF2B5EF4-FFF2-40B4-BE49-F238E27FC236}">
                  <a16:creationId xmlns:a16="http://schemas.microsoft.com/office/drawing/2014/main" id="{E56809EA-F2CE-745F-D0E8-3744D3CE1CFE}"/>
                </a:ext>
              </a:extLst>
            </p:cNvPr>
            <p:cNvPicPr>
              <a:picLocks noChangeAspect="1" noChangeArrowheads="1"/>
            </p:cNvPicPr>
            <p:nvPr/>
          </p:nvPicPr>
          <p:blipFill>
            <a:blip r:embed="rId18" cstate="print"/>
            <a:srcRect/>
            <a:stretch>
              <a:fillRect/>
            </a:stretch>
          </p:blipFill>
          <p:spPr bwMode="auto">
            <a:xfrm>
              <a:off x="4286" y="1026"/>
              <a:ext cx="1020" cy="828"/>
            </a:xfrm>
            <a:prstGeom prst="rect">
              <a:avLst/>
            </a:prstGeom>
            <a:noFill/>
            <a:ln w="9525">
              <a:noFill/>
              <a:miter lim="800000"/>
              <a:headEnd/>
              <a:tailEnd/>
            </a:ln>
            <a:effectLst/>
          </p:spPr>
        </p:pic>
      </p:grpSp>
      <p:sp>
        <p:nvSpPr>
          <p:cNvPr id="42" name="Line 68">
            <a:extLst>
              <a:ext uri="{FF2B5EF4-FFF2-40B4-BE49-F238E27FC236}">
                <a16:creationId xmlns:a16="http://schemas.microsoft.com/office/drawing/2014/main" id="{E05DE766-6AD9-19FD-AB06-A0E166D8A54F}"/>
              </a:ext>
            </a:extLst>
          </p:cNvPr>
          <p:cNvSpPr>
            <a:spLocks noChangeShapeType="1"/>
          </p:cNvSpPr>
          <p:nvPr/>
        </p:nvSpPr>
        <p:spPr bwMode="auto">
          <a:xfrm flipV="1">
            <a:off x="5453841" y="2366479"/>
            <a:ext cx="1439862" cy="719138"/>
          </a:xfrm>
          <a:prstGeom prst="line">
            <a:avLst/>
          </a:prstGeom>
          <a:noFill/>
          <a:ln w="9525">
            <a:solidFill>
              <a:schemeClr val="tx1"/>
            </a:solidFill>
            <a:round/>
            <a:headEnd type="oval" w="med" len="med"/>
            <a:tailEnd type="triangle" w="med" len="med"/>
          </a:ln>
          <a:effectLst/>
        </p:spPr>
        <p:txBody>
          <a:bodyPr/>
          <a:lstStyle/>
          <a:p>
            <a:endParaRPr lang="fr-FR"/>
          </a:p>
        </p:txBody>
      </p:sp>
      <p:grpSp>
        <p:nvGrpSpPr>
          <p:cNvPr id="43" name="Group 73">
            <a:extLst>
              <a:ext uri="{FF2B5EF4-FFF2-40B4-BE49-F238E27FC236}">
                <a16:creationId xmlns:a16="http://schemas.microsoft.com/office/drawing/2014/main" id="{C567956E-1EF5-87E0-6D05-8518B18454A3}"/>
              </a:ext>
            </a:extLst>
          </p:cNvPr>
          <p:cNvGrpSpPr>
            <a:grpSpLocks/>
          </p:cNvGrpSpPr>
          <p:nvPr/>
        </p:nvGrpSpPr>
        <p:grpSpPr bwMode="auto">
          <a:xfrm>
            <a:off x="5742766" y="3590442"/>
            <a:ext cx="4249737" cy="917575"/>
            <a:chOff x="2925" y="2432"/>
            <a:chExt cx="2677" cy="578"/>
          </a:xfrm>
        </p:grpSpPr>
        <p:pic>
          <p:nvPicPr>
            <p:cNvPr id="44" name="Picture 69">
              <a:extLst>
                <a:ext uri="{FF2B5EF4-FFF2-40B4-BE49-F238E27FC236}">
                  <a16:creationId xmlns:a16="http://schemas.microsoft.com/office/drawing/2014/main" id="{9614A7B9-8375-F702-47E5-C5623A00A090}"/>
                </a:ext>
              </a:extLst>
            </p:cNvPr>
            <p:cNvPicPr>
              <a:picLocks noChangeAspect="1" noChangeArrowheads="1"/>
            </p:cNvPicPr>
            <p:nvPr/>
          </p:nvPicPr>
          <p:blipFill>
            <a:blip r:embed="rId19" cstate="print"/>
            <a:srcRect/>
            <a:stretch>
              <a:fillRect/>
            </a:stretch>
          </p:blipFill>
          <p:spPr bwMode="auto">
            <a:xfrm>
              <a:off x="4785" y="2614"/>
              <a:ext cx="817" cy="396"/>
            </a:xfrm>
            <a:prstGeom prst="rect">
              <a:avLst/>
            </a:prstGeom>
            <a:noFill/>
            <a:ln w="9525">
              <a:noFill/>
              <a:miter lim="800000"/>
              <a:headEnd/>
              <a:tailEnd/>
            </a:ln>
            <a:effectLst/>
          </p:spPr>
        </p:pic>
        <p:sp>
          <p:nvSpPr>
            <p:cNvPr id="45" name="Line 70">
              <a:extLst>
                <a:ext uri="{FF2B5EF4-FFF2-40B4-BE49-F238E27FC236}">
                  <a16:creationId xmlns:a16="http://schemas.microsoft.com/office/drawing/2014/main" id="{E2288EAE-52FB-9DE2-CF2C-D3156333079E}"/>
                </a:ext>
              </a:extLst>
            </p:cNvPr>
            <p:cNvSpPr>
              <a:spLocks noChangeShapeType="1"/>
            </p:cNvSpPr>
            <p:nvPr/>
          </p:nvSpPr>
          <p:spPr bwMode="auto">
            <a:xfrm>
              <a:off x="2925" y="2432"/>
              <a:ext cx="1951" cy="318"/>
            </a:xfrm>
            <a:prstGeom prst="line">
              <a:avLst/>
            </a:prstGeom>
            <a:noFill/>
            <a:ln w="9525">
              <a:solidFill>
                <a:schemeClr val="tx1"/>
              </a:solidFill>
              <a:prstDash val="sysDot"/>
              <a:round/>
              <a:headEnd/>
              <a:tailEnd type="triangle" w="med" len="med"/>
            </a:ln>
            <a:effectLst/>
          </p:spPr>
          <p:txBody>
            <a:bodyPr/>
            <a:lstStyle/>
            <a:p>
              <a:endParaRPr lang="fr-FR"/>
            </a:p>
          </p:txBody>
        </p:sp>
        <p:sp>
          <p:nvSpPr>
            <p:cNvPr id="46" name="Text Box 71">
              <a:extLst>
                <a:ext uri="{FF2B5EF4-FFF2-40B4-BE49-F238E27FC236}">
                  <a16:creationId xmlns:a16="http://schemas.microsoft.com/office/drawing/2014/main" id="{BE16F599-BD38-1FF0-EF1B-B3E5ED9EF39D}"/>
                </a:ext>
              </a:extLst>
            </p:cNvPr>
            <p:cNvSpPr txBox="1">
              <a:spLocks noChangeArrowheads="1"/>
            </p:cNvSpPr>
            <p:nvPr/>
          </p:nvSpPr>
          <p:spPr bwMode="auto">
            <a:xfrm>
              <a:off x="4014" y="2523"/>
              <a:ext cx="363" cy="192"/>
            </a:xfrm>
            <a:prstGeom prst="rect">
              <a:avLst/>
            </a:prstGeom>
            <a:noFill/>
            <a:ln w="9525">
              <a:noFill/>
              <a:miter lim="800000"/>
              <a:headEnd/>
              <a:tailEnd/>
            </a:ln>
            <a:effectLst/>
          </p:spPr>
          <p:txBody>
            <a:bodyPr>
              <a:spAutoFit/>
            </a:bodyPr>
            <a:lstStyle/>
            <a:p>
              <a:pPr>
                <a:spcBef>
                  <a:spcPct val="50000"/>
                </a:spcBef>
              </a:pPr>
              <a:r>
                <a:rPr lang="fr-FR" sz="1400"/>
                <a:t>EDI</a:t>
              </a:r>
            </a:p>
          </p:txBody>
        </p:sp>
      </p:grpSp>
      <p:sp>
        <p:nvSpPr>
          <p:cNvPr id="47" name="Rectangle 46">
            <a:extLst>
              <a:ext uri="{FF2B5EF4-FFF2-40B4-BE49-F238E27FC236}">
                <a16:creationId xmlns:a16="http://schemas.microsoft.com/office/drawing/2014/main" id="{F1A79A8E-7938-5230-84DF-C344ADB6AEDC}"/>
              </a:ext>
            </a:extLst>
          </p:cNvPr>
          <p:cNvSpPr/>
          <p:nvPr/>
        </p:nvSpPr>
        <p:spPr>
          <a:xfrm>
            <a:off x="2501835" y="855056"/>
            <a:ext cx="7200800" cy="400110"/>
          </a:xfrm>
          <a:prstGeom prst="rect">
            <a:avLst/>
          </a:prstGeom>
        </p:spPr>
        <p:txBody>
          <a:bodyPr wrap="square">
            <a:spAutoFit/>
          </a:bodyPr>
          <a:lstStyle/>
          <a:p>
            <a:r>
              <a:rPr lang="fr-FR" sz="2000" dirty="0">
                <a:solidFill>
                  <a:srgbClr val="C00000"/>
                </a:solidFill>
                <a:effectLst>
                  <a:outerShdw blurRad="38100" dist="38100" dir="2700000" algn="tl">
                    <a:srgbClr val="000000">
                      <a:alpha val="43137"/>
                    </a:srgbClr>
                  </a:outerShdw>
                </a:effectLst>
                <a:latin typeface="Arial" pitchFamily="34" charset="0"/>
                <a:cs typeface="Arial" pitchFamily="34" charset="0"/>
              </a:rPr>
              <a:t>Différents niveaux d’utilisation d’une même information</a:t>
            </a:r>
          </a:p>
        </p:txBody>
      </p:sp>
      <p:sp>
        <p:nvSpPr>
          <p:cNvPr id="48" name="Espace réservé du numéro de diapositive 47"/>
          <p:cNvSpPr>
            <a:spLocks noGrp="1"/>
          </p:cNvSpPr>
          <p:nvPr>
            <p:ph type="sldNum" sz="quarter" idx="12"/>
          </p:nvPr>
        </p:nvSpPr>
        <p:spPr/>
        <p:txBody>
          <a:bodyPr/>
          <a:lstStyle/>
          <a:p>
            <a:fld id="{0A0567D5-9107-408E-9F6E-E7282D1E377D}" type="slidenum">
              <a:rPr lang="fr-FR" smtClean="0"/>
              <a:t>20</a:t>
            </a:fld>
            <a:endParaRPr lang="fr-FR"/>
          </a:p>
        </p:txBody>
      </p:sp>
    </p:spTree>
    <p:extLst>
      <p:ext uri="{BB962C8B-B14F-4D97-AF65-F5344CB8AC3E}">
        <p14:creationId xmlns:p14="http://schemas.microsoft.com/office/powerpoint/2010/main" val="4148819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8" presetID="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checkerboard(across)">
                                      <p:cBhvr>
                                        <p:cTn id="14"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checkerboard(across)">
                                      <p:cBhvr>
                                        <p:cTn id="21"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par>
                                <p:cTn id="22" presetID="1"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checkerboard(across)">
                                      <p:cBhvr>
                                        <p:cTn id="28"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checkerboard(across)">
                                      <p:cBhvr>
                                        <p:cTn id="35"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checkerboard(across)">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checkerboard(across)">
                                      <p:cBhvr>
                                        <p:cTn id="45" dur="500"/>
                                        <p:tgtEl>
                                          <p:spTgt spid="36"/>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nodeType="click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checkerboard(across)">
                                      <p:cBhvr>
                                        <p:cTn id="50" dur="500"/>
                                        <p:tgtEl>
                                          <p:spTgt spid="39"/>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checkerboard(across)">
                                      <p:cBhvr>
                                        <p:cTn id="53" dur="500"/>
                                        <p:tgtEl>
                                          <p:spTgt spid="42"/>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6" fill="hold" nodeType="click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strips(downRight)">
                                      <p:cBhvr>
                                        <p:cTn id="5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animBg="1"/>
      <p:bldP spid="21" grpId="0" animBg="1"/>
      <p:bldP spid="22" grpId="0" animBg="1"/>
      <p:bldP spid="4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D9ED9D-4898-B07F-9F6D-FC5CCBE0731A}"/>
              </a:ext>
            </a:extLst>
          </p:cNvPr>
          <p:cNvSpPr>
            <a:spLocks noGrp="1"/>
          </p:cNvSpPr>
          <p:nvPr>
            <p:ph type="title"/>
          </p:nvPr>
        </p:nvSpPr>
        <p:spPr/>
        <p:txBody>
          <a:bodyPr/>
          <a:lstStyle/>
          <a:p>
            <a:r>
              <a:rPr lang="fr-FR" dirty="0"/>
              <a:t>A. le sous-système de pilotage</a:t>
            </a:r>
          </a:p>
        </p:txBody>
      </p:sp>
      <p:sp>
        <p:nvSpPr>
          <p:cNvPr id="3" name="Espace réservé du contenu 2">
            <a:extLst>
              <a:ext uri="{FF2B5EF4-FFF2-40B4-BE49-F238E27FC236}">
                <a16:creationId xmlns:a16="http://schemas.microsoft.com/office/drawing/2014/main" id="{21943D6E-3F5D-37DB-CA4E-3A6DC6A954D2}"/>
              </a:ext>
            </a:extLst>
          </p:cNvPr>
          <p:cNvSpPr>
            <a:spLocks noGrp="1"/>
          </p:cNvSpPr>
          <p:nvPr>
            <p:ph idx="1"/>
          </p:nvPr>
        </p:nvSpPr>
        <p:spPr/>
        <p:txBody>
          <a:bodyPr/>
          <a:lstStyle/>
          <a:p>
            <a:r>
              <a:rPr lang="fr-FR" dirty="0"/>
              <a:t>Le sous-système de pilotage (dit aussi de management ou de décision) : prend les décisions destinées à faire fonctionner l'ensemble du système « organisation », c'est-à-dire à faire en sorte qu'il atteigne ses objectifs.</a:t>
            </a:r>
          </a:p>
          <a:p>
            <a:endParaRPr lang="fr-FR" dirty="0"/>
          </a:p>
        </p:txBody>
      </p:sp>
      <p:sp>
        <p:nvSpPr>
          <p:cNvPr id="4" name="Espace réservé du numéro de diapositive 3"/>
          <p:cNvSpPr>
            <a:spLocks noGrp="1"/>
          </p:cNvSpPr>
          <p:nvPr>
            <p:ph type="sldNum" sz="quarter" idx="12"/>
          </p:nvPr>
        </p:nvSpPr>
        <p:spPr/>
        <p:txBody>
          <a:bodyPr/>
          <a:lstStyle/>
          <a:p>
            <a:fld id="{0A0567D5-9107-408E-9F6E-E7282D1E377D}" type="slidenum">
              <a:rPr lang="fr-FR" smtClean="0"/>
              <a:t>21</a:t>
            </a:fld>
            <a:endParaRPr lang="fr-FR"/>
          </a:p>
        </p:txBody>
      </p:sp>
    </p:spTree>
    <p:extLst>
      <p:ext uri="{BB962C8B-B14F-4D97-AF65-F5344CB8AC3E}">
        <p14:creationId xmlns:p14="http://schemas.microsoft.com/office/powerpoint/2010/main" val="36771768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D9ED9D-4898-B07F-9F6D-FC5CCBE0731A}"/>
              </a:ext>
            </a:extLst>
          </p:cNvPr>
          <p:cNvSpPr>
            <a:spLocks noGrp="1"/>
          </p:cNvSpPr>
          <p:nvPr>
            <p:ph type="title"/>
          </p:nvPr>
        </p:nvSpPr>
        <p:spPr/>
        <p:txBody>
          <a:bodyPr/>
          <a:lstStyle/>
          <a:p>
            <a:r>
              <a:rPr lang="fr-FR" dirty="0"/>
              <a:t>B. Le sous système opérant</a:t>
            </a:r>
          </a:p>
        </p:txBody>
      </p:sp>
      <p:sp>
        <p:nvSpPr>
          <p:cNvPr id="3" name="Espace réservé du contenu 2">
            <a:extLst>
              <a:ext uri="{FF2B5EF4-FFF2-40B4-BE49-F238E27FC236}">
                <a16:creationId xmlns:a16="http://schemas.microsoft.com/office/drawing/2014/main" id="{21943D6E-3F5D-37DB-CA4E-3A6DC6A954D2}"/>
              </a:ext>
            </a:extLst>
          </p:cNvPr>
          <p:cNvSpPr>
            <a:spLocks noGrp="1"/>
          </p:cNvSpPr>
          <p:nvPr>
            <p:ph idx="1"/>
          </p:nvPr>
        </p:nvSpPr>
        <p:spPr/>
        <p:txBody>
          <a:bodyPr/>
          <a:lstStyle/>
          <a:p>
            <a:r>
              <a:rPr lang="fr-FR" dirty="0"/>
              <a:t>Le sous-système opérant réalise les objectifs définis par le sous-système de pilotage : il s'agit de produire des biens et services (flux sortants), à partir de ressources fournies par des flux entrants.</a:t>
            </a:r>
          </a:p>
          <a:p>
            <a:endParaRPr lang="fr-FR" dirty="0"/>
          </a:p>
          <a:p>
            <a:r>
              <a:rPr lang="fr-FR" dirty="0"/>
              <a:t>Il apparaît donc que : le sous-système opérant est géré, le sous-système de pilotage gère. Cette activité de gestion nécessite des informations.</a:t>
            </a:r>
          </a:p>
          <a:p>
            <a:endParaRPr lang="fr-FR" dirty="0"/>
          </a:p>
        </p:txBody>
      </p:sp>
      <p:sp>
        <p:nvSpPr>
          <p:cNvPr id="4" name="Espace réservé du numéro de diapositive 3"/>
          <p:cNvSpPr>
            <a:spLocks noGrp="1"/>
          </p:cNvSpPr>
          <p:nvPr>
            <p:ph type="sldNum" sz="quarter" idx="12"/>
          </p:nvPr>
        </p:nvSpPr>
        <p:spPr/>
        <p:txBody>
          <a:bodyPr/>
          <a:lstStyle/>
          <a:p>
            <a:fld id="{0A0567D5-9107-408E-9F6E-E7282D1E377D}" type="slidenum">
              <a:rPr lang="fr-FR" smtClean="0"/>
              <a:t>22</a:t>
            </a:fld>
            <a:endParaRPr lang="fr-FR"/>
          </a:p>
        </p:txBody>
      </p:sp>
    </p:spTree>
    <p:extLst>
      <p:ext uri="{BB962C8B-B14F-4D97-AF65-F5344CB8AC3E}">
        <p14:creationId xmlns:p14="http://schemas.microsoft.com/office/powerpoint/2010/main" val="30936528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D9ED9D-4898-B07F-9F6D-FC5CCBE0731A}"/>
              </a:ext>
            </a:extLst>
          </p:cNvPr>
          <p:cNvSpPr>
            <a:spLocks noGrp="1"/>
          </p:cNvSpPr>
          <p:nvPr>
            <p:ph type="title"/>
          </p:nvPr>
        </p:nvSpPr>
        <p:spPr/>
        <p:txBody>
          <a:bodyPr/>
          <a:lstStyle/>
          <a:p>
            <a:r>
              <a:rPr lang="fr-FR" dirty="0"/>
              <a:t>C. le sous-système d'information</a:t>
            </a:r>
          </a:p>
        </p:txBody>
      </p:sp>
      <p:sp>
        <p:nvSpPr>
          <p:cNvPr id="3" name="Espace réservé du contenu 2">
            <a:extLst>
              <a:ext uri="{FF2B5EF4-FFF2-40B4-BE49-F238E27FC236}">
                <a16:creationId xmlns:a16="http://schemas.microsoft.com/office/drawing/2014/main" id="{21943D6E-3F5D-37DB-CA4E-3A6DC6A954D2}"/>
              </a:ext>
            </a:extLst>
          </p:cNvPr>
          <p:cNvSpPr>
            <a:spLocks noGrp="1"/>
          </p:cNvSpPr>
          <p:nvPr>
            <p:ph idx="1"/>
          </p:nvPr>
        </p:nvSpPr>
        <p:spPr/>
        <p:txBody>
          <a:bodyPr>
            <a:normAutofit fontScale="92500" lnSpcReduction="10000"/>
          </a:bodyPr>
          <a:lstStyle/>
          <a:p>
            <a:pPr marL="0" indent="0">
              <a:buNone/>
            </a:pPr>
            <a:r>
              <a:rPr lang="fr-FR" dirty="0"/>
              <a:t>Le sous-système d'information assure le couplage entre le sous-système de pilotage et le sous-système opérant :</a:t>
            </a:r>
          </a:p>
          <a:p>
            <a:r>
              <a:rPr lang="fr-FR" dirty="0"/>
              <a:t>il collecte des informations sur l'activité du sous-système opérant, en extrait des données et les traite afin de produire d'autres informations qui, une fois transmises, permettront au sous-système de pilotage de construire ses décisions ;</a:t>
            </a:r>
          </a:p>
          <a:p>
            <a:r>
              <a:rPr lang="fr-FR" dirty="0"/>
              <a:t>il reçoit des informations concernant les décisions du sous-système de pilotage et les transmet sous forme exploitable au sous-système opérant ;</a:t>
            </a:r>
          </a:p>
          <a:p>
            <a:r>
              <a:rPr lang="fr-FR" dirty="0"/>
              <a:t>il procède également à des échanges d'information (acquisition, communication) avec l'environnement du système ; certains de ces échanges pouvant avoir lieu via le sous-système opérant.</a:t>
            </a:r>
          </a:p>
          <a:p>
            <a:endParaRPr lang="fr-FR" dirty="0"/>
          </a:p>
        </p:txBody>
      </p:sp>
      <p:sp>
        <p:nvSpPr>
          <p:cNvPr id="4" name="Espace réservé du numéro de diapositive 3"/>
          <p:cNvSpPr>
            <a:spLocks noGrp="1"/>
          </p:cNvSpPr>
          <p:nvPr>
            <p:ph type="sldNum" sz="quarter" idx="12"/>
          </p:nvPr>
        </p:nvSpPr>
        <p:spPr/>
        <p:txBody>
          <a:bodyPr/>
          <a:lstStyle/>
          <a:p>
            <a:fld id="{0A0567D5-9107-408E-9F6E-E7282D1E377D}" type="slidenum">
              <a:rPr lang="fr-FR" smtClean="0"/>
              <a:t>23</a:t>
            </a:fld>
            <a:endParaRPr lang="fr-FR"/>
          </a:p>
        </p:txBody>
      </p:sp>
    </p:spTree>
    <p:extLst>
      <p:ext uri="{BB962C8B-B14F-4D97-AF65-F5344CB8AC3E}">
        <p14:creationId xmlns:p14="http://schemas.microsoft.com/office/powerpoint/2010/main" val="28848958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B3657A-5942-BBEF-21EC-2DA81520FC4D}"/>
              </a:ext>
            </a:extLst>
          </p:cNvPr>
          <p:cNvSpPr>
            <a:spLocks noGrp="1"/>
          </p:cNvSpPr>
          <p:nvPr>
            <p:ph type="title"/>
          </p:nvPr>
        </p:nvSpPr>
        <p:spPr/>
        <p:txBody>
          <a:bodyPr/>
          <a:lstStyle/>
          <a:p>
            <a:r>
              <a:rPr lang="fr-FR" dirty="0"/>
              <a:t>III. Les dimensions des systèmes d’Information</a:t>
            </a:r>
          </a:p>
        </p:txBody>
      </p:sp>
      <p:sp>
        <p:nvSpPr>
          <p:cNvPr id="3" name="Espace réservé du contenu 2">
            <a:extLst>
              <a:ext uri="{FF2B5EF4-FFF2-40B4-BE49-F238E27FC236}">
                <a16:creationId xmlns:a16="http://schemas.microsoft.com/office/drawing/2014/main" id="{357A64A6-07E1-F271-EEBC-FBE0247D8111}"/>
              </a:ext>
            </a:extLst>
          </p:cNvPr>
          <p:cNvSpPr>
            <a:spLocks noGrp="1"/>
          </p:cNvSpPr>
          <p:nvPr>
            <p:ph idx="1"/>
          </p:nvPr>
        </p:nvSpPr>
        <p:spPr/>
        <p:txBody>
          <a:bodyPr/>
          <a:lstStyle/>
          <a:p>
            <a:endParaRPr lang="fr-FR" dirty="0"/>
          </a:p>
        </p:txBody>
      </p:sp>
      <p:sp>
        <p:nvSpPr>
          <p:cNvPr id="5" name="Text Box 15">
            <a:extLst>
              <a:ext uri="{FF2B5EF4-FFF2-40B4-BE49-F238E27FC236}">
                <a16:creationId xmlns:a16="http://schemas.microsoft.com/office/drawing/2014/main" id="{FAE6011B-62A7-BC35-3F57-B7DB585168AB}"/>
              </a:ext>
            </a:extLst>
          </p:cNvPr>
          <p:cNvSpPr txBox="1">
            <a:spLocks noChangeArrowheads="1"/>
          </p:cNvSpPr>
          <p:nvPr/>
        </p:nvSpPr>
        <p:spPr bwMode="auto">
          <a:xfrm>
            <a:off x="4860985" y="3235319"/>
            <a:ext cx="1981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fr-FR"/>
              <a:t>Système d’information</a:t>
            </a:r>
          </a:p>
        </p:txBody>
      </p:sp>
      <p:sp>
        <p:nvSpPr>
          <p:cNvPr id="6" name="Text Box 16">
            <a:extLst>
              <a:ext uri="{FF2B5EF4-FFF2-40B4-BE49-F238E27FC236}">
                <a16:creationId xmlns:a16="http://schemas.microsoft.com/office/drawing/2014/main" id="{C006EFC6-72CC-AFD9-9F60-BAB50CBB0600}"/>
              </a:ext>
            </a:extLst>
          </p:cNvPr>
          <p:cNvSpPr txBox="1">
            <a:spLocks noChangeArrowheads="1"/>
          </p:cNvSpPr>
          <p:nvPr/>
        </p:nvSpPr>
        <p:spPr bwMode="auto">
          <a:xfrm>
            <a:off x="6232585" y="2549519"/>
            <a:ext cx="2209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dirty="0"/>
              <a:t>B. Technologique </a:t>
            </a:r>
          </a:p>
        </p:txBody>
      </p:sp>
      <p:sp>
        <p:nvSpPr>
          <p:cNvPr id="7" name="Text Box 17">
            <a:extLst>
              <a:ext uri="{FF2B5EF4-FFF2-40B4-BE49-F238E27FC236}">
                <a16:creationId xmlns:a16="http://schemas.microsoft.com/office/drawing/2014/main" id="{5FD74513-5063-C3C1-CA77-383C8ADCE50E}"/>
              </a:ext>
            </a:extLst>
          </p:cNvPr>
          <p:cNvSpPr txBox="1">
            <a:spLocks noChangeArrowheads="1"/>
          </p:cNvSpPr>
          <p:nvPr/>
        </p:nvSpPr>
        <p:spPr bwMode="auto">
          <a:xfrm>
            <a:off x="3489385" y="2549519"/>
            <a:ext cx="152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dirty="0"/>
              <a:t>A. Humaine   </a:t>
            </a:r>
          </a:p>
        </p:txBody>
      </p:sp>
      <p:sp>
        <p:nvSpPr>
          <p:cNvPr id="8" name="Text Box 18">
            <a:extLst>
              <a:ext uri="{FF2B5EF4-FFF2-40B4-BE49-F238E27FC236}">
                <a16:creationId xmlns:a16="http://schemas.microsoft.com/office/drawing/2014/main" id="{514D15DE-47FE-7F05-E825-9BC66A988DC2}"/>
              </a:ext>
            </a:extLst>
          </p:cNvPr>
          <p:cNvSpPr txBox="1">
            <a:spLocks noChangeArrowheads="1"/>
          </p:cNvSpPr>
          <p:nvPr/>
        </p:nvSpPr>
        <p:spPr bwMode="auto">
          <a:xfrm>
            <a:off x="4784785" y="4530719"/>
            <a:ext cx="2514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dirty="0"/>
              <a:t>C. Organisationnelle  </a:t>
            </a:r>
          </a:p>
        </p:txBody>
      </p:sp>
      <p:sp>
        <p:nvSpPr>
          <p:cNvPr id="9" name="Oval 19">
            <a:extLst>
              <a:ext uri="{FF2B5EF4-FFF2-40B4-BE49-F238E27FC236}">
                <a16:creationId xmlns:a16="http://schemas.microsoft.com/office/drawing/2014/main" id="{D9685437-17A0-145B-898E-E06EABE1997F}"/>
              </a:ext>
            </a:extLst>
          </p:cNvPr>
          <p:cNvSpPr>
            <a:spLocks noChangeArrowheads="1"/>
          </p:cNvSpPr>
          <p:nvPr/>
        </p:nvSpPr>
        <p:spPr bwMode="auto">
          <a:xfrm>
            <a:off x="4784785" y="3082919"/>
            <a:ext cx="2133600" cy="1295400"/>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 name="Oval 20">
            <a:extLst>
              <a:ext uri="{FF2B5EF4-FFF2-40B4-BE49-F238E27FC236}">
                <a16:creationId xmlns:a16="http://schemas.microsoft.com/office/drawing/2014/main" id="{728F0EC3-694C-59C5-1C97-4AFB1F14C32A}"/>
              </a:ext>
            </a:extLst>
          </p:cNvPr>
          <p:cNvSpPr>
            <a:spLocks noChangeArrowheads="1"/>
          </p:cNvSpPr>
          <p:nvPr/>
        </p:nvSpPr>
        <p:spPr bwMode="auto">
          <a:xfrm>
            <a:off x="1736785" y="2092319"/>
            <a:ext cx="8153400" cy="3886200"/>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 name="Line 21">
            <a:extLst>
              <a:ext uri="{FF2B5EF4-FFF2-40B4-BE49-F238E27FC236}">
                <a16:creationId xmlns:a16="http://schemas.microsoft.com/office/drawing/2014/main" id="{97B368DC-BC73-6A16-FE20-082FDD08184E}"/>
              </a:ext>
            </a:extLst>
          </p:cNvPr>
          <p:cNvSpPr>
            <a:spLocks noChangeShapeType="1"/>
          </p:cNvSpPr>
          <p:nvPr/>
        </p:nvSpPr>
        <p:spPr bwMode="auto">
          <a:xfrm flipV="1">
            <a:off x="5851585" y="2092319"/>
            <a:ext cx="0" cy="9906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fr-FR"/>
          </a:p>
        </p:txBody>
      </p:sp>
      <p:sp>
        <p:nvSpPr>
          <p:cNvPr id="12" name="Line 22">
            <a:extLst>
              <a:ext uri="{FF2B5EF4-FFF2-40B4-BE49-F238E27FC236}">
                <a16:creationId xmlns:a16="http://schemas.microsoft.com/office/drawing/2014/main" id="{7D78AE5E-4784-7C37-B9CF-DEC92679E680}"/>
              </a:ext>
            </a:extLst>
          </p:cNvPr>
          <p:cNvSpPr>
            <a:spLocks noChangeShapeType="1"/>
          </p:cNvSpPr>
          <p:nvPr/>
        </p:nvSpPr>
        <p:spPr bwMode="auto">
          <a:xfrm flipH="1">
            <a:off x="3565585" y="4225919"/>
            <a:ext cx="1676400" cy="13716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fr-FR"/>
          </a:p>
        </p:txBody>
      </p:sp>
      <p:sp>
        <p:nvSpPr>
          <p:cNvPr id="13" name="Line 23">
            <a:extLst>
              <a:ext uri="{FF2B5EF4-FFF2-40B4-BE49-F238E27FC236}">
                <a16:creationId xmlns:a16="http://schemas.microsoft.com/office/drawing/2014/main" id="{E891EB79-299D-308E-7329-1FC3AB57DAA4}"/>
              </a:ext>
            </a:extLst>
          </p:cNvPr>
          <p:cNvSpPr>
            <a:spLocks noChangeShapeType="1"/>
          </p:cNvSpPr>
          <p:nvPr/>
        </p:nvSpPr>
        <p:spPr bwMode="auto">
          <a:xfrm>
            <a:off x="6842185" y="4073519"/>
            <a:ext cx="2057400" cy="12192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fr-FR"/>
          </a:p>
        </p:txBody>
      </p:sp>
      <p:sp>
        <p:nvSpPr>
          <p:cNvPr id="14" name="Text Box 24">
            <a:extLst>
              <a:ext uri="{FF2B5EF4-FFF2-40B4-BE49-F238E27FC236}">
                <a16:creationId xmlns:a16="http://schemas.microsoft.com/office/drawing/2014/main" id="{1D621EC8-B241-91DD-0842-A4A5BB5113A0}"/>
              </a:ext>
            </a:extLst>
          </p:cNvPr>
          <p:cNvSpPr txBox="1">
            <a:spLocks noChangeArrowheads="1"/>
          </p:cNvSpPr>
          <p:nvPr/>
        </p:nvSpPr>
        <p:spPr bwMode="auto">
          <a:xfrm>
            <a:off x="2193985" y="3082919"/>
            <a:ext cx="28194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sz="1800" dirty="0"/>
              <a:t>Les hommes utilisent des </a:t>
            </a:r>
            <a:r>
              <a:rPr lang="fr-FR" altLang="fr-FR" sz="1800" dirty="0" smtClean="0"/>
              <a:t>informations, </a:t>
            </a:r>
            <a:r>
              <a:rPr lang="fr-FR" altLang="fr-FR" sz="1800" dirty="0"/>
              <a:t>des outils technologiques, des modes opératoires au cours de leur processus de travail.</a:t>
            </a:r>
          </a:p>
        </p:txBody>
      </p:sp>
      <p:sp>
        <p:nvSpPr>
          <p:cNvPr id="15" name="Text Box 25">
            <a:extLst>
              <a:ext uri="{FF2B5EF4-FFF2-40B4-BE49-F238E27FC236}">
                <a16:creationId xmlns:a16="http://schemas.microsoft.com/office/drawing/2014/main" id="{20CBB2E0-F565-06C5-C0CF-D5E78998E763}"/>
              </a:ext>
            </a:extLst>
          </p:cNvPr>
          <p:cNvSpPr txBox="1">
            <a:spLocks noChangeArrowheads="1"/>
          </p:cNvSpPr>
          <p:nvPr/>
        </p:nvSpPr>
        <p:spPr bwMode="auto">
          <a:xfrm>
            <a:off x="4403785" y="5032369"/>
            <a:ext cx="3886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sz="1800"/>
              <a:t>Structure, modes de coordination,  procédures, stratégie…</a:t>
            </a:r>
          </a:p>
        </p:txBody>
      </p:sp>
      <p:sp>
        <p:nvSpPr>
          <p:cNvPr id="16" name="Text Box 27">
            <a:extLst>
              <a:ext uri="{FF2B5EF4-FFF2-40B4-BE49-F238E27FC236}">
                <a16:creationId xmlns:a16="http://schemas.microsoft.com/office/drawing/2014/main" id="{A8BC312D-5256-D279-8F03-874827781816}"/>
              </a:ext>
            </a:extLst>
          </p:cNvPr>
          <p:cNvSpPr txBox="1">
            <a:spLocks noChangeArrowheads="1"/>
          </p:cNvSpPr>
          <p:nvPr/>
        </p:nvSpPr>
        <p:spPr bwMode="auto">
          <a:xfrm>
            <a:off x="7146985" y="3159119"/>
            <a:ext cx="25146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sz="1800"/>
              <a:t>Matériels, logiciels, technologies de stockage, technologies de communication</a:t>
            </a:r>
          </a:p>
        </p:txBody>
      </p:sp>
      <p:sp>
        <p:nvSpPr>
          <p:cNvPr id="4" name="Espace réservé du numéro de diapositive 3"/>
          <p:cNvSpPr>
            <a:spLocks noGrp="1"/>
          </p:cNvSpPr>
          <p:nvPr>
            <p:ph type="sldNum" sz="quarter" idx="12"/>
          </p:nvPr>
        </p:nvSpPr>
        <p:spPr/>
        <p:txBody>
          <a:bodyPr/>
          <a:lstStyle/>
          <a:p>
            <a:fld id="{0A0567D5-9107-408E-9F6E-E7282D1E377D}" type="slidenum">
              <a:rPr lang="fr-FR" smtClean="0"/>
              <a:t>24</a:t>
            </a:fld>
            <a:endParaRPr lang="fr-FR"/>
          </a:p>
        </p:txBody>
      </p:sp>
    </p:spTree>
    <p:extLst>
      <p:ext uri="{BB962C8B-B14F-4D97-AF65-F5344CB8AC3E}">
        <p14:creationId xmlns:p14="http://schemas.microsoft.com/office/powerpoint/2010/main" val="11332753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A3909F-9171-B385-1FEF-A48C31DECC0D}"/>
              </a:ext>
            </a:extLst>
          </p:cNvPr>
          <p:cNvSpPr>
            <a:spLocks noGrp="1"/>
          </p:cNvSpPr>
          <p:nvPr>
            <p:ph type="title"/>
          </p:nvPr>
        </p:nvSpPr>
        <p:spPr/>
        <p:txBody>
          <a:bodyPr/>
          <a:lstStyle/>
          <a:p>
            <a:r>
              <a:rPr lang="fr-FR" dirty="0"/>
              <a:t>A. La dimension humaine</a:t>
            </a:r>
          </a:p>
        </p:txBody>
      </p:sp>
      <p:sp>
        <p:nvSpPr>
          <p:cNvPr id="3" name="Espace réservé du contenu 2">
            <a:extLst>
              <a:ext uri="{FF2B5EF4-FFF2-40B4-BE49-F238E27FC236}">
                <a16:creationId xmlns:a16="http://schemas.microsoft.com/office/drawing/2014/main" id="{81A8BFC0-A985-77CF-3E64-D91989FCC062}"/>
              </a:ext>
            </a:extLst>
          </p:cNvPr>
          <p:cNvSpPr>
            <a:spLocks noGrp="1"/>
          </p:cNvSpPr>
          <p:nvPr>
            <p:ph idx="1"/>
          </p:nvPr>
        </p:nvSpPr>
        <p:spPr/>
        <p:txBody>
          <a:bodyPr/>
          <a:lstStyle/>
          <a:p>
            <a:pPr marL="514350" indent="-514350">
              <a:buFont typeface="+mj-lt"/>
              <a:buAutoNum type="arabicPeriod"/>
            </a:pPr>
            <a:r>
              <a:rPr lang="fr-FR" dirty="0"/>
              <a:t>Les rôles et responsabilités des acteurs du SI</a:t>
            </a:r>
          </a:p>
          <a:p>
            <a:pPr marL="514350" indent="-514350">
              <a:buFont typeface="+mj-lt"/>
              <a:buAutoNum type="arabicPeriod"/>
            </a:pPr>
            <a:r>
              <a:rPr lang="fr-FR" dirty="0"/>
              <a:t>Les interactions de la DSI avec les autres directions</a:t>
            </a:r>
          </a:p>
          <a:p>
            <a:endParaRPr lang="fr-FR" dirty="0"/>
          </a:p>
        </p:txBody>
      </p:sp>
      <p:sp>
        <p:nvSpPr>
          <p:cNvPr id="4" name="Espace réservé du numéro de diapositive 3"/>
          <p:cNvSpPr>
            <a:spLocks noGrp="1"/>
          </p:cNvSpPr>
          <p:nvPr>
            <p:ph type="sldNum" sz="quarter" idx="12"/>
          </p:nvPr>
        </p:nvSpPr>
        <p:spPr/>
        <p:txBody>
          <a:bodyPr/>
          <a:lstStyle/>
          <a:p>
            <a:fld id="{0A0567D5-9107-408E-9F6E-E7282D1E377D}" type="slidenum">
              <a:rPr lang="fr-FR" smtClean="0"/>
              <a:t>25</a:t>
            </a:fld>
            <a:endParaRPr lang="fr-FR"/>
          </a:p>
        </p:txBody>
      </p:sp>
    </p:spTree>
    <p:extLst>
      <p:ext uri="{BB962C8B-B14F-4D97-AF65-F5344CB8AC3E}">
        <p14:creationId xmlns:p14="http://schemas.microsoft.com/office/powerpoint/2010/main" val="21257358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D9E80C-54BA-CC13-34AD-4F2BC3B0C2AC}"/>
              </a:ext>
            </a:extLst>
          </p:cNvPr>
          <p:cNvSpPr>
            <a:spLocks noGrp="1"/>
          </p:cNvSpPr>
          <p:nvPr>
            <p:ph type="title"/>
          </p:nvPr>
        </p:nvSpPr>
        <p:spPr/>
        <p:txBody>
          <a:bodyPr>
            <a:normAutofit/>
          </a:bodyPr>
          <a:lstStyle/>
          <a:p>
            <a:r>
              <a:rPr lang="fr-FR" dirty="0"/>
              <a:t>1) Les rôles et responsabilités des acteurs du SI</a:t>
            </a:r>
          </a:p>
        </p:txBody>
      </p:sp>
      <p:sp>
        <p:nvSpPr>
          <p:cNvPr id="8" name="Espace réservé du contenu 7">
            <a:extLst>
              <a:ext uri="{FF2B5EF4-FFF2-40B4-BE49-F238E27FC236}">
                <a16:creationId xmlns:a16="http://schemas.microsoft.com/office/drawing/2014/main" id="{45A06DBF-51D3-5905-D8D7-7E9388C037AF}"/>
              </a:ext>
            </a:extLst>
          </p:cNvPr>
          <p:cNvSpPr>
            <a:spLocks noGrp="1"/>
          </p:cNvSpPr>
          <p:nvPr>
            <p:ph idx="1"/>
          </p:nvPr>
        </p:nvSpPr>
        <p:spPr/>
        <p:txBody>
          <a:bodyPr>
            <a:normAutofit lnSpcReduction="10000"/>
          </a:bodyPr>
          <a:lstStyle/>
          <a:p>
            <a:pPr marL="514350" indent="-514350">
              <a:buFont typeface="+mj-lt"/>
              <a:buAutoNum type="alphaLcPeriod"/>
            </a:pPr>
            <a:r>
              <a:rPr lang="fr-FR" dirty="0"/>
              <a:t>Le directeur SI</a:t>
            </a:r>
          </a:p>
          <a:p>
            <a:pPr marL="514350" indent="-514350">
              <a:buFont typeface="+mj-lt"/>
              <a:buAutoNum type="alphaLcPeriod"/>
            </a:pPr>
            <a:r>
              <a:rPr lang="fr-FR" dirty="0"/>
              <a:t>Les métiers du cycle de vie des applications </a:t>
            </a:r>
          </a:p>
          <a:p>
            <a:pPr marL="514350" indent="-514350">
              <a:buFont typeface="+mj-lt"/>
              <a:buAutoNum type="alphaLcPeriod"/>
            </a:pPr>
            <a:r>
              <a:rPr lang="fr-FR" dirty="0"/>
              <a:t>Les métiers de la sécurité des SI</a:t>
            </a:r>
          </a:p>
          <a:p>
            <a:pPr marL="514350" indent="-514350">
              <a:buFont typeface="+mj-lt"/>
              <a:buAutoNum type="alphaLcPeriod"/>
            </a:pPr>
            <a:r>
              <a:rPr lang="fr-FR" dirty="0"/>
              <a:t>Les métiers de la gestion de projet SI</a:t>
            </a:r>
          </a:p>
          <a:p>
            <a:pPr marL="0" indent="0">
              <a:buNone/>
            </a:pPr>
            <a:r>
              <a:rPr lang="fr-FR" dirty="0"/>
              <a:t>….</a:t>
            </a:r>
          </a:p>
          <a:p>
            <a:pPr marL="0" indent="0">
              <a:buNone/>
            </a:pPr>
            <a:endParaRPr lang="fr-FR" dirty="0"/>
          </a:p>
          <a:p>
            <a:pPr marL="0" indent="0">
              <a:buNone/>
            </a:pPr>
            <a:r>
              <a:rPr lang="fr-FR" dirty="0"/>
              <a:t>Voir le référentiel des métiers du Cigref</a:t>
            </a:r>
          </a:p>
          <a:p>
            <a:pPr marL="0" indent="0">
              <a:buNone/>
            </a:pPr>
            <a:r>
              <a:rPr lang="fr-FR" dirty="0"/>
              <a:t>https://www.cigref.fr/nomenclature-des-profils-metiers-du-si-version-2022</a:t>
            </a:r>
            <a:endParaRPr lang="fr-FR" dirty="0"/>
          </a:p>
        </p:txBody>
      </p:sp>
      <p:sp>
        <p:nvSpPr>
          <p:cNvPr id="3" name="Espace réservé du numéro de diapositive 2"/>
          <p:cNvSpPr>
            <a:spLocks noGrp="1"/>
          </p:cNvSpPr>
          <p:nvPr>
            <p:ph type="sldNum" sz="quarter" idx="12"/>
          </p:nvPr>
        </p:nvSpPr>
        <p:spPr/>
        <p:txBody>
          <a:bodyPr/>
          <a:lstStyle/>
          <a:p>
            <a:fld id="{0A0567D5-9107-408E-9F6E-E7282D1E377D}" type="slidenum">
              <a:rPr lang="fr-FR" smtClean="0"/>
              <a:t>26</a:t>
            </a:fld>
            <a:endParaRPr lang="fr-FR"/>
          </a:p>
        </p:txBody>
      </p:sp>
    </p:spTree>
    <p:extLst>
      <p:ext uri="{BB962C8B-B14F-4D97-AF65-F5344CB8AC3E}">
        <p14:creationId xmlns:p14="http://schemas.microsoft.com/office/powerpoint/2010/main" val="24432054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E250CE-EF78-1B42-B71F-9DC30D5EA42E}"/>
              </a:ext>
            </a:extLst>
          </p:cNvPr>
          <p:cNvSpPr>
            <a:spLocks noGrp="1"/>
          </p:cNvSpPr>
          <p:nvPr>
            <p:ph type="title"/>
          </p:nvPr>
        </p:nvSpPr>
        <p:spPr/>
        <p:txBody>
          <a:bodyPr/>
          <a:lstStyle/>
          <a:p>
            <a:r>
              <a:rPr lang="fr-FR" dirty="0"/>
              <a:t>a. Le directeur SI</a:t>
            </a:r>
          </a:p>
        </p:txBody>
      </p:sp>
      <p:sp>
        <p:nvSpPr>
          <p:cNvPr id="3" name="Espace réservé du contenu 2">
            <a:extLst>
              <a:ext uri="{FF2B5EF4-FFF2-40B4-BE49-F238E27FC236}">
                <a16:creationId xmlns:a16="http://schemas.microsoft.com/office/drawing/2014/main" id="{DB2C7D02-3294-CCE1-DCEA-73AC761D6CED}"/>
              </a:ext>
            </a:extLst>
          </p:cNvPr>
          <p:cNvSpPr>
            <a:spLocks noGrp="1"/>
          </p:cNvSpPr>
          <p:nvPr>
            <p:ph idx="1"/>
          </p:nvPr>
        </p:nvSpPr>
        <p:spPr/>
        <p:txBody>
          <a:bodyPr>
            <a:normAutofit fontScale="92500" lnSpcReduction="20000"/>
          </a:bodyPr>
          <a:lstStyle/>
          <a:p>
            <a:r>
              <a:rPr lang="fr-FR" dirty="0"/>
              <a:t>Garant de l’alignement du SI sur la stratégie de l’entreprise, il est responsable de la conception, de la mise en œuvre et du maintien en conditions opérationnelles du système d’information, de la sécurité et de sa qualité. </a:t>
            </a:r>
          </a:p>
          <a:p>
            <a:r>
              <a:rPr lang="fr-FR" dirty="0"/>
              <a:t>Dans ce cadre, il porte le marketing du SI et de la DSI, dans son entreprise et à l'extérieur. </a:t>
            </a:r>
          </a:p>
          <a:p>
            <a:r>
              <a:rPr lang="fr-FR" dirty="0"/>
              <a:t>Il fixe et valide les grandes évolutions de l’informatique de l’entreprise. Il anticipe les évolutions nécessaires en fonction de la stratégie de l’entreprise et en maîtrise les coûts. </a:t>
            </a:r>
          </a:p>
          <a:p>
            <a:r>
              <a:rPr lang="fr-FR" dirty="0"/>
              <a:t>Il détermine les investissements en fonction des sauts technologiques souhaités. </a:t>
            </a:r>
          </a:p>
          <a:p>
            <a:r>
              <a:rPr lang="fr-FR" dirty="0"/>
              <a:t>Il s’assure de l’efficacité et de la maîtrise des risques liés au système d’information</a:t>
            </a:r>
          </a:p>
          <a:p>
            <a:endParaRPr lang="fr-FR" dirty="0"/>
          </a:p>
        </p:txBody>
      </p:sp>
      <p:sp>
        <p:nvSpPr>
          <p:cNvPr id="4" name="Espace réservé du numéro de diapositive 3"/>
          <p:cNvSpPr>
            <a:spLocks noGrp="1"/>
          </p:cNvSpPr>
          <p:nvPr>
            <p:ph type="sldNum" sz="quarter" idx="12"/>
          </p:nvPr>
        </p:nvSpPr>
        <p:spPr/>
        <p:txBody>
          <a:bodyPr/>
          <a:lstStyle/>
          <a:p>
            <a:fld id="{0A0567D5-9107-408E-9F6E-E7282D1E377D}" type="slidenum">
              <a:rPr lang="fr-FR" smtClean="0"/>
              <a:t>27</a:t>
            </a:fld>
            <a:endParaRPr lang="fr-FR"/>
          </a:p>
        </p:txBody>
      </p:sp>
    </p:spTree>
    <p:extLst>
      <p:ext uri="{BB962C8B-B14F-4D97-AF65-F5344CB8AC3E}">
        <p14:creationId xmlns:p14="http://schemas.microsoft.com/office/powerpoint/2010/main" val="31243647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5A3EA1-9A7B-E831-FF36-916ED6C1863D}"/>
              </a:ext>
            </a:extLst>
          </p:cNvPr>
          <p:cNvSpPr>
            <a:spLocks noGrp="1"/>
          </p:cNvSpPr>
          <p:nvPr>
            <p:ph type="title"/>
          </p:nvPr>
        </p:nvSpPr>
        <p:spPr/>
        <p:txBody>
          <a:bodyPr/>
          <a:lstStyle/>
          <a:p>
            <a:r>
              <a:rPr lang="fr-FR" dirty="0"/>
              <a:t>b. Les métiers du cycle de vie des applications</a:t>
            </a:r>
          </a:p>
        </p:txBody>
      </p:sp>
      <p:sp>
        <p:nvSpPr>
          <p:cNvPr id="3" name="Espace réservé du contenu 2">
            <a:extLst>
              <a:ext uri="{FF2B5EF4-FFF2-40B4-BE49-F238E27FC236}">
                <a16:creationId xmlns:a16="http://schemas.microsoft.com/office/drawing/2014/main" id="{AFD6A1A4-6EDE-08C4-775C-48C37C4090FF}"/>
              </a:ext>
            </a:extLst>
          </p:cNvPr>
          <p:cNvSpPr>
            <a:spLocks noGrp="1"/>
          </p:cNvSpPr>
          <p:nvPr>
            <p:ph idx="1"/>
          </p:nvPr>
        </p:nvSpPr>
        <p:spPr/>
        <p:txBody>
          <a:bodyPr/>
          <a:lstStyle/>
          <a:p>
            <a:r>
              <a:rPr lang="fr-FR" dirty="0"/>
              <a:t>Responsable des systèmes applicatifs</a:t>
            </a:r>
          </a:p>
          <a:p>
            <a:r>
              <a:rPr lang="fr-FR" dirty="0"/>
              <a:t>Concepteur développeur</a:t>
            </a:r>
          </a:p>
          <a:p>
            <a:r>
              <a:rPr lang="fr-FR" dirty="0"/>
              <a:t>Testeur</a:t>
            </a:r>
          </a:p>
          <a:p>
            <a:r>
              <a:rPr lang="fr-FR" dirty="0"/>
              <a:t>Intégrateur d’applications</a:t>
            </a:r>
          </a:p>
          <a:p>
            <a:r>
              <a:rPr lang="fr-FR" dirty="0" err="1"/>
              <a:t>Paramétreur</a:t>
            </a:r>
            <a:r>
              <a:rPr lang="fr-FR" dirty="0"/>
              <a:t> de progiciels.</a:t>
            </a:r>
          </a:p>
        </p:txBody>
      </p:sp>
      <p:sp>
        <p:nvSpPr>
          <p:cNvPr id="4" name="Espace réservé du numéro de diapositive 3"/>
          <p:cNvSpPr>
            <a:spLocks noGrp="1"/>
          </p:cNvSpPr>
          <p:nvPr>
            <p:ph type="sldNum" sz="quarter" idx="12"/>
          </p:nvPr>
        </p:nvSpPr>
        <p:spPr/>
        <p:txBody>
          <a:bodyPr/>
          <a:lstStyle/>
          <a:p>
            <a:fld id="{0A0567D5-9107-408E-9F6E-E7282D1E377D}" type="slidenum">
              <a:rPr lang="fr-FR" smtClean="0"/>
              <a:t>28</a:t>
            </a:fld>
            <a:endParaRPr lang="fr-FR"/>
          </a:p>
        </p:txBody>
      </p:sp>
    </p:spTree>
    <p:extLst>
      <p:ext uri="{BB962C8B-B14F-4D97-AF65-F5344CB8AC3E}">
        <p14:creationId xmlns:p14="http://schemas.microsoft.com/office/powerpoint/2010/main" val="10567994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5A3EA1-9A7B-E831-FF36-916ED6C1863D}"/>
              </a:ext>
            </a:extLst>
          </p:cNvPr>
          <p:cNvSpPr>
            <a:spLocks noGrp="1"/>
          </p:cNvSpPr>
          <p:nvPr>
            <p:ph type="title"/>
          </p:nvPr>
        </p:nvSpPr>
        <p:spPr/>
        <p:txBody>
          <a:bodyPr>
            <a:normAutofit/>
          </a:bodyPr>
          <a:lstStyle/>
          <a:p>
            <a:r>
              <a:rPr lang="fr-FR" dirty="0"/>
              <a:t>c. Les métiers de la sécurité informatique</a:t>
            </a:r>
          </a:p>
        </p:txBody>
      </p:sp>
      <p:sp>
        <p:nvSpPr>
          <p:cNvPr id="3" name="Espace réservé du contenu 2">
            <a:extLst>
              <a:ext uri="{FF2B5EF4-FFF2-40B4-BE49-F238E27FC236}">
                <a16:creationId xmlns:a16="http://schemas.microsoft.com/office/drawing/2014/main" id="{AFD6A1A4-6EDE-08C4-775C-48C37C4090FF}"/>
              </a:ext>
            </a:extLst>
          </p:cNvPr>
          <p:cNvSpPr>
            <a:spLocks noGrp="1"/>
          </p:cNvSpPr>
          <p:nvPr>
            <p:ph idx="1"/>
          </p:nvPr>
        </p:nvSpPr>
        <p:spPr/>
        <p:txBody>
          <a:bodyPr/>
          <a:lstStyle/>
          <a:p>
            <a:r>
              <a:rPr lang="fr-FR" dirty="0"/>
              <a:t>Expert en cybersécurité</a:t>
            </a:r>
          </a:p>
          <a:p>
            <a:r>
              <a:rPr lang="fr-FR" dirty="0"/>
              <a:t>Auditeur SSI</a:t>
            </a:r>
          </a:p>
          <a:p>
            <a:r>
              <a:rPr lang="fr-FR" dirty="0"/>
              <a:t>Responsable sécurité des SI (RSSI)</a:t>
            </a:r>
          </a:p>
        </p:txBody>
      </p:sp>
      <p:sp>
        <p:nvSpPr>
          <p:cNvPr id="4" name="Espace réservé du numéro de diapositive 3"/>
          <p:cNvSpPr>
            <a:spLocks noGrp="1"/>
          </p:cNvSpPr>
          <p:nvPr>
            <p:ph type="sldNum" sz="quarter" idx="12"/>
          </p:nvPr>
        </p:nvSpPr>
        <p:spPr/>
        <p:txBody>
          <a:bodyPr/>
          <a:lstStyle/>
          <a:p>
            <a:fld id="{0A0567D5-9107-408E-9F6E-E7282D1E377D}" type="slidenum">
              <a:rPr lang="fr-FR" smtClean="0"/>
              <a:t>29</a:t>
            </a:fld>
            <a:endParaRPr lang="fr-FR"/>
          </a:p>
        </p:txBody>
      </p:sp>
    </p:spTree>
    <p:extLst>
      <p:ext uri="{BB962C8B-B14F-4D97-AF65-F5344CB8AC3E}">
        <p14:creationId xmlns:p14="http://schemas.microsoft.com/office/powerpoint/2010/main" val="32949981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Chapitre 1 : Des données aux Flux d’informations</a:t>
            </a:r>
          </a:p>
        </p:txBody>
      </p:sp>
      <p:sp>
        <p:nvSpPr>
          <p:cNvPr id="4" name="Espace réservé du texte 3"/>
          <p:cNvSpPr>
            <a:spLocks noGrp="1"/>
          </p:cNvSpPr>
          <p:nvPr>
            <p:ph type="body" idx="1"/>
          </p:nvPr>
        </p:nvSpPr>
        <p:spPr/>
        <p:txBody>
          <a:bodyPr/>
          <a:lstStyle/>
          <a:p>
            <a:endParaRPr lang="fr-FR"/>
          </a:p>
        </p:txBody>
      </p:sp>
      <p:sp>
        <p:nvSpPr>
          <p:cNvPr id="3" name="Espace réservé du numéro de diapositive 2"/>
          <p:cNvSpPr>
            <a:spLocks noGrp="1"/>
          </p:cNvSpPr>
          <p:nvPr>
            <p:ph type="sldNum" sz="quarter" idx="12"/>
          </p:nvPr>
        </p:nvSpPr>
        <p:spPr/>
        <p:txBody>
          <a:bodyPr/>
          <a:lstStyle/>
          <a:p>
            <a:fld id="{0A0567D5-9107-408E-9F6E-E7282D1E377D}" type="slidenum">
              <a:rPr lang="fr-FR" smtClean="0"/>
              <a:t>3</a:t>
            </a:fld>
            <a:endParaRPr lang="fr-FR"/>
          </a:p>
        </p:txBody>
      </p:sp>
    </p:spTree>
    <p:extLst>
      <p:ext uri="{BB962C8B-B14F-4D97-AF65-F5344CB8AC3E}">
        <p14:creationId xmlns:p14="http://schemas.microsoft.com/office/powerpoint/2010/main" val="25623276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5A3EA1-9A7B-E831-FF36-916ED6C1863D}"/>
              </a:ext>
            </a:extLst>
          </p:cNvPr>
          <p:cNvSpPr>
            <a:spLocks noGrp="1"/>
          </p:cNvSpPr>
          <p:nvPr>
            <p:ph type="title"/>
          </p:nvPr>
        </p:nvSpPr>
        <p:spPr/>
        <p:txBody>
          <a:bodyPr/>
          <a:lstStyle/>
          <a:p>
            <a:r>
              <a:rPr lang="fr-FR" dirty="0"/>
              <a:t>d. Les métiers de la gestion de projet SI</a:t>
            </a:r>
          </a:p>
        </p:txBody>
      </p:sp>
      <p:sp>
        <p:nvSpPr>
          <p:cNvPr id="3" name="Espace réservé du contenu 2">
            <a:extLst>
              <a:ext uri="{FF2B5EF4-FFF2-40B4-BE49-F238E27FC236}">
                <a16:creationId xmlns:a16="http://schemas.microsoft.com/office/drawing/2014/main" id="{AFD6A1A4-6EDE-08C4-775C-48C37C4090FF}"/>
              </a:ext>
            </a:extLst>
          </p:cNvPr>
          <p:cNvSpPr>
            <a:spLocks noGrp="1"/>
          </p:cNvSpPr>
          <p:nvPr>
            <p:ph idx="1"/>
          </p:nvPr>
        </p:nvSpPr>
        <p:spPr/>
        <p:txBody>
          <a:bodyPr/>
          <a:lstStyle/>
          <a:p>
            <a:r>
              <a:rPr lang="fr-FR" dirty="0"/>
              <a:t>La mise en place d’un système d’information est un projet important qui nécessite plusieurs </a:t>
            </a:r>
            <a:r>
              <a:rPr lang="fr-FR" dirty="0" smtClean="0"/>
              <a:t>intervenants </a:t>
            </a:r>
            <a:r>
              <a:rPr lang="fr-FR" dirty="0"/>
              <a:t>:</a:t>
            </a:r>
          </a:p>
          <a:p>
            <a:pPr lvl="1"/>
            <a:r>
              <a:rPr lang="fr-FR" dirty="0"/>
              <a:t>Directeur de projet</a:t>
            </a:r>
          </a:p>
          <a:p>
            <a:pPr lvl="1"/>
            <a:r>
              <a:rPr lang="fr-FR" dirty="0"/>
              <a:t>Chef de projet maitrise d’ouvrage</a:t>
            </a:r>
          </a:p>
          <a:p>
            <a:pPr lvl="1"/>
            <a:r>
              <a:rPr lang="fr-FR" dirty="0"/>
              <a:t>Chef de projet maitrise d’œuvre</a:t>
            </a:r>
          </a:p>
          <a:p>
            <a:pPr lvl="1"/>
            <a:r>
              <a:rPr lang="fr-FR" dirty="0"/>
              <a:t>Coach Agile</a:t>
            </a:r>
          </a:p>
          <a:p>
            <a:pPr lvl="1"/>
            <a:r>
              <a:rPr lang="fr-FR" dirty="0"/>
              <a:t>Scrum master</a:t>
            </a:r>
          </a:p>
          <a:p>
            <a:pPr lvl="1"/>
            <a:r>
              <a:rPr lang="fr-FR" dirty="0"/>
              <a:t>….</a:t>
            </a:r>
          </a:p>
        </p:txBody>
      </p:sp>
      <p:sp>
        <p:nvSpPr>
          <p:cNvPr id="4" name="Espace réservé du numéro de diapositive 3"/>
          <p:cNvSpPr>
            <a:spLocks noGrp="1"/>
          </p:cNvSpPr>
          <p:nvPr>
            <p:ph type="sldNum" sz="quarter" idx="12"/>
          </p:nvPr>
        </p:nvSpPr>
        <p:spPr/>
        <p:txBody>
          <a:bodyPr/>
          <a:lstStyle/>
          <a:p>
            <a:fld id="{0A0567D5-9107-408E-9F6E-E7282D1E377D}" type="slidenum">
              <a:rPr lang="fr-FR" smtClean="0"/>
              <a:t>30</a:t>
            </a:fld>
            <a:endParaRPr lang="fr-FR"/>
          </a:p>
        </p:txBody>
      </p:sp>
    </p:spTree>
    <p:extLst>
      <p:ext uri="{BB962C8B-B14F-4D97-AF65-F5344CB8AC3E}">
        <p14:creationId xmlns:p14="http://schemas.microsoft.com/office/powerpoint/2010/main" val="27289853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CDB5FB-B4E4-0046-BBDE-C4C8DD6253FB}"/>
              </a:ext>
            </a:extLst>
          </p:cNvPr>
          <p:cNvSpPr>
            <a:spLocks noGrp="1"/>
          </p:cNvSpPr>
          <p:nvPr>
            <p:ph type="title"/>
          </p:nvPr>
        </p:nvSpPr>
        <p:spPr/>
        <p:txBody>
          <a:bodyPr>
            <a:normAutofit/>
          </a:bodyPr>
          <a:lstStyle/>
          <a:p>
            <a:r>
              <a:rPr lang="fr-FR" dirty="0"/>
              <a:t>2. Les interactions de la DSI avec les autres directions</a:t>
            </a:r>
          </a:p>
        </p:txBody>
      </p:sp>
      <p:sp>
        <p:nvSpPr>
          <p:cNvPr id="5" name="Ellipse 4">
            <a:extLst>
              <a:ext uri="{FF2B5EF4-FFF2-40B4-BE49-F238E27FC236}">
                <a16:creationId xmlns:a16="http://schemas.microsoft.com/office/drawing/2014/main" id="{A509216B-7FE9-FEB8-18D5-9063DFDFC8A6}"/>
              </a:ext>
            </a:extLst>
          </p:cNvPr>
          <p:cNvSpPr/>
          <p:nvPr/>
        </p:nvSpPr>
        <p:spPr>
          <a:xfrm>
            <a:off x="4425351" y="3352771"/>
            <a:ext cx="2475781" cy="1656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DSI</a:t>
            </a:r>
          </a:p>
          <a:p>
            <a:pPr algn="ctr"/>
            <a:r>
              <a:rPr lang="fr-FR" dirty="0"/>
              <a:t>Identification des besoins et diffusions des atouts du SI </a:t>
            </a:r>
          </a:p>
        </p:txBody>
      </p:sp>
      <p:sp>
        <p:nvSpPr>
          <p:cNvPr id="8" name="Rectangle 7">
            <a:extLst>
              <a:ext uri="{FF2B5EF4-FFF2-40B4-BE49-F238E27FC236}">
                <a16:creationId xmlns:a16="http://schemas.microsoft.com/office/drawing/2014/main" id="{739F061E-22AD-7860-A477-57A51343AD34}"/>
              </a:ext>
            </a:extLst>
          </p:cNvPr>
          <p:cNvSpPr/>
          <p:nvPr/>
        </p:nvSpPr>
        <p:spPr>
          <a:xfrm>
            <a:off x="1850366" y="3116908"/>
            <a:ext cx="2165230" cy="767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DRH</a:t>
            </a:r>
          </a:p>
        </p:txBody>
      </p:sp>
      <p:sp>
        <p:nvSpPr>
          <p:cNvPr id="9" name="Rectangle 8">
            <a:extLst>
              <a:ext uri="{FF2B5EF4-FFF2-40B4-BE49-F238E27FC236}">
                <a16:creationId xmlns:a16="http://schemas.microsoft.com/office/drawing/2014/main" id="{35F68019-1356-8923-A8CB-B071F2250454}"/>
              </a:ext>
            </a:extLst>
          </p:cNvPr>
          <p:cNvSpPr/>
          <p:nvPr/>
        </p:nvSpPr>
        <p:spPr>
          <a:xfrm>
            <a:off x="7310887" y="3098160"/>
            <a:ext cx="2165230" cy="767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Direction logistique</a:t>
            </a:r>
          </a:p>
        </p:txBody>
      </p:sp>
      <p:sp>
        <p:nvSpPr>
          <p:cNvPr id="10" name="Rectangle 9">
            <a:extLst>
              <a:ext uri="{FF2B5EF4-FFF2-40B4-BE49-F238E27FC236}">
                <a16:creationId xmlns:a16="http://schemas.microsoft.com/office/drawing/2014/main" id="{B99CB75C-2CB0-7DDD-7B4C-572305DA0A1B}"/>
              </a:ext>
            </a:extLst>
          </p:cNvPr>
          <p:cNvSpPr/>
          <p:nvPr/>
        </p:nvSpPr>
        <p:spPr>
          <a:xfrm>
            <a:off x="4602192" y="5903375"/>
            <a:ext cx="2165230" cy="767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Direction marketing</a:t>
            </a:r>
          </a:p>
        </p:txBody>
      </p:sp>
      <p:sp>
        <p:nvSpPr>
          <p:cNvPr id="11" name="Rectangle 10">
            <a:extLst>
              <a:ext uri="{FF2B5EF4-FFF2-40B4-BE49-F238E27FC236}">
                <a16:creationId xmlns:a16="http://schemas.microsoft.com/office/drawing/2014/main" id="{C44A0D91-69B1-203D-DB8A-9F464E1DAEEE}"/>
              </a:ext>
            </a:extLst>
          </p:cNvPr>
          <p:cNvSpPr/>
          <p:nvPr/>
        </p:nvSpPr>
        <p:spPr>
          <a:xfrm>
            <a:off x="7228936" y="4937126"/>
            <a:ext cx="2165230" cy="767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Direction comptable et financière</a:t>
            </a:r>
          </a:p>
        </p:txBody>
      </p:sp>
      <p:sp>
        <p:nvSpPr>
          <p:cNvPr id="12" name="Rectangle 11">
            <a:extLst>
              <a:ext uri="{FF2B5EF4-FFF2-40B4-BE49-F238E27FC236}">
                <a16:creationId xmlns:a16="http://schemas.microsoft.com/office/drawing/2014/main" id="{E823D20B-E0A5-8591-3259-2D745594C73C}"/>
              </a:ext>
            </a:extLst>
          </p:cNvPr>
          <p:cNvSpPr/>
          <p:nvPr/>
        </p:nvSpPr>
        <p:spPr>
          <a:xfrm>
            <a:off x="2055244" y="4803417"/>
            <a:ext cx="2165230" cy="767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Direction de la production</a:t>
            </a:r>
          </a:p>
        </p:txBody>
      </p:sp>
      <p:sp>
        <p:nvSpPr>
          <p:cNvPr id="13" name="Rectangle 12">
            <a:extLst>
              <a:ext uri="{FF2B5EF4-FFF2-40B4-BE49-F238E27FC236}">
                <a16:creationId xmlns:a16="http://schemas.microsoft.com/office/drawing/2014/main" id="{C5019B38-9A78-6181-A3FC-14842628B120}"/>
              </a:ext>
            </a:extLst>
          </p:cNvPr>
          <p:cNvSpPr/>
          <p:nvPr/>
        </p:nvSpPr>
        <p:spPr>
          <a:xfrm>
            <a:off x="4402349" y="1970343"/>
            <a:ext cx="2165230" cy="767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Direction générale</a:t>
            </a:r>
          </a:p>
        </p:txBody>
      </p:sp>
      <p:sp>
        <p:nvSpPr>
          <p:cNvPr id="3" name="Espace réservé du numéro de diapositive 2"/>
          <p:cNvSpPr>
            <a:spLocks noGrp="1"/>
          </p:cNvSpPr>
          <p:nvPr>
            <p:ph type="sldNum" sz="quarter" idx="12"/>
          </p:nvPr>
        </p:nvSpPr>
        <p:spPr/>
        <p:txBody>
          <a:bodyPr/>
          <a:lstStyle/>
          <a:p>
            <a:fld id="{0A0567D5-9107-408E-9F6E-E7282D1E377D}" type="slidenum">
              <a:rPr lang="fr-FR" smtClean="0"/>
              <a:t>31</a:t>
            </a:fld>
            <a:endParaRPr lang="fr-FR"/>
          </a:p>
        </p:txBody>
      </p:sp>
    </p:spTree>
    <p:extLst>
      <p:ext uri="{BB962C8B-B14F-4D97-AF65-F5344CB8AC3E}">
        <p14:creationId xmlns:p14="http://schemas.microsoft.com/office/powerpoint/2010/main" val="11340397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D2555E-0446-D23B-F520-1DDFFA8F8600}"/>
              </a:ext>
            </a:extLst>
          </p:cNvPr>
          <p:cNvSpPr>
            <a:spLocks noGrp="1"/>
          </p:cNvSpPr>
          <p:nvPr>
            <p:ph type="title"/>
          </p:nvPr>
        </p:nvSpPr>
        <p:spPr/>
        <p:txBody>
          <a:bodyPr/>
          <a:lstStyle/>
          <a:p>
            <a:r>
              <a:rPr lang="fr-FR" dirty="0"/>
              <a:t>B. La dimension technologique</a:t>
            </a:r>
          </a:p>
        </p:txBody>
      </p:sp>
      <p:sp>
        <p:nvSpPr>
          <p:cNvPr id="3" name="Espace réservé du contenu 2">
            <a:extLst>
              <a:ext uri="{FF2B5EF4-FFF2-40B4-BE49-F238E27FC236}">
                <a16:creationId xmlns:a16="http://schemas.microsoft.com/office/drawing/2014/main" id="{C6C17DB5-D7D6-2BC8-B643-D5C6DCC177DE}"/>
              </a:ext>
            </a:extLst>
          </p:cNvPr>
          <p:cNvSpPr>
            <a:spLocks noGrp="1"/>
          </p:cNvSpPr>
          <p:nvPr>
            <p:ph idx="1"/>
          </p:nvPr>
        </p:nvSpPr>
        <p:spPr/>
        <p:txBody>
          <a:bodyPr>
            <a:normAutofit/>
          </a:bodyPr>
          <a:lstStyle/>
          <a:p>
            <a:r>
              <a:rPr lang="fr-FR" dirty="0"/>
              <a:t>En théorie le SI n’est pas forcément informatisé. En pratique il utilise :</a:t>
            </a:r>
          </a:p>
          <a:p>
            <a:pPr lvl="1"/>
            <a:r>
              <a:rPr lang="fr-FR" dirty="0"/>
              <a:t>Une architecture client serveur</a:t>
            </a:r>
          </a:p>
          <a:p>
            <a:pPr lvl="1"/>
            <a:r>
              <a:rPr lang="fr-FR" dirty="0"/>
              <a:t>Des terminaux de connexion (ordinateur, téléphone, tablette…)</a:t>
            </a:r>
          </a:p>
          <a:p>
            <a:pPr lvl="1"/>
            <a:r>
              <a:rPr lang="fr-FR" dirty="0"/>
              <a:t>Un ou des réseaux (Internet et réseau local, </a:t>
            </a:r>
            <a:r>
              <a:rPr lang="fr-FR" dirty="0" err="1"/>
              <a:t>vpn</a:t>
            </a:r>
            <a:r>
              <a:rPr lang="fr-FR" dirty="0"/>
              <a:t>)</a:t>
            </a:r>
          </a:p>
          <a:p>
            <a:pPr lvl="1"/>
            <a:r>
              <a:rPr lang="fr-FR" dirty="0"/>
              <a:t>Des capteurs, des machines et autres objets connectés</a:t>
            </a:r>
          </a:p>
          <a:p>
            <a:pPr lvl="1"/>
            <a:r>
              <a:rPr lang="fr-FR" dirty="0"/>
              <a:t>Des applications</a:t>
            </a:r>
          </a:p>
          <a:p>
            <a:endParaRPr lang="fr-FR" dirty="0"/>
          </a:p>
          <a:p>
            <a:r>
              <a:rPr lang="fr-FR" dirty="0"/>
              <a:t>L’informatique en nuage (cloud </a:t>
            </a:r>
            <a:r>
              <a:rPr lang="fr-FR" dirty="0" err="1"/>
              <a:t>computing</a:t>
            </a:r>
            <a:r>
              <a:rPr lang="fr-FR" dirty="0"/>
              <a:t>) est de plus en plus utilisée. </a:t>
            </a:r>
            <a:r>
              <a:rPr lang="fr-FR" dirty="0" smtClean="0"/>
              <a:t>Le cloud </a:t>
            </a:r>
            <a:r>
              <a:rPr lang="fr-FR" dirty="0"/>
              <a:t>peut être privé, public ou hybride</a:t>
            </a:r>
          </a:p>
        </p:txBody>
      </p:sp>
      <p:sp>
        <p:nvSpPr>
          <p:cNvPr id="4" name="Espace réservé du numéro de diapositive 3"/>
          <p:cNvSpPr>
            <a:spLocks noGrp="1"/>
          </p:cNvSpPr>
          <p:nvPr>
            <p:ph type="sldNum" sz="quarter" idx="12"/>
          </p:nvPr>
        </p:nvSpPr>
        <p:spPr/>
        <p:txBody>
          <a:bodyPr/>
          <a:lstStyle/>
          <a:p>
            <a:fld id="{0A0567D5-9107-408E-9F6E-E7282D1E377D}" type="slidenum">
              <a:rPr lang="fr-FR" smtClean="0"/>
              <a:t>32</a:t>
            </a:fld>
            <a:endParaRPr lang="fr-FR"/>
          </a:p>
        </p:txBody>
      </p:sp>
    </p:spTree>
    <p:extLst>
      <p:ext uri="{BB962C8B-B14F-4D97-AF65-F5344CB8AC3E}">
        <p14:creationId xmlns:p14="http://schemas.microsoft.com/office/powerpoint/2010/main" val="15020748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4B2113-1A1E-AAAC-2994-5F536CCF2A03}"/>
              </a:ext>
            </a:extLst>
          </p:cNvPr>
          <p:cNvSpPr>
            <a:spLocks noGrp="1"/>
          </p:cNvSpPr>
          <p:nvPr>
            <p:ph type="title"/>
          </p:nvPr>
        </p:nvSpPr>
        <p:spPr/>
        <p:txBody>
          <a:bodyPr/>
          <a:lstStyle/>
          <a:p>
            <a:r>
              <a:rPr lang="fr-FR" dirty="0"/>
              <a:t>C. La dimension organisationnelle</a:t>
            </a:r>
          </a:p>
        </p:txBody>
      </p:sp>
      <p:sp>
        <p:nvSpPr>
          <p:cNvPr id="3" name="Espace réservé du contenu 2">
            <a:extLst>
              <a:ext uri="{FF2B5EF4-FFF2-40B4-BE49-F238E27FC236}">
                <a16:creationId xmlns:a16="http://schemas.microsoft.com/office/drawing/2014/main" id="{85B581E0-44A3-8F72-8B7C-02050BFD00F8}"/>
              </a:ext>
            </a:extLst>
          </p:cNvPr>
          <p:cNvSpPr>
            <a:spLocks noGrp="1"/>
          </p:cNvSpPr>
          <p:nvPr>
            <p:ph idx="1"/>
          </p:nvPr>
        </p:nvSpPr>
        <p:spPr/>
        <p:txBody>
          <a:bodyPr/>
          <a:lstStyle/>
          <a:p>
            <a:r>
              <a:rPr lang="fr-FR" dirty="0"/>
              <a:t>L’organisation, dans le cadre du système d’information se doit de mettre en place un ensemble de processus, de règles et de procédures qui ont pour objectif de collecter, mémoriser, traiter et diffuser l’information.</a:t>
            </a:r>
          </a:p>
          <a:p>
            <a:pPr marL="457200" lvl="1" indent="0">
              <a:buNone/>
            </a:pPr>
            <a:endParaRPr lang="fr-FR" dirty="0"/>
          </a:p>
          <a:p>
            <a:pPr lvl="1"/>
            <a:endParaRPr lang="fr-FR" dirty="0"/>
          </a:p>
          <a:p>
            <a:endParaRPr lang="fr-FR" dirty="0"/>
          </a:p>
        </p:txBody>
      </p:sp>
      <p:sp>
        <p:nvSpPr>
          <p:cNvPr id="4" name="Espace réservé du numéro de diapositive 3"/>
          <p:cNvSpPr>
            <a:spLocks noGrp="1"/>
          </p:cNvSpPr>
          <p:nvPr>
            <p:ph type="sldNum" sz="quarter" idx="12"/>
          </p:nvPr>
        </p:nvSpPr>
        <p:spPr/>
        <p:txBody>
          <a:bodyPr/>
          <a:lstStyle/>
          <a:p>
            <a:fld id="{0A0567D5-9107-408E-9F6E-E7282D1E377D}" type="slidenum">
              <a:rPr lang="fr-FR" smtClean="0"/>
              <a:t>33</a:t>
            </a:fld>
            <a:endParaRPr lang="fr-FR"/>
          </a:p>
        </p:txBody>
      </p:sp>
    </p:spTree>
    <p:extLst>
      <p:ext uri="{BB962C8B-B14F-4D97-AF65-F5344CB8AC3E}">
        <p14:creationId xmlns:p14="http://schemas.microsoft.com/office/powerpoint/2010/main" val="30480491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Chapitre 3 : Quelles sont les fonctions d’un SI ?</a:t>
            </a:r>
          </a:p>
        </p:txBody>
      </p:sp>
      <p:sp>
        <p:nvSpPr>
          <p:cNvPr id="4" name="Espace réservé du texte 3"/>
          <p:cNvSpPr>
            <a:spLocks noGrp="1"/>
          </p:cNvSpPr>
          <p:nvPr>
            <p:ph type="body" idx="1"/>
          </p:nvPr>
        </p:nvSpPr>
        <p:spPr/>
        <p:txBody>
          <a:bodyPr/>
          <a:lstStyle/>
          <a:p>
            <a:endParaRPr lang="fr-FR"/>
          </a:p>
        </p:txBody>
      </p:sp>
      <p:sp>
        <p:nvSpPr>
          <p:cNvPr id="3" name="Espace réservé du numéro de diapositive 2"/>
          <p:cNvSpPr>
            <a:spLocks noGrp="1"/>
          </p:cNvSpPr>
          <p:nvPr>
            <p:ph type="sldNum" sz="quarter" idx="12"/>
          </p:nvPr>
        </p:nvSpPr>
        <p:spPr/>
        <p:txBody>
          <a:bodyPr/>
          <a:lstStyle/>
          <a:p>
            <a:fld id="{0A0567D5-9107-408E-9F6E-E7282D1E377D}" type="slidenum">
              <a:rPr lang="fr-FR" smtClean="0"/>
              <a:t>34</a:t>
            </a:fld>
            <a:endParaRPr lang="fr-FR"/>
          </a:p>
        </p:txBody>
      </p:sp>
    </p:spTree>
    <p:extLst>
      <p:ext uri="{BB962C8B-B14F-4D97-AF65-F5344CB8AC3E}">
        <p14:creationId xmlns:p14="http://schemas.microsoft.com/office/powerpoint/2010/main" val="2520951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FF67D3-EDF5-311B-F914-4658B10B7A6C}"/>
              </a:ext>
            </a:extLst>
          </p:cNvPr>
          <p:cNvSpPr>
            <a:spLocks noGrp="1"/>
          </p:cNvSpPr>
          <p:nvPr>
            <p:ph type="title"/>
          </p:nvPr>
        </p:nvSpPr>
        <p:spPr/>
        <p:txBody>
          <a:bodyPr/>
          <a:lstStyle/>
          <a:p>
            <a:r>
              <a:rPr lang="fr-FR" dirty="0"/>
              <a:t>Plan du chapitre</a:t>
            </a:r>
          </a:p>
        </p:txBody>
      </p:sp>
      <p:sp>
        <p:nvSpPr>
          <p:cNvPr id="3" name="Espace réservé du contenu 2">
            <a:extLst>
              <a:ext uri="{FF2B5EF4-FFF2-40B4-BE49-F238E27FC236}">
                <a16:creationId xmlns:a16="http://schemas.microsoft.com/office/drawing/2014/main" id="{E6586BEB-1C7A-A9AE-D91D-83809AAD6814}"/>
              </a:ext>
            </a:extLst>
          </p:cNvPr>
          <p:cNvSpPr>
            <a:spLocks noGrp="1"/>
          </p:cNvSpPr>
          <p:nvPr>
            <p:ph idx="1"/>
          </p:nvPr>
        </p:nvSpPr>
        <p:spPr/>
        <p:txBody>
          <a:bodyPr/>
          <a:lstStyle/>
          <a:p>
            <a:pPr marL="571500" indent="-571500">
              <a:buFont typeface="+mj-lt"/>
              <a:buAutoNum type="romanUcPeriod"/>
            </a:pPr>
            <a:r>
              <a:rPr lang="fr-FR" dirty="0"/>
              <a:t>Acquérir, collecter, Recueillir de l’information</a:t>
            </a:r>
          </a:p>
          <a:p>
            <a:pPr marL="571500" indent="-571500">
              <a:buFont typeface="+mj-lt"/>
              <a:buAutoNum type="romanUcPeriod"/>
            </a:pPr>
            <a:r>
              <a:rPr lang="fr-FR" dirty="0"/>
              <a:t>Stocker / Mémoriser l’information</a:t>
            </a:r>
          </a:p>
          <a:p>
            <a:pPr marL="571500" indent="-571500">
              <a:buFont typeface="+mj-lt"/>
              <a:buAutoNum type="romanUcPeriod"/>
            </a:pPr>
            <a:r>
              <a:rPr lang="fr-FR" dirty="0"/>
              <a:t>Traiter exploiter produire l’information</a:t>
            </a:r>
          </a:p>
          <a:p>
            <a:pPr marL="571500" indent="-571500">
              <a:buFont typeface="+mj-lt"/>
              <a:buAutoNum type="romanUcPeriod"/>
            </a:pPr>
            <a:r>
              <a:rPr lang="fr-FR" dirty="0"/>
              <a:t>Communiquer, transmettre, diffuser l’information</a:t>
            </a:r>
          </a:p>
        </p:txBody>
      </p:sp>
      <p:sp>
        <p:nvSpPr>
          <p:cNvPr id="4" name="Espace réservé du numéro de diapositive 3"/>
          <p:cNvSpPr>
            <a:spLocks noGrp="1"/>
          </p:cNvSpPr>
          <p:nvPr>
            <p:ph type="sldNum" sz="quarter" idx="12"/>
          </p:nvPr>
        </p:nvSpPr>
        <p:spPr/>
        <p:txBody>
          <a:bodyPr/>
          <a:lstStyle/>
          <a:p>
            <a:fld id="{0A0567D5-9107-408E-9F6E-E7282D1E377D}" type="slidenum">
              <a:rPr lang="fr-FR" smtClean="0"/>
              <a:t>35</a:t>
            </a:fld>
            <a:endParaRPr lang="fr-FR"/>
          </a:p>
        </p:txBody>
      </p:sp>
    </p:spTree>
    <p:extLst>
      <p:ext uri="{BB962C8B-B14F-4D97-AF65-F5344CB8AC3E}">
        <p14:creationId xmlns:p14="http://schemas.microsoft.com/office/powerpoint/2010/main" val="30944068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3A60EC-FD8C-19E5-D662-AB3E3814817D}"/>
              </a:ext>
            </a:extLst>
          </p:cNvPr>
          <p:cNvSpPr>
            <a:spLocks noGrp="1"/>
          </p:cNvSpPr>
          <p:nvPr>
            <p:ph type="title"/>
          </p:nvPr>
        </p:nvSpPr>
        <p:spPr/>
        <p:txBody>
          <a:bodyPr>
            <a:normAutofit/>
          </a:bodyPr>
          <a:lstStyle/>
          <a:p>
            <a:r>
              <a:rPr lang="fr-FR" dirty="0"/>
              <a:t>I. Acquérir, collecter, Recueillir de l’information 1/2</a:t>
            </a:r>
          </a:p>
        </p:txBody>
      </p:sp>
      <p:sp>
        <p:nvSpPr>
          <p:cNvPr id="3" name="Espace réservé du contenu 2">
            <a:extLst>
              <a:ext uri="{FF2B5EF4-FFF2-40B4-BE49-F238E27FC236}">
                <a16:creationId xmlns:a16="http://schemas.microsoft.com/office/drawing/2014/main" id="{D0095D91-84D8-6DF4-20AC-BD47BBFF9E51}"/>
              </a:ext>
            </a:extLst>
          </p:cNvPr>
          <p:cNvSpPr>
            <a:spLocks noGrp="1"/>
          </p:cNvSpPr>
          <p:nvPr>
            <p:ph idx="1"/>
          </p:nvPr>
        </p:nvSpPr>
        <p:spPr/>
        <p:txBody>
          <a:bodyPr>
            <a:normAutofit fontScale="77500" lnSpcReduction="20000"/>
          </a:bodyPr>
          <a:lstStyle/>
          <a:p>
            <a:pPr marL="0" indent="0">
              <a:buNone/>
            </a:pPr>
            <a:r>
              <a:rPr lang="fr-FR" dirty="0"/>
              <a:t>Le SI d'une organisation dispose de deux grandes sources de collecte de l'information :</a:t>
            </a:r>
          </a:p>
          <a:p>
            <a:r>
              <a:rPr lang="fr-FR" dirty="0"/>
              <a:t>Les sources internes :</a:t>
            </a:r>
          </a:p>
          <a:p>
            <a:pPr lvl="1"/>
            <a:r>
              <a:rPr lang="fr-FR" dirty="0"/>
              <a:t>Elles sont générées par les composantes de l'organisation elle-même.</a:t>
            </a:r>
          </a:p>
          <a:p>
            <a:pPr lvl="1"/>
            <a:r>
              <a:rPr lang="fr-FR" dirty="0"/>
              <a:t>Le SI doit être capable de recueillir ces flux d'information internes.</a:t>
            </a:r>
          </a:p>
          <a:p>
            <a:pPr lvl="1"/>
            <a:r>
              <a:rPr lang="fr-FR" dirty="0"/>
              <a:t>Exemples :</a:t>
            </a:r>
          </a:p>
          <a:p>
            <a:pPr lvl="2"/>
            <a:r>
              <a:rPr lang="fr-FR" dirty="0"/>
              <a:t>Documents commerciaux : bons de commande, devis, factures.... Documents comptables : journaux, balances, bilans.... </a:t>
            </a:r>
          </a:p>
          <a:p>
            <a:pPr lvl="2"/>
            <a:r>
              <a:rPr lang="fr-FR" dirty="0"/>
              <a:t>Échanges de salariés au cours de réunions... </a:t>
            </a:r>
          </a:p>
          <a:p>
            <a:pPr lvl="2"/>
            <a:r>
              <a:rPr lang="fr-FR" dirty="0"/>
              <a:t>Demande de renseignements d'un client par téléphone.... </a:t>
            </a:r>
          </a:p>
          <a:p>
            <a:pPr marL="0" indent="0">
              <a:buNone/>
            </a:pPr>
            <a:r>
              <a:rPr lang="fr-FR" dirty="0"/>
              <a:t> Les sources externes :</a:t>
            </a:r>
          </a:p>
          <a:p>
            <a:pPr lvl="1"/>
            <a:r>
              <a:rPr lang="fr-FR" dirty="0"/>
              <a:t>Elles sont issues de l'environnement local, régional, national ou international de l'organisation.</a:t>
            </a:r>
          </a:p>
          <a:p>
            <a:pPr lvl="1"/>
            <a:r>
              <a:rPr lang="fr-FR" dirty="0"/>
              <a:t>Elles y sont générées par de nombreux acteurs (partenaires, concurrents, administrations....).</a:t>
            </a:r>
          </a:p>
          <a:p>
            <a:pPr lvl="1"/>
            <a:r>
              <a:rPr lang="fr-FR" dirty="0"/>
              <a:t>La masse des informations ainsi disponible ne peut être appropriée par le SI qu'à l'aide de moyens humains, techniques et organisationnels adéquats, en particulier les réseaux.</a:t>
            </a:r>
          </a:p>
        </p:txBody>
      </p:sp>
      <p:sp>
        <p:nvSpPr>
          <p:cNvPr id="4" name="Espace réservé du numéro de diapositive 3"/>
          <p:cNvSpPr>
            <a:spLocks noGrp="1"/>
          </p:cNvSpPr>
          <p:nvPr>
            <p:ph type="sldNum" sz="quarter" idx="12"/>
          </p:nvPr>
        </p:nvSpPr>
        <p:spPr/>
        <p:txBody>
          <a:bodyPr/>
          <a:lstStyle/>
          <a:p>
            <a:fld id="{0A0567D5-9107-408E-9F6E-E7282D1E377D}" type="slidenum">
              <a:rPr lang="fr-FR" smtClean="0"/>
              <a:t>36</a:t>
            </a:fld>
            <a:endParaRPr lang="fr-FR"/>
          </a:p>
        </p:txBody>
      </p:sp>
    </p:spTree>
    <p:extLst>
      <p:ext uri="{BB962C8B-B14F-4D97-AF65-F5344CB8AC3E}">
        <p14:creationId xmlns:p14="http://schemas.microsoft.com/office/powerpoint/2010/main" val="28441809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DCEA8F-0030-47A6-495D-9F9A8F2494DD}"/>
              </a:ext>
            </a:extLst>
          </p:cNvPr>
          <p:cNvSpPr>
            <a:spLocks noGrp="1"/>
          </p:cNvSpPr>
          <p:nvPr>
            <p:ph type="title"/>
          </p:nvPr>
        </p:nvSpPr>
        <p:spPr/>
        <p:txBody>
          <a:bodyPr/>
          <a:lstStyle/>
          <a:p>
            <a:r>
              <a:rPr lang="fr-FR" dirty="0"/>
              <a:t>I. Acquérir, collecter, Recueillir de l’information 2/2</a:t>
            </a:r>
          </a:p>
        </p:txBody>
      </p:sp>
      <p:sp>
        <p:nvSpPr>
          <p:cNvPr id="3" name="Espace réservé du contenu 2">
            <a:extLst>
              <a:ext uri="{FF2B5EF4-FFF2-40B4-BE49-F238E27FC236}">
                <a16:creationId xmlns:a16="http://schemas.microsoft.com/office/drawing/2014/main" id="{B6F7CB67-DDF8-5EAA-9B0C-E407B045E8BF}"/>
              </a:ext>
            </a:extLst>
          </p:cNvPr>
          <p:cNvSpPr>
            <a:spLocks noGrp="1"/>
          </p:cNvSpPr>
          <p:nvPr>
            <p:ph idx="1"/>
          </p:nvPr>
        </p:nvSpPr>
        <p:spPr/>
        <p:txBody>
          <a:bodyPr/>
          <a:lstStyle/>
          <a:p>
            <a:r>
              <a:rPr lang="fr-FR" dirty="0"/>
              <a:t>La tâche de collecte comporte une écoute (veille) qui se double généralement d'une analyse critique de la masse d'informations accessibles afin de ne pas stocker les informations peu pertinentes ou de qualité insuffisante.</a:t>
            </a:r>
          </a:p>
          <a:p>
            <a:r>
              <a:rPr lang="fr-FR" dirty="0"/>
              <a:t>Un SI est intégré si une information n'est saisie qu'une seule fois pour l'ensemble du système (elle est ensuite partagée, répercutée, transmise...). Un SI intégré assure une cohérence des informations, accroît la productivité et réduit les risques, notamment lors des mises à jour.</a:t>
            </a:r>
          </a:p>
          <a:p>
            <a:endParaRPr lang="fr-FR" dirty="0"/>
          </a:p>
        </p:txBody>
      </p:sp>
      <p:sp>
        <p:nvSpPr>
          <p:cNvPr id="4" name="Espace réservé du numéro de diapositive 3"/>
          <p:cNvSpPr>
            <a:spLocks noGrp="1"/>
          </p:cNvSpPr>
          <p:nvPr>
            <p:ph type="sldNum" sz="quarter" idx="12"/>
          </p:nvPr>
        </p:nvSpPr>
        <p:spPr/>
        <p:txBody>
          <a:bodyPr/>
          <a:lstStyle/>
          <a:p>
            <a:fld id="{0A0567D5-9107-408E-9F6E-E7282D1E377D}" type="slidenum">
              <a:rPr lang="fr-FR" smtClean="0"/>
              <a:t>37</a:t>
            </a:fld>
            <a:endParaRPr lang="fr-FR"/>
          </a:p>
        </p:txBody>
      </p:sp>
    </p:spTree>
    <p:extLst>
      <p:ext uri="{BB962C8B-B14F-4D97-AF65-F5344CB8AC3E}">
        <p14:creationId xmlns:p14="http://schemas.microsoft.com/office/powerpoint/2010/main" val="42195197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3A60EC-FD8C-19E5-D662-AB3E3814817D}"/>
              </a:ext>
            </a:extLst>
          </p:cNvPr>
          <p:cNvSpPr>
            <a:spLocks noGrp="1"/>
          </p:cNvSpPr>
          <p:nvPr>
            <p:ph type="title"/>
          </p:nvPr>
        </p:nvSpPr>
        <p:spPr/>
        <p:txBody>
          <a:bodyPr/>
          <a:lstStyle/>
          <a:p>
            <a:r>
              <a:rPr lang="fr-FR" dirty="0"/>
              <a:t>II. Stocker / Mémoriser l’information</a:t>
            </a:r>
          </a:p>
        </p:txBody>
      </p:sp>
      <p:sp>
        <p:nvSpPr>
          <p:cNvPr id="3" name="Espace réservé du contenu 2">
            <a:extLst>
              <a:ext uri="{FF2B5EF4-FFF2-40B4-BE49-F238E27FC236}">
                <a16:creationId xmlns:a16="http://schemas.microsoft.com/office/drawing/2014/main" id="{D0095D91-84D8-6DF4-20AC-BD47BBFF9E51}"/>
              </a:ext>
            </a:extLst>
          </p:cNvPr>
          <p:cNvSpPr>
            <a:spLocks noGrp="1"/>
          </p:cNvSpPr>
          <p:nvPr>
            <p:ph idx="1"/>
          </p:nvPr>
        </p:nvSpPr>
        <p:spPr/>
        <p:txBody>
          <a:bodyPr>
            <a:normAutofit fontScale="85000" lnSpcReduction="20000"/>
          </a:bodyPr>
          <a:lstStyle/>
          <a:p>
            <a:pPr marL="0" indent="0">
              <a:buNone/>
            </a:pPr>
            <a:r>
              <a:rPr lang="fr-FR" dirty="0"/>
              <a:t>Une fois recueillie, l'information doit être stockée de façon durable et stable, en vue de son utilisation future.</a:t>
            </a:r>
          </a:p>
          <a:p>
            <a:endParaRPr lang="fr-FR" dirty="0"/>
          </a:p>
          <a:p>
            <a:pPr marL="0" indent="0">
              <a:buNone/>
            </a:pPr>
            <a:r>
              <a:rPr lang="fr-FR" dirty="0"/>
              <a:t>Pour cela, le SI met en œuvre :</a:t>
            </a:r>
          </a:p>
          <a:p>
            <a:pPr marL="538163"/>
            <a:r>
              <a:rPr lang="fr-FR" dirty="0"/>
              <a:t>des moyens techniques, essentiellement informatiques (matériels et logiciels : fichiers et/ou bases de données),</a:t>
            </a:r>
          </a:p>
          <a:p>
            <a:pPr marL="538163"/>
            <a:r>
              <a:rPr lang="fr-FR" dirty="0"/>
              <a:t>des procédures organisationnelles (règles et fréquence de sauvegarde, principes de codification, mesures de protection...) requérant des moyens humains.</a:t>
            </a:r>
          </a:p>
          <a:p>
            <a:pPr marL="0" indent="0">
              <a:buNone/>
            </a:pPr>
            <a:r>
              <a:rPr lang="fr-FR" dirty="0"/>
              <a:t>L'utilisation du support informatique et de la numérisation conduit souvent à décomposer l'information en données (voir chapitre précédent) :</a:t>
            </a:r>
          </a:p>
          <a:p>
            <a:pPr marL="538163"/>
            <a:r>
              <a:rPr lang="fr-FR" dirty="0"/>
              <a:t>il s'agit de faciliter la fonction de traitement,</a:t>
            </a:r>
          </a:p>
          <a:p>
            <a:pPr marL="538163"/>
            <a:r>
              <a:rPr lang="fr-FR" dirty="0"/>
              <a:t>il sera productif d'intégrer cette contrainte dès la fonction de collecte.</a:t>
            </a:r>
          </a:p>
          <a:p>
            <a:endParaRPr lang="fr-FR" dirty="0"/>
          </a:p>
        </p:txBody>
      </p:sp>
      <p:sp>
        <p:nvSpPr>
          <p:cNvPr id="4" name="Espace réservé du numéro de diapositive 3"/>
          <p:cNvSpPr>
            <a:spLocks noGrp="1"/>
          </p:cNvSpPr>
          <p:nvPr>
            <p:ph type="sldNum" sz="quarter" idx="12"/>
          </p:nvPr>
        </p:nvSpPr>
        <p:spPr/>
        <p:txBody>
          <a:bodyPr/>
          <a:lstStyle/>
          <a:p>
            <a:fld id="{0A0567D5-9107-408E-9F6E-E7282D1E377D}" type="slidenum">
              <a:rPr lang="fr-FR" smtClean="0"/>
              <a:t>38</a:t>
            </a:fld>
            <a:endParaRPr lang="fr-FR"/>
          </a:p>
        </p:txBody>
      </p:sp>
    </p:spTree>
    <p:extLst>
      <p:ext uri="{BB962C8B-B14F-4D97-AF65-F5344CB8AC3E}">
        <p14:creationId xmlns:p14="http://schemas.microsoft.com/office/powerpoint/2010/main" val="14750552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3A60EC-FD8C-19E5-D662-AB3E3814817D}"/>
              </a:ext>
            </a:extLst>
          </p:cNvPr>
          <p:cNvSpPr>
            <a:spLocks noGrp="1"/>
          </p:cNvSpPr>
          <p:nvPr>
            <p:ph type="title"/>
          </p:nvPr>
        </p:nvSpPr>
        <p:spPr/>
        <p:txBody>
          <a:bodyPr/>
          <a:lstStyle/>
          <a:p>
            <a:r>
              <a:rPr lang="fr-FR" dirty="0"/>
              <a:t>III. Traiter exploiter produire l’information</a:t>
            </a:r>
          </a:p>
        </p:txBody>
      </p:sp>
      <p:sp>
        <p:nvSpPr>
          <p:cNvPr id="3" name="Espace réservé du contenu 2">
            <a:extLst>
              <a:ext uri="{FF2B5EF4-FFF2-40B4-BE49-F238E27FC236}">
                <a16:creationId xmlns:a16="http://schemas.microsoft.com/office/drawing/2014/main" id="{D0095D91-84D8-6DF4-20AC-BD47BBFF9E51}"/>
              </a:ext>
            </a:extLst>
          </p:cNvPr>
          <p:cNvSpPr>
            <a:spLocks noGrp="1"/>
          </p:cNvSpPr>
          <p:nvPr>
            <p:ph idx="1"/>
          </p:nvPr>
        </p:nvSpPr>
        <p:spPr/>
        <p:txBody>
          <a:bodyPr/>
          <a:lstStyle/>
          <a:p>
            <a:pPr marL="0" indent="0">
              <a:buNone/>
            </a:pPr>
            <a:r>
              <a:rPr lang="fr-FR" dirty="0"/>
              <a:t>Une fois mémorisée, on peut appliquer à l'information et/ou aux données, différents traitements :</a:t>
            </a:r>
          </a:p>
          <a:p>
            <a:pPr marL="806450"/>
            <a:r>
              <a:rPr lang="fr-FR" dirty="0"/>
              <a:t>consulter : rechercher, sélectionner,....</a:t>
            </a:r>
          </a:p>
          <a:p>
            <a:pPr marL="806450"/>
            <a:r>
              <a:rPr lang="fr-FR" dirty="0"/>
              <a:t>organiser : trier, grouper....</a:t>
            </a:r>
          </a:p>
          <a:p>
            <a:pPr marL="806450"/>
            <a:r>
              <a:rPr lang="fr-FR" dirty="0"/>
              <a:t>mettre à jour : modifier (sur la forme et sur le contenu), supprimer...</a:t>
            </a:r>
          </a:p>
          <a:p>
            <a:pPr marL="806450"/>
            <a:r>
              <a:rPr lang="fr-FR" dirty="0"/>
              <a:t>produire : après des calculs, des cumuls, des fusions...</a:t>
            </a:r>
          </a:p>
          <a:p>
            <a:endParaRPr lang="fr-FR" dirty="0"/>
          </a:p>
        </p:txBody>
      </p:sp>
      <p:sp>
        <p:nvSpPr>
          <p:cNvPr id="4" name="Espace réservé du numéro de diapositive 3"/>
          <p:cNvSpPr>
            <a:spLocks noGrp="1"/>
          </p:cNvSpPr>
          <p:nvPr>
            <p:ph type="sldNum" sz="quarter" idx="12"/>
          </p:nvPr>
        </p:nvSpPr>
        <p:spPr/>
        <p:txBody>
          <a:bodyPr/>
          <a:lstStyle/>
          <a:p>
            <a:fld id="{0A0567D5-9107-408E-9F6E-E7282D1E377D}" type="slidenum">
              <a:rPr lang="fr-FR" smtClean="0"/>
              <a:t>39</a:t>
            </a:fld>
            <a:endParaRPr lang="fr-FR"/>
          </a:p>
        </p:txBody>
      </p:sp>
    </p:spTree>
    <p:extLst>
      <p:ext uri="{BB962C8B-B14F-4D97-AF65-F5344CB8AC3E}">
        <p14:creationId xmlns:p14="http://schemas.microsoft.com/office/powerpoint/2010/main" val="134098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Plan du chapitre </a:t>
            </a:r>
          </a:p>
        </p:txBody>
      </p:sp>
      <p:sp>
        <p:nvSpPr>
          <p:cNvPr id="3" name="Espace réservé du contenu 2"/>
          <p:cNvSpPr>
            <a:spLocks noGrp="1"/>
          </p:cNvSpPr>
          <p:nvPr>
            <p:ph idx="1"/>
          </p:nvPr>
        </p:nvSpPr>
        <p:spPr/>
        <p:txBody>
          <a:bodyPr/>
          <a:lstStyle/>
          <a:p>
            <a:pPr marL="571500" indent="-571500">
              <a:buFont typeface="+mj-lt"/>
              <a:buAutoNum type="romanUcPeriod"/>
            </a:pPr>
            <a:r>
              <a:rPr lang="fr-FR" dirty="0"/>
              <a:t>La différence entre donnée et information</a:t>
            </a:r>
          </a:p>
          <a:p>
            <a:pPr marL="571500" indent="-571500">
              <a:buFont typeface="+mj-lt"/>
              <a:buAutoNum type="romanUcPeriod"/>
            </a:pPr>
            <a:r>
              <a:rPr lang="fr-FR" dirty="0"/>
              <a:t>Les caractéristiques d’une information</a:t>
            </a:r>
          </a:p>
          <a:p>
            <a:pPr marL="571500" indent="-571500">
              <a:buFont typeface="+mj-lt"/>
              <a:buAutoNum type="romanUcPeriod"/>
            </a:pPr>
            <a:r>
              <a:rPr lang="fr-FR" dirty="0"/>
              <a:t>Les critères de qualité de l’information</a:t>
            </a:r>
          </a:p>
          <a:p>
            <a:pPr marL="571500" indent="-571500">
              <a:buFont typeface="+mj-lt"/>
              <a:buAutoNum type="romanUcPeriod"/>
            </a:pPr>
            <a:r>
              <a:rPr lang="fr-FR" dirty="0"/>
              <a:t>Les flux d’information</a:t>
            </a:r>
          </a:p>
        </p:txBody>
      </p:sp>
      <p:sp>
        <p:nvSpPr>
          <p:cNvPr id="4" name="Espace réservé du numéro de diapositive 3"/>
          <p:cNvSpPr>
            <a:spLocks noGrp="1"/>
          </p:cNvSpPr>
          <p:nvPr>
            <p:ph type="sldNum" sz="quarter" idx="12"/>
          </p:nvPr>
        </p:nvSpPr>
        <p:spPr/>
        <p:txBody>
          <a:bodyPr/>
          <a:lstStyle/>
          <a:p>
            <a:fld id="{0A0567D5-9107-408E-9F6E-E7282D1E377D}" type="slidenum">
              <a:rPr lang="fr-FR" smtClean="0"/>
              <a:t>4</a:t>
            </a:fld>
            <a:endParaRPr lang="fr-FR"/>
          </a:p>
        </p:txBody>
      </p:sp>
    </p:spTree>
    <p:extLst>
      <p:ext uri="{BB962C8B-B14F-4D97-AF65-F5344CB8AC3E}">
        <p14:creationId xmlns:p14="http://schemas.microsoft.com/office/powerpoint/2010/main" val="9235343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3A60EC-FD8C-19E5-D662-AB3E3814817D}"/>
              </a:ext>
            </a:extLst>
          </p:cNvPr>
          <p:cNvSpPr>
            <a:spLocks noGrp="1"/>
          </p:cNvSpPr>
          <p:nvPr>
            <p:ph type="title"/>
          </p:nvPr>
        </p:nvSpPr>
        <p:spPr/>
        <p:txBody>
          <a:bodyPr>
            <a:normAutofit/>
          </a:bodyPr>
          <a:lstStyle/>
          <a:p>
            <a:r>
              <a:rPr lang="fr-FR" dirty="0"/>
              <a:t>IV. Communiquer, transmettre, diffuser l’information</a:t>
            </a:r>
          </a:p>
        </p:txBody>
      </p:sp>
      <p:sp>
        <p:nvSpPr>
          <p:cNvPr id="3" name="Espace réservé du contenu 2">
            <a:extLst>
              <a:ext uri="{FF2B5EF4-FFF2-40B4-BE49-F238E27FC236}">
                <a16:creationId xmlns:a16="http://schemas.microsoft.com/office/drawing/2014/main" id="{D0095D91-84D8-6DF4-20AC-BD47BBFF9E51}"/>
              </a:ext>
            </a:extLst>
          </p:cNvPr>
          <p:cNvSpPr>
            <a:spLocks noGrp="1"/>
          </p:cNvSpPr>
          <p:nvPr>
            <p:ph idx="1"/>
          </p:nvPr>
        </p:nvSpPr>
        <p:spPr/>
        <p:txBody>
          <a:bodyPr/>
          <a:lstStyle/>
          <a:p>
            <a:pPr marL="0" indent="0">
              <a:buNone/>
            </a:pPr>
            <a:r>
              <a:rPr lang="fr-FR" dirty="0"/>
              <a:t>L'information n'a de valeur que si :</a:t>
            </a:r>
          </a:p>
          <a:p>
            <a:pPr marL="717550"/>
            <a:r>
              <a:rPr lang="fr-FR" dirty="0"/>
              <a:t>elle est communiquée aux bons destinataires,</a:t>
            </a:r>
          </a:p>
          <a:p>
            <a:pPr marL="717550"/>
            <a:r>
              <a:rPr lang="fr-FR" dirty="0"/>
              <a:t>elle leur parvient au bon moment,</a:t>
            </a:r>
          </a:p>
          <a:p>
            <a:pPr marL="717550"/>
            <a:r>
              <a:rPr lang="fr-FR" dirty="0"/>
              <a:t>elle est pertinente (utile et utilisable).</a:t>
            </a:r>
          </a:p>
          <a:p>
            <a:endParaRPr lang="fr-FR" dirty="0"/>
          </a:p>
          <a:p>
            <a:pPr marL="0" indent="0">
              <a:buNone/>
            </a:pPr>
            <a:r>
              <a:rPr lang="fr-FR" dirty="0"/>
              <a:t>Il s'agit alors de mettre l'information à la disposition de ceux qui en ont besoin, quand ils en ont besoin et sous une forme directement exploitable.</a:t>
            </a:r>
          </a:p>
          <a:p>
            <a:endParaRPr lang="fr-FR" dirty="0"/>
          </a:p>
        </p:txBody>
      </p:sp>
      <p:sp>
        <p:nvSpPr>
          <p:cNvPr id="4" name="Espace réservé du numéro de diapositive 3"/>
          <p:cNvSpPr>
            <a:spLocks noGrp="1"/>
          </p:cNvSpPr>
          <p:nvPr>
            <p:ph type="sldNum" sz="quarter" idx="12"/>
          </p:nvPr>
        </p:nvSpPr>
        <p:spPr/>
        <p:txBody>
          <a:bodyPr/>
          <a:lstStyle/>
          <a:p>
            <a:fld id="{0A0567D5-9107-408E-9F6E-E7282D1E377D}" type="slidenum">
              <a:rPr lang="fr-FR" smtClean="0"/>
              <a:t>40</a:t>
            </a:fld>
            <a:endParaRPr lang="fr-FR"/>
          </a:p>
        </p:txBody>
      </p:sp>
    </p:spTree>
    <p:extLst>
      <p:ext uri="{BB962C8B-B14F-4D97-AF65-F5344CB8AC3E}">
        <p14:creationId xmlns:p14="http://schemas.microsoft.com/office/powerpoint/2010/main" val="7245934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Chapitre 4 : Pourquoi les SI sont importants pour les entreprises ?</a:t>
            </a:r>
          </a:p>
        </p:txBody>
      </p:sp>
      <p:sp>
        <p:nvSpPr>
          <p:cNvPr id="4" name="Espace réservé du texte 3"/>
          <p:cNvSpPr>
            <a:spLocks noGrp="1"/>
          </p:cNvSpPr>
          <p:nvPr>
            <p:ph type="body" idx="1"/>
          </p:nvPr>
        </p:nvSpPr>
        <p:spPr/>
        <p:txBody>
          <a:bodyPr/>
          <a:lstStyle/>
          <a:p>
            <a:endParaRPr lang="fr-FR"/>
          </a:p>
        </p:txBody>
      </p:sp>
      <p:sp>
        <p:nvSpPr>
          <p:cNvPr id="3" name="Espace réservé du numéro de diapositive 2"/>
          <p:cNvSpPr>
            <a:spLocks noGrp="1"/>
          </p:cNvSpPr>
          <p:nvPr>
            <p:ph type="sldNum" sz="quarter" idx="12"/>
          </p:nvPr>
        </p:nvSpPr>
        <p:spPr/>
        <p:txBody>
          <a:bodyPr/>
          <a:lstStyle/>
          <a:p>
            <a:fld id="{0A0567D5-9107-408E-9F6E-E7282D1E377D}" type="slidenum">
              <a:rPr lang="fr-FR" smtClean="0"/>
              <a:t>41</a:t>
            </a:fld>
            <a:endParaRPr lang="fr-FR"/>
          </a:p>
        </p:txBody>
      </p:sp>
    </p:spTree>
    <p:extLst>
      <p:ext uri="{BB962C8B-B14F-4D97-AF65-F5344CB8AC3E}">
        <p14:creationId xmlns:p14="http://schemas.microsoft.com/office/powerpoint/2010/main" val="40279252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57C912-635F-D616-F8BD-18EA47A98BDD}"/>
              </a:ext>
            </a:extLst>
          </p:cNvPr>
          <p:cNvSpPr>
            <a:spLocks noGrp="1"/>
          </p:cNvSpPr>
          <p:nvPr>
            <p:ph type="title"/>
          </p:nvPr>
        </p:nvSpPr>
        <p:spPr/>
        <p:txBody>
          <a:bodyPr/>
          <a:lstStyle/>
          <a:p>
            <a:r>
              <a:rPr lang="fr-FR" dirty="0"/>
              <a:t>Plan du chapitre</a:t>
            </a:r>
          </a:p>
        </p:txBody>
      </p:sp>
      <p:sp>
        <p:nvSpPr>
          <p:cNvPr id="3" name="Espace réservé du contenu 2">
            <a:extLst>
              <a:ext uri="{FF2B5EF4-FFF2-40B4-BE49-F238E27FC236}">
                <a16:creationId xmlns:a16="http://schemas.microsoft.com/office/drawing/2014/main" id="{016E8976-BE69-0D03-452D-7ED02AF81934}"/>
              </a:ext>
            </a:extLst>
          </p:cNvPr>
          <p:cNvSpPr>
            <a:spLocks noGrp="1"/>
          </p:cNvSpPr>
          <p:nvPr>
            <p:ph idx="1"/>
          </p:nvPr>
        </p:nvSpPr>
        <p:spPr/>
        <p:txBody>
          <a:bodyPr/>
          <a:lstStyle/>
          <a:p>
            <a:pPr marL="571500" indent="-571500">
              <a:buFont typeface="+mj-lt"/>
              <a:buAutoNum type="romanUcPeriod"/>
            </a:pPr>
            <a:r>
              <a:rPr lang="fr-FR" dirty="0"/>
              <a:t>Le poids d’un projet SI</a:t>
            </a:r>
          </a:p>
          <a:p>
            <a:pPr marL="571500" indent="-571500">
              <a:buFont typeface="+mj-lt"/>
              <a:buAutoNum type="romanUcPeriod"/>
            </a:pPr>
            <a:r>
              <a:rPr lang="fr-FR" dirty="0"/>
              <a:t>La productivité</a:t>
            </a:r>
          </a:p>
          <a:p>
            <a:pPr marL="571500" indent="-571500">
              <a:buFont typeface="+mj-lt"/>
              <a:buAutoNum type="romanUcPeriod"/>
            </a:pPr>
            <a:r>
              <a:rPr lang="fr-FR" dirty="0"/>
              <a:t>Les avantages stratégiques</a:t>
            </a:r>
          </a:p>
          <a:p>
            <a:pPr marL="571500" indent="-571500">
              <a:buFont typeface="+mj-lt"/>
              <a:buAutoNum type="romanUcPeriod"/>
            </a:pPr>
            <a:r>
              <a:rPr lang="fr-FR" dirty="0"/>
              <a:t>La transformation de l’entreprise</a:t>
            </a:r>
          </a:p>
          <a:p>
            <a:pPr marL="571500" indent="-571500">
              <a:buFont typeface="+mj-lt"/>
              <a:buAutoNum type="romanUcPeriod"/>
            </a:pPr>
            <a:r>
              <a:rPr lang="fr-FR" dirty="0"/>
              <a:t>L’émergence de l’entreprise numérique</a:t>
            </a:r>
          </a:p>
          <a:p>
            <a:pPr marL="571500" indent="-571500">
              <a:buFont typeface="+mj-lt"/>
              <a:buAutoNum type="romanUcPeriod"/>
            </a:pPr>
            <a:r>
              <a:rPr lang="fr-FR" dirty="0"/>
              <a:t>La mondialisation</a:t>
            </a:r>
          </a:p>
        </p:txBody>
      </p:sp>
      <p:sp>
        <p:nvSpPr>
          <p:cNvPr id="4" name="Espace réservé du numéro de diapositive 3"/>
          <p:cNvSpPr>
            <a:spLocks noGrp="1"/>
          </p:cNvSpPr>
          <p:nvPr>
            <p:ph type="sldNum" sz="quarter" idx="12"/>
          </p:nvPr>
        </p:nvSpPr>
        <p:spPr/>
        <p:txBody>
          <a:bodyPr/>
          <a:lstStyle/>
          <a:p>
            <a:fld id="{0A0567D5-9107-408E-9F6E-E7282D1E377D}" type="slidenum">
              <a:rPr lang="fr-FR" smtClean="0"/>
              <a:t>42</a:t>
            </a:fld>
            <a:endParaRPr lang="fr-FR"/>
          </a:p>
        </p:txBody>
      </p:sp>
    </p:spTree>
    <p:extLst>
      <p:ext uri="{BB962C8B-B14F-4D97-AF65-F5344CB8AC3E}">
        <p14:creationId xmlns:p14="http://schemas.microsoft.com/office/powerpoint/2010/main" val="26917235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BF0915-467F-AF54-46F5-76821E0F5572}"/>
              </a:ext>
            </a:extLst>
          </p:cNvPr>
          <p:cNvSpPr>
            <a:spLocks noGrp="1"/>
          </p:cNvSpPr>
          <p:nvPr>
            <p:ph type="title"/>
          </p:nvPr>
        </p:nvSpPr>
        <p:spPr/>
        <p:txBody>
          <a:bodyPr/>
          <a:lstStyle/>
          <a:p>
            <a:r>
              <a:rPr lang="fr-FR" dirty="0"/>
              <a:t>I. Le poids d’un projet SI</a:t>
            </a:r>
          </a:p>
        </p:txBody>
      </p:sp>
      <p:sp>
        <p:nvSpPr>
          <p:cNvPr id="3" name="Espace réservé du contenu 2">
            <a:extLst>
              <a:ext uri="{FF2B5EF4-FFF2-40B4-BE49-F238E27FC236}">
                <a16:creationId xmlns:a16="http://schemas.microsoft.com/office/drawing/2014/main" id="{483F36CF-E722-15FD-FB4E-0BBA33B14541}"/>
              </a:ext>
            </a:extLst>
          </p:cNvPr>
          <p:cNvSpPr>
            <a:spLocks noGrp="1"/>
          </p:cNvSpPr>
          <p:nvPr>
            <p:ph idx="1"/>
          </p:nvPr>
        </p:nvSpPr>
        <p:spPr/>
        <p:txBody>
          <a:bodyPr/>
          <a:lstStyle/>
          <a:p>
            <a:r>
              <a:rPr lang="fr-FR" dirty="0"/>
              <a:t>Un projet SI :</a:t>
            </a:r>
          </a:p>
          <a:p>
            <a:pPr lvl="1"/>
            <a:r>
              <a:rPr lang="fr-FR" dirty="0"/>
              <a:t>À un coût </a:t>
            </a:r>
            <a:r>
              <a:rPr lang="fr-FR" dirty="0" smtClean="0"/>
              <a:t>important. </a:t>
            </a:r>
            <a:endParaRPr lang="fr-FR" dirty="0"/>
          </a:p>
          <a:p>
            <a:pPr lvl="1"/>
            <a:r>
              <a:rPr lang="fr-FR" dirty="0"/>
              <a:t>Est difficile à mettre en </a:t>
            </a:r>
            <a:r>
              <a:rPr lang="fr-FR" dirty="0" smtClean="0"/>
              <a:t>œuvre.</a:t>
            </a:r>
            <a:endParaRPr lang="fr-FR" dirty="0"/>
          </a:p>
          <a:p>
            <a:pPr lvl="1"/>
            <a:r>
              <a:rPr lang="fr-FR" dirty="0"/>
              <a:t>Est long à mettre en </a:t>
            </a:r>
            <a:r>
              <a:rPr lang="fr-FR" dirty="0" smtClean="0"/>
              <a:t>œuvre.</a:t>
            </a:r>
            <a:endParaRPr lang="fr-FR" dirty="0"/>
          </a:p>
          <a:p>
            <a:pPr lvl="1"/>
            <a:r>
              <a:rPr lang="fr-FR" dirty="0"/>
              <a:t>Coute cher : le SI est devenu la plus importante composante de l’investissement en capitaux des entreprises américaines et des autres pays </a:t>
            </a:r>
            <a:r>
              <a:rPr lang="fr-FR" dirty="0" smtClean="0"/>
              <a:t>industrialisés.</a:t>
            </a:r>
            <a:endParaRPr lang="fr-FR" dirty="0"/>
          </a:p>
        </p:txBody>
      </p:sp>
      <p:sp>
        <p:nvSpPr>
          <p:cNvPr id="4" name="Espace réservé du numéro de diapositive 3"/>
          <p:cNvSpPr>
            <a:spLocks noGrp="1"/>
          </p:cNvSpPr>
          <p:nvPr>
            <p:ph type="sldNum" sz="quarter" idx="12"/>
          </p:nvPr>
        </p:nvSpPr>
        <p:spPr/>
        <p:txBody>
          <a:bodyPr/>
          <a:lstStyle/>
          <a:p>
            <a:fld id="{0A0567D5-9107-408E-9F6E-E7282D1E377D}" type="slidenum">
              <a:rPr lang="fr-FR" smtClean="0"/>
              <a:t>43</a:t>
            </a:fld>
            <a:endParaRPr lang="fr-FR"/>
          </a:p>
        </p:txBody>
      </p:sp>
    </p:spTree>
    <p:extLst>
      <p:ext uri="{BB962C8B-B14F-4D97-AF65-F5344CB8AC3E}">
        <p14:creationId xmlns:p14="http://schemas.microsoft.com/office/powerpoint/2010/main" val="42609947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BF0915-467F-AF54-46F5-76821E0F5572}"/>
              </a:ext>
            </a:extLst>
          </p:cNvPr>
          <p:cNvSpPr>
            <a:spLocks noGrp="1"/>
          </p:cNvSpPr>
          <p:nvPr>
            <p:ph type="title"/>
          </p:nvPr>
        </p:nvSpPr>
        <p:spPr/>
        <p:txBody>
          <a:bodyPr/>
          <a:lstStyle/>
          <a:p>
            <a:r>
              <a:rPr lang="fr-FR" dirty="0"/>
              <a:t>II. La productivité</a:t>
            </a:r>
          </a:p>
        </p:txBody>
      </p:sp>
      <p:sp>
        <p:nvSpPr>
          <p:cNvPr id="3" name="Espace réservé du contenu 2">
            <a:extLst>
              <a:ext uri="{FF2B5EF4-FFF2-40B4-BE49-F238E27FC236}">
                <a16:creationId xmlns:a16="http://schemas.microsoft.com/office/drawing/2014/main" id="{483F36CF-E722-15FD-FB4E-0BBA33B14541}"/>
              </a:ext>
            </a:extLst>
          </p:cNvPr>
          <p:cNvSpPr>
            <a:spLocks noGrp="1"/>
          </p:cNvSpPr>
          <p:nvPr>
            <p:ph idx="1"/>
          </p:nvPr>
        </p:nvSpPr>
        <p:spPr/>
        <p:txBody>
          <a:bodyPr/>
          <a:lstStyle/>
          <a:p>
            <a:r>
              <a:rPr lang="fr-FR" dirty="0"/>
              <a:t>Le SI est l’un des principaux outils à la disposition des gestionnaires pour améliorer la productivité et l’efficacité.</a:t>
            </a:r>
          </a:p>
          <a:p>
            <a:r>
              <a:rPr lang="fr-FR" dirty="0"/>
              <a:t>Pour les entreprises, cela signifie que le SI représente un facteur important de réduction des coûts.</a:t>
            </a:r>
          </a:p>
          <a:p>
            <a:endParaRPr lang="fr-FR" dirty="0"/>
          </a:p>
        </p:txBody>
      </p:sp>
      <p:sp>
        <p:nvSpPr>
          <p:cNvPr id="4" name="Espace réservé du numéro de diapositive 3"/>
          <p:cNvSpPr>
            <a:spLocks noGrp="1"/>
          </p:cNvSpPr>
          <p:nvPr>
            <p:ph type="sldNum" sz="quarter" idx="12"/>
          </p:nvPr>
        </p:nvSpPr>
        <p:spPr/>
        <p:txBody>
          <a:bodyPr/>
          <a:lstStyle/>
          <a:p>
            <a:fld id="{0A0567D5-9107-408E-9F6E-E7282D1E377D}" type="slidenum">
              <a:rPr lang="fr-FR" smtClean="0"/>
              <a:t>44</a:t>
            </a:fld>
            <a:endParaRPr lang="fr-FR"/>
          </a:p>
        </p:txBody>
      </p:sp>
    </p:spTree>
    <p:extLst>
      <p:ext uri="{BB962C8B-B14F-4D97-AF65-F5344CB8AC3E}">
        <p14:creationId xmlns:p14="http://schemas.microsoft.com/office/powerpoint/2010/main" val="35802071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BF0915-467F-AF54-46F5-76821E0F5572}"/>
              </a:ext>
            </a:extLst>
          </p:cNvPr>
          <p:cNvSpPr>
            <a:spLocks noGrp="1"/>
          </p:cNvSpPr>
          <p:nvPr>
            <p:ph type="title"/>
          </p:nvPr>
        </p:nvSpPr>
        <p:spPr/>
        <p:txBody>
          <a:bodyPr/>
          <a:lstStyle/>
          <a:p>
            <a:r>
              <a:rPr lang="fr-FR" dirty="0"/>
              <a:t>III. Les avantages stratégiques</a:t>
            </a:r>
          </a:p>
        </p:txBody>
      </p:sp>
      <p:sp>
        <p:nvSpPr>
          <p:cNvPr id="3" name="Espace réservé du contenu 2">
            <a:extLst>
              <a:ext uri="{FF2B5EF4-FFF2-40B4-BE49-F238E27FC236}">
                <a16:creationId xmlns:a16="http://schemas.microsoft.com/office/drawing/2014/main" id="{483F36CF-E722-15FD-FB4E-0BBA33B14541}"/>
              </a:ext>
            </a:extLst>
          </p:cNvPr>
          <p:cNvSpPr>
            <a:spLocks noGrp="1"/>
          </p:cNvSpPr>
          <p:nvPr>
            <p:ph idx="1"/>
          </p:nvPr>
        </p:nvSpPr>
        <p:spPr/>
        <p:txBody>
          <a:bodyPr>
            <a:normAutofit fontScale="92500" lnSpcReduction="20000"/>
          </a:bodyPr>
          <a:lstStyle/>
          <a:p>
            <a:r>
              <a:rPr lang="fr-FR" dirty="0"/>
              <a:t>Créer un avantage concurrentiel : le SI peut permettre le développement d’un avantage stratégique contribuant à se distinguer de la concurrence.</a:t>
            </a:r>
          </a:p>
          <a:p>
            <a:r>
              <a:rPr lang="fr-FR" dirty="0"/>
              <a:t>Nouveaux modèles d’affaires : Dell s’est construit un avantage concurrentiel à partir de son SI, basé sur un modèle de commandes à la pièce pour assembler et livrer un produit, que la concurrence n’a pas réussi à imiter. </a:t>
            </a:r>
          </a:p>
          <a:p>
            <a:r>
              <a:rPr lang="fr-FR" dirty="0"/>
              <a:t>Créer de nouveaux services : eBay a créé la plus grande entreprise d’enchères pour particuliers et entreprises et aucun compétiteur ne peut encore faire pareil.</a:t>
            </a:r>
          </a:p>
          <a:p>
            <a:r>
              <a:rPr lang="fr-FR" dirty="0"/>
              <a:t>Se différencier de la compétition : Amazon est ainsi devenu le plus important détaillant de livres aux É.-U. et en Europe grâce à son système de large inventaire et de recommandations en ligne, et aucun compétiteur ne peut encore se mesurer à lui.</a:t>
            </a:r>
          </a:p>
          <a:p>
            <a:endParaRPr lang="fr-FR" dirty="0"/>
          </a:p>
        </p:txBody>
      </p:sp>
      <p:sp>
        <p:nvSpPr>
          <p:cNvPr id="4" name="Espace réservé du numéro de diapositive 3"/>
          <p:cNvSpPr>
            <a:spLocks noGrp="1"/>
          </p:cNvSpPr>
          <p:nvPr>
            <p:ph type="sldNum" sz="quarter" idx="12"/>
          </p:nvPr>
        </p:nvSpPr>
        <p:spPr/>
        <p:txBody>
          <a:bodyPr/>
          <a:lstStyle/>
          <a:p>
            <a:fld id="{0A0567D5-9107-408E-9F6E-E7282D1E377D}" type="slidenum">
              <a:rPr lang="fr-FR" smtClean="0"/>
              <a:t>45</a:t>
            </a:fld>
            <a:endParaRPr lang="fr-FR"/>
          </a:p>
        </p:txBody>
      </p:sp>
    </p:spTree>
    <p:extLst>
      <p:ext uri="{BB962C8B-B14F-4D97-AF65-F5344CB8AC3E}">
        <p14:creationId xmlns:p14="http://schemas.microsoft.com/office/powerpoint/2010/main" val="21514732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BF0915-467F-AF54-46F5-76821E0F5572}"/>
              </a:ext>
            </a:extLst>
          </p:cNvPr>
          <p:cNvSpPr>
            <a:spLocks noGrp="1"/>
          </p:cNvSpPr>
          <p:nvPr>
            <p:ph type="title"/>
          </p:nvPr>
        </p:nvSpPr>
        <p:spPr/>
        <p:txBody>
          <a:bodyPr>
            <a:normAutofit fontScale="90000"/>
          </a:bodyPr>
          <a:lstStyle/>
          <a:p>
            <a:pPr marL="571500" indent="-571500"/>
            <a:r>
              <a:rPr lang="fr-FR" dirty="0"/>
              <a:t>IV. La transformation numérique de l’entreprise</a:t>
            </a:r>
            <a:br>
              <a:rPr lang="fr-FR" dirty="0"/>
            </a:br>
            <a:endParaRPr lang="fr-FR" dirty="0"/>
          </a:p>
        </p:txBody>
      </p:sp>
      <p:sp>
        <p:nvSpPr>
          <p:cNvPr id="3" name="Espace réservé du contenu 2">
            <a:extLst>
              <a:ext uri="{FF2B5EF4-FFF2-40B4-BE49-F238E27FC236}">
                <a16:creationId xmlns:a16="http://schemas.microsoft.com/office/drawing/2014/main" id="{483F36CF-E722-15FD-FB4E-0BBA33B14541}"/>
              </a:ext>
            </a:extLst>
          </p:cNvPr>
          <p:cNvSpPr>
            <a:spLocks noGrp="1"/>
          </p:cNvSpPr>
          <p:nvPr>
            <p:ph idx="1"/>
          </p:nvPr>
        </p:nvSpPr>
        <p:spPr/>
        <p:txBody>
          <a:bodyPr/>
          <a:lstStyle/>
          <a:p>
            <a:r>
              <a:rPr lang="fr-FR" dirty="0"/>
              <a:t>Un système d’information performant permet</a:t>
            </a:r>
          </a:p>
          <a:p>
            <a:pPr lvl="1"/>
            <a:r>
              <a:rPr lang="fr-FR" dirty="0"/>
              <a:t>Travail de collaboration et </a:t>
            </a:r>
            <a:r>
              <a:rPr lang="fr-FR" dirty="0" smtClean="0"/>
              <a:t>d’équipe.</a:t>
            </a:r>
            <a:endParaRPr lang="fr-FR" dirty="0"/>
          </a:p>
          <a:p>
            <a:pPr lvl="1"/>
            <a:r>
              <a:rPr lang="fr-FR" dirty="0"/>
              <a:t>Le </a:t>
            </a:r>
            <a:r>
              <a:rPr lang="fr-FR" dirty="0" smtClean="0"/>
              <a:t>télétravail.</a:t>
            </a:r>
            <a:endParaRPr lang="fr-FR" dirty="0"/>
          </a:p>
          <a:p>
            <a:pPr lvl="1"/>
            <a:r>
              <a:rPr lang="fr-FR" dirty="0"/>
              <a:t>L’augmentation des échanges d’information </a:t>
            </a:r>
            <a:r>
              <a:rPr lang="fr-FR" dirty="0" smtClean="0"/>
              <a:t>horizontaux.</a:t>
            </a:r>
            <a:endParaRPr lang="fr-FR" dirty="0"/>
          </a:p>
          <a:p>
            <a:pPr lvl="1"/>
            <a:r>
              <a:rPr lang="fr-FR" dirty="0"/>
              <a:t>Le passage d’une communication descendante vers le client à une communication à double </a:t>
            </a:r>
            <a:r>
              <a:rPr lang="fr-FR" dirty="0" smtClean="0"/>
              <a:t>sens.</a:t>
            </a:r>
            <a:endParaRPr lang="fr-FR" dirty="0"/>
          </a:p>
          <a:p>
            <a:pPr lvl="1"/>
            <a:r>
              <a:rPr lang="fr-FR" dirty="0"/>
              <a:t>….</a:t>
            </a:r>
          </a:p>
          <a:p>
            <a:endParaRPr lang="fr-FR" dirty="0"/>
          </a:p>
        </p:txBody>
      </p:sp>
      <p:sp>
        <p:nvSpPr>
          <p:cNvPr id="4" name="Espace réservé du numéro de diapositive 3"/>
          <p:cNvSpPr>
            <a:spLocks noGrp="1"/>
          </p:cNvSpPr>
          <p:nvPr>
            <p:ph type="sldNum" sz="quarter" idx="12"/>
          </p:nvPr>
        </p:nvSpPr>
        <p:spPr/>
        <p:txBody>
          <a:bodyPr/>
          <a:lstStyle/>
          <a:p>
            <a:fld id="{0A0567D5-9107-408E-9F6E-E7282D1E377D}" type="slidenum">
              <a:rPr lang="fr-FR" smtClean="0"/>
              <a:t>46</a:t>
            </a:fld>
            <a:endParaRPr lang="fr-FR"/>
          </a:p>
        </p:txBody>
      </p:sp>
    </p:spTree>
    <p:extLst>
      <p:ext uri="{BB962C8B-B14F-4D97-AF65-F5344CB8AC3E}">
        <p14:creationId xmlns:p14="http://schemas.microsoft.com/office/powerpoint/2010/main" val="2169081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BF0915-467F-AF54-46F5-76821E0F5572}"/>
              </a:ext>
            </a:extLst>
          </p:cNvPr>
          <p:cNvSpPr>
            <a:spLocks noGrp="1"/>
          </p:cNvSpPr>
          <p:nvPr>
            <p:ph type="title"/>
          </p:nvPr>
        </p:nvSpPr>
        <p:spPr/>
        <p:txBody>
          <a:bodyPr>
            <a:normAutofit/>
          </a:bodyPr>
          <a:lstStyle/>
          <a:p>
            <a:r>
              <a:rPr lang="fr-FR" dirty="0"/>
              <a:t>V. L’émergence de l’entreprise étendue</a:t>
            </a:r>
          </a:p>
        </p:txBody>
      </p:sp>
      <p:sp>
        <p:nvSpPr>
          <p:cNvPr id="3" name="Espace réservé du contenu 2">
            <a:extLst>
              <a:ext uri="{FF2B5EF4-FFF2-40B4-BE49-F238E27FC236}">
                <a16:creationId xmlns:a16="http://schemas.microsoft.com/office/drawing/2014/main" id="{483F36CF-E722-15FD-FB4E-0BBA33B14541}"/>
              </a:ext>
            </a:extLst>
          </p:cNvPr>
          <p:cNvSpPr>
            <a:spLocks noGrp="1"/>
          </p:cNvSpPr>
          <p:nvPr>
            <p:ph idx="1"/>
          </p:nvPr>
        </p:nvSpPr>
        <p:spPr/>
        <p:txBody>
          <a:bodyPr>
            <a:normAutofit/>
          </a:bodyPr>
          <a:lstStyle/>
          <a:p>
            <a:r>
              <a:rPr lang="fr-FR" dirty="0"/>
              <a:t>Le développement des systèmes d’information a permis aux entreprises de développer une nouvelle forme de structure : l’entreprise étendue (appelée aussi entreprise réseau). </a:t>
            </a:r>
          </a:p>
          <a:p>
            <a:r>
              <a:rPr lang="fr-FR" dirty="0"/>
              <a:t>En se recentrant sur les compétences clés, l’entreprise délègue à des partenaires / fournisseurs / </a:t>
            </a:r>
            <a:r>
              <a:rPr lang="fr-FR" dirty="0" err="1"/>
              <a:t>co-traitants</a:t>
            </a:r>
            <a:r>
              <a:rPr lang="fr-FR" dirty="0"/>
              <a:t> / sous-traitants / distributeurs de nombreuses activités.</a:t>
            </a:r>
          </a:p>
          <a:p>
            <a:r>
              <a:rPr lang="fr-FR" dirty="0"/>
              <a:t>Cette délégation n’est possible que si un système d’information relie ces différents acteurs</a:t>
            </a:r>
          </a:p>
          <a:p>
            <a:pPr lvl="1"/>
            <a:endParaRPr lang="fr-FR" dirty="0"/>
          </a:p>
        </p:txBody>
      </p:sp>
      <p:sp>
        <p:nvSpPr>
          <p:cNvPr id="4" name="Espace réservé du numéro de diapositive 3"/>
          <p:cNvSpPr>
            <a:spLocks noGrp="1"/>
          </p:cNvSpPr>
          <p:nvPr>
            <p:ph type="sldNum" sz="quarter" idx="12"/>
          </p:nvPr>
        </p:nvSpPr>
        <p:spPr/>
        <p:txBody>
          <a:bodyPr/>
          <a:lstStyle/>
          <a:p>
            <a:fld id="{0A0567D5-9107-408E-9F6E-E7282D1E377D}" type="slidenum">
              <a:rPr lang="fr-FR" smtClean="0"/>
              <a:t>47</a:t>
            </a:fld>
            <a:endParaRPr lang="fr-FR"/>
          </a:p>
        </p:txBody>
      </p:sp>
    </p:spTree>
    <p:extLst>
      <p:ext uri="{BB962C8B-B14F-4D97-AF65-F5344CB8AC3E}">
        <p14:creationId xmlns:p14="http://schemas.microsoft.com/office/powerpoint/2010/main" val="7495855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BF0915-467F-AF54-46F5-76821E0F5572}"/>
              </a:ext>
            </a:extLst>
          </p:cNvPr>
          <p:cNvSpPr>
            <a:spLocks noGrp="1"/>
          </p:cNvSpPr>
          <p:nvPr>
            <p:ph type="title"/>
          </p:nvPr>
        </p:nvSpPr>
        <p:spPr/>
        <p:txBody>
          <a:bodyPr/>
          <a:lstStyle/>
          <a:p>
            <a:r>
              <a:rPr lang="fr-FR" dirty="0"/>
              <a:t>VI La mondialisation</a:t>
            </a:r>
          </a:p>
        </p:txBody>
      </p:sp>
      <p:sp>
        <p:nvSpPr>
          <p:cNvPr id="3" name="Espace réservé du contenu 2">
            <a:extLst>
              <a:ext uri="{FF2B5EF4-FFF2-40B4-BE49-F238E27FC236}">
                <a16:creationId xmlns:a16="http://schemas.microsoft.com/office/drawing/2014/main" id="{483F36CF-E722-15FD-FB4E-0BBA33B14541}"/>
              </a:ext>
            </a:extLst>
          </p:cNvPr>
          <p:cNvSpPr>
            <a:spLocks noGrp="1"/>
          </p:cNvSpPr>
          <p:nvPr>
            <p:ph idx="1"/>
          </p:nvPr>
        </p:nvSpPr>
        <p:spPr/>
        <p:txBody>
          <a:bodyPr/>
          <a:lstStyle/>
          <a:p>
            <a:r>
              <a:rPr lang="fr-FR" dirty="0"/>
              <a:t>La mondialisation entraine des flux d’informations, matériels, et financiers sur l’ensemble de la planète.</a:t>
            </a:r>
          </a:p>
          <a:p>
            <a:r>
              <a:rPr lang="fr-FR" dirty="0"/>
              <a:t>Sans </a:t>
            </a:r>
            <a:r>
              <a:rPr lang="fr-FR" dirty="0" smtClean="0"/>
              <a:t>un système </a:t>
            </a:r>
            <a:r>
              <a:rPr lang="fr-FR"/>
              <a:t>d’information </a:t>
            </a:r>
            <a:r>
              <a:rPr lang="fr-FR" smtClean="0"/>
              <a:t>performant l’entreprise </a:t>
            </a:r>
            <a:r>
              <a:rPr lang="fr-FR" dirty="0"/>
              <a:t>ne peut pas avoir une vue d’ensemble de ces flux. </a:t>
            </a:r>
          </a:p>
          <a:p>
            <a:endParaRPr lang="fr-FR" dirty="0"/>
          </a:p>
        </p:txBody>
      </p:sp>
      <p:sp>
        <p:nvSpPr>
          <p:cNvPr id="4" name="Espace réservé du numéro de diapositive 3"/>
          <p:cNvSpPr>
            <a:spLocks noGrp="1"/>
          </p:cNvSpPr>
          <p:nvPr>
            <p:ph type="sldNum" sz="quarter" idx="12"/>
          </p:nvPr>
        </p:nvSpPr>
        <p:spPr/>
        <p:txBody>
          <a:bodyPr/>
          <a:lstStyle/>
          <a:p>
            <a:fld id="{0A0567D5-9107-408E-9F6E-E7282D1E377D}" type="slidenum">
              <a:rPr lang="fr-FR" smtClean="0"/>
              <a:t>48</a:t>
            </a:fld>
            <a:endParaRPr lang="fr-FR"/>
          </a:p>
        </p:txBody>
      </p:sp>
    </p:spTree>
    <p:extLst>
      <p:ext uri="{BB962C8B-B14F-4D97-AF65-F5344CB8AC3E}">
        <p14:creationId xmlns:p14="http://schemas.microsoft.com/office/powerpoint/2010/main" val="2301154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 La différence entre donnée et information</a:t>
            </a:r>
          </a:p>
        </p:txBody>
      </p:sp>
      <p:sp>
        <p:nvSpPr>
          <p:cNvPr id="3" name="Espace réservé du contenu 2"/>
          <p:cNvSpPr>
            <a:spLocks noGrp="1"/>
          </p:cNvSpPr>
          <p:nvPr>
            <p:ph idx="1"/>
          </p:nvPr>
        </p:nvSpPr>
        <p:spPr/>
        <p:txBody>
          <a:bodyPr/>
          <a:lstStyle/>
          <a:p>
            <a:pPr marL="514350" indent="-514350">
              <a:buFont typeface="+mj-lt"/>
              <a:buAutoNum type="alphaUcPeriod"/>
            </a:pPr>
            <a:r>
              <a:rPr lang="fr-FR" dirty="0"/>
              <a:t>Les données</a:t>
            </a:r>
          </a:p>
          <a:p>
            <a:pPr marL="514350" indent="-514350">
              <a:buFont typeface="+mj-lt"/>
              <a:buAutoNum type="alphaUcPeriod"/>
            </a:pPr>
            <a:r>
              <a:rPr lang="fr-FR" dirty="0"/>
              <a:t>L’information</a:t>
            </a:r>
          </a:p>
          <a:p>
            <a:pPr marL="514350" indent="-514350">
              <a:buFont typeface="+mj-lt"/>
              <a:buAutoNum type="alphaUcPeriod"/>
            </a:pPr>
            <a:r>
              <a:rPr lang="fr-FR" dirty="0"/>
              <a:t>Exemples d’information</a:t>
            </a:r>
          </a:p>
          <a:p>
            <a:pPr marL="514350" indent="-514350">
              <a:buFont typeface="+mj-lt"/>
              <a:buAutoNum type="alphaUcPeriod"/>
            </a:pPr>
            <a:r>
              <a:rPr lang="fr-FR" dirty="0"/>
              <a:t>La connaissance</a:t>
            </a:r>
          </a:p>
        </p:txBody>
      </p:sp>
      <p:sp>
        <p:nvSpPr>
          <p:cNvPr id="4" name="Espace réservé du numéro de diapositive 3"/>
          <p:cNvSpPr>
            <a:spLocks noGrp="1"/>
          </p:cNvSpPr>
          <p:nvPr>
            <p:ph type="sldNum" sz="quarter" idx="12"/>
          </p:nvPr>
        </p:nvSpPr>
        <p:spPr/>
        <p:txBody>
          <a:bodyPr/>
          <a:lstStyle/>
          <a:p>
            <a:fld id="{0A0567D5-9107-408E-9F6E-E7282D1E377D}" type="slidenum">
              <a:rPr lang="fr-FR" smtClean="0"/>
              <a:t>5</a:t>
            </a:fld>
            <a:endParaRPr lang="fr-FR"/>
          </a:p>
        </p:txBody>
      </p:sp>
    </p:spTree>
    <p:extLst>
      <p:ext uri="{BB962C8B-B14F-4D97-AF65-F5344CB8AC3E}">
        <p14:creationId xmlns:p14="http://schemas.microsoft.com/office/powerpoint/2010/main" val="4376478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 Les données</a:t>
            </a:r>
          </a:p>
        </p:txBody>
      </p:sp>
      <p:sp>
        <p:nvSpPr>
          <p:cNvPr id="3" name="Espace réservé du contenu 2"/>
          <p:cNvSpPr>
            <a:spLocks noGrp="1"/>
          </p:cNvSpPr>
          <p:nvPr>
            <p:ph idx="1"/>
          </p:nvPr>
        </p:nvSpPr>
        <p:spPr/>
        <p:txBody>
          <a:bodyPr/>
          <a:lstStyle/>
          <a:p>
            <a:r>
              <a:rPr lang="fr-FR" u="sng" dirty="0"/>
              <a:t>Données</a:t>
            </a:r>
            <a:r>
              <a:rPr lang="fr-FR" dirty="0"/>
              <a:t> : faits à l’état brut représentant des événements, des transactions qui n’ont pas encore été organisés de façon à être compris et utilisés ex. : chaque vente de la journée</a:t>
            </a:r>
          </a:p>
          <a:p>
            <a:endParaRPr lang="fr-FR" dirty="0"/>
          </a:p>
        </p:txBody>
      </p:sp>
      <p:sp>
        <p:nvSpPr>
          <p:cNvPr id="4" name="Espace réservé du numéro de diapositive 3"/>
          <p:cNvSpPr>
            <a:spLocks noGrp="1"/>
          </p:cNvSpPr>
          <p:nvPr>
            <p:ph type="sldNum" sz="quarter" idx="12"/>
          </p:nvPr>
        </p:nvSpPr>
        <p:spPr/>
        <p:txBody>
          <a:bodyPr/>
          <a:lstStyle/>
          <a:p>
            <a:fld id="{0A0567D5-9107-408E-9F6E-E7282D1E377D}" type="slidenum">
              <a:rPr lang="fr-FR" smtClean="0"/>
              <a:t>6</a:t>
            </a:fld>
            <a:endParaRPr lang="fr-FR"/>
          </a:p>
        </p:txBody>
      </p:sp>
    </p:spTree>
    <p:extLst>
      <p:ext uri="{BB962C8B-B14F-4D97-AF65-F5344CB8AC3E}">
        <p14:creationId xmlns:p14="http://schemas.microsoft.com/office/powerpoint/2010/main" val="3191327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 L’information</a:t>
            </a:r>
          </a:p>
        </p:txBody>
      </p:sp>
      <p:sp>
        <p:nvSpPr>
          <p:cNvPr id="3" name="Espace réservé du contenu 2"/>
          <p:cNvSpPr>
            <a:spLocks noGrp="1"/>
          </p:cNvSpPr>
          <p:nvPr>
            <p:ph idx="1"/>
          </p:nvPr>
        </p:nvSpPr>
        <p:spPr/>
        <p:txBody>
          <a:bodyPr/>
          <a:lstStyle/>
          <a:p>
            <a:r>
              <a:rPr lang="fr-FR" u="sng" dirty="0"/>
              <a:t>Information</a:t>
            </a:r>
            <a:r>
              <a:rPr lang="fr-FR" dirty="0"/>
              <a:t> : données présentées sous une forme compréhensible et utile pour les êtres humains en particulier pour la prise de décision. ex. : Le montant de votre facture Toutes taxes comprises (TTC)</a:t>
            </a:r>
          </a:p>
          <a:p>
            <a:pPr lvl="1"/>
            <a:r>
              <a:rPr lang="fr-FR" kern="0" dirty="0">
                <a:latin typeface="Arial" pitchFamily="34" charset="0"/>
                <a:cs typeface="Arial" pitchFamily="34" charset="0"/>
              </a:rPr>
              <a:t>Une information, c’est une </a:t>
            </a:r>
            <a:r>
              <a:rPr lang="fr-FR" b="1" kern="0" dirty="0">
                <a:latin typeface="Arial" pitchFamily="34" charset="0"/>
                <a:cs typeface="Arial" pitchFamily="34" charset="0"/>
              </a:rPr>
              <a:t>donnée</a:t>
            </a:r>
            <a:r>
              <a:rPr lang="fr-FR" kern="0" dirty="0">
                <a:latin typeface="Arial" pitchFamily="34" charset="0"/>
                <a:cs typeface="Arial" pitchFamily="34" charset="0"/>
              </a:rPr>
              <a:t> </a:t>
            </a:r>
            <a:r>
              <a:rPr lang="fr-FR" kern="0" dirty="0">
                <a:solidFill>
                  <a:srgbClr val="0000CC"/>
                </a:solidFill>
                <a:latin typeface="Arial" pitchFamily="34" charset="0"/>
                <a:cs typeface="Arial" pitchFamily="34" charset="0"/>
              </a:rPr>
              <a:t>qui a un sens </a:t>
            </a:r>
            <a:r>
              <a:rPr lang="fr-FR" kern="0" dirty="0">
                <a:latin typeface="Arial" pitchFamily="34" charset="0"/>
                <a:cs typeface="Arial" pitchFamily="34" charset="0"/>
              </a:rPr>
              <a:t>pour celui qui en a besoin.</a:t>
            </a:r>
          </a:p>
          <a:p>
            <a:pPr lvl="1"/>
            <a:r>
              <a:rPr lang="fr-FR" kern="0" dirty="0">
                <a:latin typeface="Arial" pitchFamily="34" charset="0"/>
                <a:cs typeface="Arial" pitchFamily="34" charset="0"/>
              </a:rPr>
              <a:t>L’information a une valeur, variable selon son importance, son ancienneté…</a:t>
            </a:r>
          </a:p>
          <a:p>
            <a:pPr lvl="1"/>
            <a:r>
              <a:rPr lang="fr-FR" dirty="0">
                <a:latin typeface="Arial" panose="020B0604020202020204" pitchFamily="34" charset="0"/>
              </a:rPr>
              <a:t>Une information n'a de valeur que si elle accroît la connaissance de son destinataire.</a:t>
            </a:r>
            <a:endParaRPr lang="fr-FR" b="1" dirty="0">
              <a:latin typeface="Arial" panose="020B0604020202020204" pitchFamily="34" charset="0"/>
            </a:endParaRPr>
          </a:p>
          <a:p>
            <a:pPr lvl="1"/>
            <a:endParaRPr lang="fr-FR" dirty="0"/>
          </a:p>
        </p:txBody>
      </p:sp>
      <p:sp>
        <p:nvSpPr>
          <p:cNvPr id="4" name="Espace réservé du numéro de diapositive 3"/>
          <p:cNvSpPr>
            <a:spLocks noGrp="1"/>
          </p:cNvSpPr>
          <p:nvPr>
            <p:ph type="sldNum" sz="quarter" idx="12"/>
          </p:nvPr>
        </p:nvSpPr>
        <p:spPr/>
        <p:txBody>
          <a:bodyPr/>
          <a:lstStyle/>
          <a:p>
            <a:fld id="{0A0567D5-9107-408E-9F6E-E7282D1E377D}" type="slidenum">
              <a:rPr lang="fr-FR" smtClean="0"/>
              <a:t>7</a:t>
            </a:fld>
            <a:endParaRPr lang="fr-FR"/>
          </a:p>
        </p:txBody>
      </p:sp>
    </p:spTree>
    <p:extLst>
      <p:ext uri="{BB962C8B-B14F-4D97-AF65-F5344CB8AC3E}">
        <p14:creationId xmlns:p14="http://schemas.microsoft.com/office/powerpoint/2010/main" val="18805034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 Exemples d’information</a:t>
            </a:r>
          </a:p>
        </p:txBody>
      </p:sp>
      <p:pic>
        <p:nvPicPr>
          <p:cNvPr id="4" name="Espace réservé du contenu 3">
            <a:extLst>
              <a:ext uri="{FF2B5EF4-FFF2-40B4-BE49-F238E27FC236}">
                <a16:creationId xmlns:a16="http://schemas.microsoft.com/office/drawing/2014/main" id="{76CCE7B6-48DE-4B4C-911B-F5F1ABAB95B4}"/>
              </a:ext>
            </a:extLst>
          </p:cNvPr>
          <p:cNvPicPr>
            <a:picLocks noGrp="1" noChangeAspect="1"/>
          </p:cNvPicPr>
          <p:nvPr>
            <p:ph idx="1"/>
          </p:nvPr>
        </p:nvPicPr>
        <p:blipFill>
          <a:blip r:embed="rId2"/>
          <a:stretch>
            <a:fillRect/>
          </a:stretch>
        </p:blipFill>
        <p:spPr>
          <a:xfrm>
            <a:off x="3050946" y="1825625"/>
            <a:ext cx="6090107" cy="4351338"/>
          </a:xfrm>
          <a:prstGeom prst="rect">
            <a:avLst/>
          </a:prstGeom>
        </p:spPr>
      </p:pic>
      <p:sp>
        <p:nvSpPr>
          <p:cNvPr id="3" name="Espace réservé du numéro de diapositive 2"/>
          <p:cNvSpPr>
            <a:spLocks noGrp="1"/>
          </p:cNvSpPr>
          <p:nvPr>
            <p:ph type="sldNum" sz="quarter" idx="12"/>
          </p:nvPr>
        </p:nvSpPr>
        <p:spPr/>
        <p:txBody>
          <a:bodyPr/>
          <a:lstStyle/>
          <a:p>
            <a:fld id="{0A0567D5-9107-408E-9F6E-E7282D1E377D}" type="slidenum">
              <a:rPr lang="fr-FR" smtClean="0"/>
              <a:t>8</a:t>
            </a:fld>
            <a:endParaRPr lang="fr-FR"/>
          </a:p>
        </p:txBody>
      </p:sp>
    </p:spTree>
    <p:extLst>
      <p:ext uri="{BB962C8B-B14F-4D97-AF65-F5344CB8AC3E}">
        <p14:creationId xmlns:p14="http://schemas.microsoft.com/office/powerpoint/2010/main" val="30381612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 La connaissance</a:t>
            </a:r>
          </a:p>
        </p:txBody>
      </p:sp>
      <p:sp>
        <p:nvSpPr>
          <p:cNvPr id="3" name="Espace réservé du contenu 2"/>
          <p:cNvSpPr>
            <a:spLocks noGrp="1"/>
          </p:cNvSpPr>
          <p:nvPr>
            <p:ph idx="1"/>
          </p:nvPr>
        </p:nvSpPr>
        <p:spPr/>
        <p:txBody>
          <a:bodyPr/>
          <a:lstStyle/>
          <a:p>
            <a:r>
              <a:rPr lang="fr-FR" dirty="0"/>
              <a:t>Pour qu’une information devienne une connaissance, elle doit être appropriée par la personne et réutilisée.</a:t>
            </a:r>
          </a:p>
          <a:p>
            <a:r>
              <a:rPr lang="fr-FR" dirty="0"/>
              <a:t>On distingue les connaissances explicites de celle tacites</a:t>
            </a:r>
          </a:p>
          <a:p>
            <a:pPr fontAlgn="base"/>
            <a:r>
              <a:rPr lang="fr-FR" dirty="0"/>
              <a:t>La connaissance </a:t>
            </a:r>
            <a:r>
              <a:rPr lang="fr-FR" b="1" dirty="0"/>
              <a:t>tacite</a:t>
            </a:r>
            <a:r>
              <a:rPr lang="fr-FR" dirty="0"/>
              <a:t> est spécifique au contexte, difficile à formaliser et à communiquer autrement que par l’exemple (schémas et modèles mentaux, savoir-faire concrets…), </a:t>
            </a:r>
          </a:p>
          <a:p>
            <a:pPr fontAlgn="base"/>
            <a:r>
              <a:rPr lang="fr-FR" dirty="0"/>
              <a:t>La connaissance </a:t>
            </a:r>
            <a:r>
              <a:rPr lang="fr-FR" b="1" dirty="0"/>
              <a:t>explicite</a:t>
            </a:r>
            <a:r>
              <a:rPr lang="fr-FR" dirty="0"/>
              <a:t> ou codifiée (savoirs analytiques, explicables) est quant à elle transmissible dans un langage formel, systématique.</a:t>
            </a:r>
          </a:p>
          <a:p>
            <a:pPr lvl="1"/>
            <a:endParaRPr lang="fr-FR" dirty="0"/>
          </a:p>
        </p:txBody>
      </p:sp>
      <p:sp>
        <p:nvSpPr>
          <p:cNvPr id="4" name="Espace réservé du numéro de diapositive 3"/>
          <p:cNvSpPr>
            <a:spLocks noGrp="1"/>
          </p:cNvSpPr>
          <p:nvPr>
            <p:ph type="sldNum" sz="quarter" idx="12"/>
          </p:nvPr>
        </p:nvSpPr>
        <p:spPr/>
        <p:txBody>
          <a:bodyPr/>
          <a:lstStyle/>
          <a:p>
            <a:fld id="{0A0567D5-9107-408E-9F6E-E7282D1E377D}" type="slidenum">
              <a:rPr lang="fr-FR" smtClean="0"/>
              <a:t>9</a:t>
            </a:fld>
            <a:endParaRPr lang="fr-FR"/>
          </a:p>
        </p:txBody>
      </p:sp>
    </p:spTree>
    <p:extLst>
      <p:ext uri="{BB962C8B-B14F-4D97-AF65-F5344CB8AC3E}">
        <p14:creationId xmlns:p14="http://schemas.microsoft.com/office/powerpoint/2010/main" val="110547918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74DE523C18DD04AA3DC7A64EF303CDB" ma:contentTypeVersion="10" ma:contentTypeDescription="Crée un document." ma:contentTypeScope="" ma:versionID="6533fc9cde2a196462d77d7d8e50a553">
  <xsd:schema xmlns:xsd="http://www.w3.org/2001/XMLSchema" xmlns:xs="http://www.w3.org/2001/XMLSchema" xmlns:p="http://schemas.microsoft.com/office/2006/metadata/properties" xmlns:ns3="2eb18c24-ff85-4648-aa2d-dc8f8a313da7" targetNamespace="http://schemas.microsoft.com/office/2006/metadata/properties" ma:root="true" ma:fieldsID="e73aace1ac2721af1af002cc289e19b5" ns3:_="">
    <xsd:import namespace="2eb18c24-ff85-4648-aa2d-dc8f8a313da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LengthInSeconds" minOccurs="0"/>
                <xsd:element ref="ns3:MediaServiceAutoTags" minOccurs="0"/>
                <xsd:element ref="ns3:MediaServiceGenerationTime" minOccurs="0"/>
                <xsd:element ref="ns3:MediaServiceEventHashCode" minOccurs="0"/>
                <xsd:element ref="ns3:MediaServiceOCR" minOccurs="0"/>
                <xsd:element ref="ns3:MediaServiceLocation"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b18c24-ff85-4648-aa2d-dc8f8a313d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A15C4F-584C-4FAD-B2EF-4C2CEE69BB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b18c24-ff85-4648-aa2d-dc8f8a313d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094D00-BE3A-4DCA-B400-E273637C8391}">
  <ds:schemaRefs>
    <ds:schemaRef ds:uri="http://www.w3.org/XML/1998/namespace"/>
    <ds:schemaRef ds:uri="http://purl.org/dc/dcmitype/"/>
    <ds:schemaRef ds:uri="http://schemas.microsoft.com/office/2006/documentManagement/types"/>
    <ds:schemaRef ds:uri="2eb18c24-ff85-4648-aa2d-dc8f8a313da7"/>
    <ds:schemaRef ds:uri="http://purl.org/dc/elements/1.1/"/>
    <ds:schemaRef ds:uri="http://purl.org/dc/terms/"/>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816F487E-9E77-4811-96D7-DDD80924F2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857</TotalTime>
  <Words>2707</Words>
  <Application>Microsoft Office PowerPoint</Application>
  <PresentationFormat>Grand écran</PresentationFormat>
  <Paragraphs>297</Paragraphs>
  <Slides>48</Slides>
  <Notes>0</Notes>
  <HiddenSlides>0</HiddenSlides>
  <MMClips>0</MMClips>
  <ScaleCrop>false</ScaleCrop>
  <HeadingPairs>
    <vt:vector size="8" baseType="variant">
      <vt:variant>
        <vt:lpstr>Polices utilisées</vt:lpstr>
      </vt:variant>
      <vt:variant>
        <vt:i4>4</vt:i4>
      </vt:variant>
      <vt:variant>
        <vt:lpstr>Thème</vt:lpstr>
      </vt:variant>
      <vt:variant>
        <vt:i4>1</vt:i4>
      </vt:variant>
      <vt:variant>
        <vt:lpstr>Serveurs OLE incorporés</vt:lpstr>
      </vt:variant>
      <vt:variant>
        <vt:i4>1</vt:i4>
      </vt:variant>
      <vt:variant>
        <vt:lpstr>Titres des diapositives</vt:lpstr>
      </vt:variant>
      <vt:variant>
        <vt:i4>48</vt:i4>
      </vt:variant>
    </vt:vector>
  </HeadingPairs>
  <TitlesOfParts>
    <vt:vector size="54" baseType="lpstr">
      <vt:lpstr>Arial</vt:lpstr>
      <vt:lpstr>Calibri</vt:lpstr>
      <vt:lpstr>Calibri Light</vt:lpstr>
      <vt:lpstr>Times New Roman</vt:lpstr>
      <vt:lpstr>Thème Office</vt:lpstr>
      <vt:lpstr>Visio</vt:lpstr>
      <vt:lpstr>R4 D 10 Management des systèmes d’information</vt:lpstr>
      <vt:lpstr>Plan de la partie</vt:lpstr>
      <vt:lpstr>Chapitre 1 : Des données aux Flux d’informations</vt:lpstr>
      <vt:lpstr>Plan du chapitre </vt:lpstr>
      <vt:lpstr>I. La différence entre donnée et information</vt:lpstr>
      <vt:lpstr>A. Les données</vt:lpstr>
      <vt:lpstr>B. L’information</vt:lpstr>
      <vt:lpstr>C. Exemples d’information</vt:lpstr>
      <vt:lpstr>D. La connaissance</vt:lpstr>
      <vt:lpstr>II. Les caractéristiques d’une information</vt:lpstr>
      <vt:lpstr>III. La qualité de l’information</vt:lpstr>
      <vt:lpstr>A. Les critères de la qualité de l’information</vt:lpstr>
      <vt:lpstr>B. Les procédures de contrôle de la qualité de l’information</vt:lpstr>
      <vt:lpstr>IV. Les flux d’information 1/2</vt:lpstr>
      <vt:lpstr>IV. Les flux d’information 2/2</vt:lpstr>
      <vt:lpstr>Chapitre 2 : Qu’est-ce qu’un système d’information ?</vt:lpstr>
      <vt:lpstr>Plan du chapitre</vt:lpstr>
      <vt:lpstr>I. Définition</vt:lpstr>
      <vt:lpstr>II. Les composants</vt:lpstr>
      <vt:lpstr>Présentation PowerPoint</vt:lpstr>
      <vt:lpstr>A. le sous-système de pilotage</vt:lpstr>
      <vt:lpstr>B. Le sous système opérant</vt:lpstr>
      <vt:lpstr>C. le sous-système d'information</vt:lpstr>
      <vt:lpstr>III. Les dimensions des systèmes d’Information</vt:lpstr>
      <vt:lpstr>A. La dimension humaine</vt:lpstr>
      <vt:lpstr>1) Les rôles et responsabilités des acteurs du SI</vt:lpstr>
      <vt:lpstr>a. Le directeur SI</vt:lpstr>
      <vt:lpstr>b. Les métiers du cycle de vie des applications</vt:lpstr>
      <vt:lpstr>c. Les métiers de la sécurité informatique</vt:lpstr>
      <vt:lpstr>d. Les métiers de la gestion de projet SI</vt:lpstr>
      <vt:lpstr>2. Les interactions de la DSI avec les autres directions</vt:lpstr>
      <vt:lpstr>B. La dimension technologique</vt:lpstr>
      <vt:lpstr>C. La dimension organisationnelle</vt:lpstr>
      <vt:lpstr>Chapitre 3 : Quelles sont les fonctions d’un SI ?</vt:lpstr>
      <vt:lpstr>Plan du chapitre</vt:lpstr>
      <vt:lpstr>I. Acquérir, collecter, Recueillir de l’information 1/2</vt:lpstr>
      <vt:lpstr>I. Acquérir, collecter, Recueillir de l’information 2/2</vt:lpstr>
      <vt:lpstr>II. Stocker / Mémoriser l’information</vt:lpstr>
      <vt:lpstr>III. Traiter exploiter produire l’information</vt:lpstr>
      <vt:lpstr>IV. Communiquer, transmettre, diffuser l’information</vt:lpstr>
      <vt:lpstr>Chapitre 4 : Pourquoi les SI sont importants pour les entreprises ?</vt:lpstr>
      <vt:lpstr>Plan du chapitre</vt:lpstr>
      <vt:lpstr>I. Le poids d’un projet SI</vt:lpstr>
      <vt:lpstr>II. La productivité</vt:lpstr>
      <vt:lpstr>III. Les avantages stratégiques</vt:lpstr>
      <vt:lpstr>IV. La transformation numérique de l’entreprise </vt:lpstr>
      <vt:lpstr>V. L’émergence de l’entreprise étendue</vt:lpstr>
      <vt:lpstr>VI La mondialisation</vt:lpstr>
    </vt:vector>
  </TitlesOfParts>
  <Company>SCCM-SECONDARY1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R4 D 10 Management des systèmes d’information</dc:title>
  <dc:creator>Antoine Moulin</dc:creator>
  <cp:lastModifiedBy>Antoine Moulin</cp:lastModifiedBy>
  <cp:revision>27</cp:revision>
  <dcterms:created xsi:type="dcterms:W3CDTF">2023-01-16T16:34:13Z</dcterms:created>
  <dcterms:modified xsi:type="dcterms:W3CDTF">2024-02-05T14:59:06Z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0x010100174DE523C18DD04AA3DC7A64EF303CDB</vt:lpwstr>
  </property>
</Properties>
</file>