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presProps.xml" ContentType="application/vnd.openxmlformats-officedocument.presentationml.presProps+xml"/>
  <Override PartName="/ppt/slides/slide2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16.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28.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slide30.xml" ContentType="application/vnd.openxmlformats-officedocument.presentationml.slide+xml"/>
  <Override PartName="/ppt/slides/slide28.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2BBA2A88-B835-4139-A126-A1F39CEAF247}" type="slidenum">
              <a:t>&lt;#&gt;</a:t>
            </a:fld>
          </a:p>
        </p:txBody>
      </p:sp>
      <p:sp>
        <p:nvSpPr>
          <p:cNvPr id="4" name="PlaceHolder 3"/>
          <p:cNvSpPr>
            <a:spLocks noGrp="1"/>
          </p:cNvSpPr>
          <p:nvPr>
            <p:ph type="dt" idx="1"/>
          </p:nvPr>
        </p:nvSpPr>
        <p:spPr/>
        <p:txBody>
          <a:bodyPr/>
          <a:p>
            <a:r>
              <a:rPr lang="fr-F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088280" y="1090080"/>
            <a:ext cx="9922320" cy="129384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Neue Haas Grotesk Text Pro"/>
            </a:endParaRPr>
          </a:p>
        </p:txBody>
      </p:sp>
      <p:sp>
        <p:nvSpPr>
          <p:cNvPr id="28" name="PlaceHolder 2"/>
          <p:cNvSpPr>
            <a:spLocks noGrp="1"/>
          </p:cNvSpPr>
          <p:nvPr>
            <p:ph/>
          </p:nvPr>
        </p:nvSpPr>
        <p:spPr>
          <a:xfrm>
            <a:off x="1088280" y="2447640"/>
            <a:ext cx="9922320" cy="1830600"/>
          </a:xfrm>
          <a:prstGeom prst="rect">
            <a:avLst/>
          </a:prstGeom>
          <a:noFill/>
          <a:ln w="0">
            <a:noFill/>
          </a:ln>
        </p:spPr>
        <p:txBody>
          <a:bodyPr lIns="0" rIns="0" tIns="0" bIns="0" anchor="t">
            <a:normAutofit/>
          </a:bodyPr>
          <a:p>
            <a:pPr indent="0">
              <a:lnSpc>
                <a:spcPct val="130000"/>
              </a:lnSpc>
              <a:spcBef>
                <a:spcPts val="1417"/>
              </a:spcBef>
              <a:buNone/>
            </a:pPr>
            <a:endParaRPr b="0" lang="fr-FR" sz="1800" spc="-1" strike="noStrike">
              <a:solidFill>
                <a:srgbClr val="000000"/>
              </a:solidFill>
              <a:latin typeface="Neue Haas Grotesk Text Pro"/>
            </a:endParaRPr>
          </a:p>
        </p:txBody>
      </p:sp>
      <p:sp>
        <p:nvSpPr>
          <p:cNvPr id="29" name="PlaceHolder 3"/>
          <p:cNvSpPr>
            <a:spLocks noGrp="1"/>
          </p:cNvSpPr>
          <p:nvPr>
            <p:ph/>
          </p:nvPr>
        </p:nvSpPr>
        <p:spPr>
          <a:xfrm>
            <a:off x="1088280" y="4452480"/>
            <a:ext cx="9922320" cy="1830600"/>
          </a:xfrm>
          <a:prstGeom prst="rect">
            <a:avLst/>
          </a:prstGeom>
          <a:noFill/>
          <a:ln w="0">
            <a:noFill/>
          </a:ln>
        </p:spPr>
        <p:txBody>
          <a:bodyPr lIns="0" rIns="0" tIns="0" bIns="0" anchor="t">
            <a:normAutofit/>
          </a:bodyPr>
          <a:p>
            <a:pPr indent="0">
              <a:lnSpc>
                <a:spcPct val="130000"/>
              </a:lnSpc>
              <a:spcBef>
                <a:spcPts val="1417"/>
              </a:spcBef>
              <a:buNone/>
            </a:pPr>
            <a:endParaRPr b="0" lang="fr-FR" sz="1800" spc="-1" strike="noStrike">
              <a:solidFill>
                <a:srgbClr val="000000"/>
              </a:solidFill>
              <a:latin typeface="Neue Haas Grotesk Text Pro"/>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8C6AA8A0-4B3F-4F3A-9055-746B840A085D}" type="slidenum">
              <a:t>&lt;#&gt;</a:t>
            </a:fld>
          </a:p>
        </p:txBody>
      </p:sp>
      <p:sp>
        <p:nvSpPr>
          <p:cNvPr id="7" name="PlaceHolder 6"/>
          <p:cNvSpPr>
            <a:spLocks noGrp="1"/>
          </p:cNvSpPr>
          <p:nvPr>
            <p:ph type="dt" idx="1"/>
          </p:nvPr>
        </p:nvSpPr>
        <p:spPr/>
        <p:txBody>
          <a:bodyPr/>
          <a:p>
            <a:r>
              <a:rPr lang="fr-F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088280" y="1090080"/>
            <a:ext cx="9922320" cy="129384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Neue Haas Grotesk Text Pro"/>
            </a:endParaRPr>
          </a:p>
        </p:txBody>
      </p:sp>
      <p:sp>
        <p:nvSpPr>
          <p:cNvPr id="31" name="PlaceHolder 2"/>
          <p:cNvSpPr>
            <a:spLocks noGrp="1"/>
          </p:cNvSpPr>
          <p:nvPr>
            <p:ph/>
          </p:nvPr>
        </p:nvSpPr>
        <p:spPr>
          <a:xfrm>
            <a:off x="1088280" y="2447640"/>
            <a:ext cx="4842000" cy="1830600"/>
          </a:xfrm>
          <a:prstGeom prst="rect">
            <a:avLst/>
          </a:prstGeom>
          <a:noFill/>
          <a:ln w="0">
            <a:noFill/>
          </a:ln>
        </p:spPr>
        <p:txBody>
          <a:bodyPr lIns="0" rIns="0" tIns="0" bIns="0" anchor="t">
            <a:normAutofit/>
          </a:bodyPr>
          <a:p>
            <a:pPr indent="0">
              <a:lnSpc>
                <a:spcPct val="130000"/>
              </a:lnSpc>
              <a:spcBef>
                <a:spcPts val="1417"/>
              </a:spcBef>
              <a:buNone/>
            </a:pPr>
            <a:endParaRPr b="0" lang="fr-FR" sz="1800" spc="-1" strike="noStrike">
              <a:solidFill>
                <a:srgbClr val="000000"/>
              </a:solidFill>
              <a:latin typeface="Neue Haas Grotesk Text Pro"/>
            </a:endParaRPr>
          </a:p>
        </p:txBody>
      </p:sp>
      <p:sp>
        <p:nvSpPr>
          <p:cNvPr id="32" name="PlaceHolder 3"/>
          <p:cNvSpPr>
            <a:spLocks noGrp="1"/>
          </p:cNvSpPr>
          <p:nvPr>
            <p:ph/>
          </p:nvPr>
        </p:nvSpPr>
        <p:spPr>
          <a:xfrm>
            <a:off x="6172920" y="2447640"/>
            <a:ext cx="4842000" cy="1830600"/>
          </a:xfrm>
          <a:prstGeom prst="rect">
            <a:avLst/>
          </a:prstGeom>
          <a:noFill/>
          <a:ln w="0">
            <a:noFill/>
          </a:ln>
        </p:spPr>
        <p:txBody>
          <a:bodyPr lIns="0" rIns="0" tIns="0" bIns="0" anchor="t">
            <a:normAutofit/>
          </a:bodyPr>
          <a:p>
            <a:pPr indent="0">
              <a:lnSpc>
                <a:spcPct val="130000"/>
              </a:lnSpc>
              <a:spcBef>
                <a:spcPts val="1417"/>
              </a:spcBef>
              <a:buNone/>
            </a:pPr>
            <a:endParaRPr b="0" lang="fr-FR" sz="1800" spc="-1" strike="noStrike">
              <a:solidFill>
                <a:srgbClr val="000000"/>
              </a:solidFill>
              <a:latin typeface="Neue Haas Grotesk Text Pro"/>
            </a:endParaRPr>
          </a:p>
        </p:txBody>
      </p:sp>
      <p:sp>
        <p:nvSpPr>
          <p:cNvPr id="33" name="PlaceHolder 4"/>
          <p:cNvSpPr>
            <a:spLocks noGrp="1"/>
          </p:cNvSpPr>
          <p:nvPr>
            <p:ph/>
          </p:nvPr>
        </p:nvSpPr>
        <p:spPr>
          <a:xfrm>
            <a:off x="1088280" y="4452480"/>
            <a:ext cx="4842000" cy="1830600"/>
          </a:xfrm>
          <a:prstGeom prst="rect">
            <a:avLst/>
          </a:prstGeom>
          <a:noFill/>
          <a:ln w="0">
            <a:noFill/>
          </a:ln>
        </p:spPr>
        <p:txBody>
          <a:bodyPr lIns="0" rIns="0" tIns="0" bIns="0" anchor="t">
            <a:normAutofit/>
          </a:bodyPr>
          <a:p>
            <a:pPr indent="0">
              <a:lnSpc>
                <a:spcPct val="130000"/>
              </a:lnSpc>
              <a:spcBef>
                <a:spcPts val="1417"/>
              </a:spcBef>
              <a:buNone/>
            </a:pPr>
            <a:endParaRPr b="0" lang="fr-FR" sz="1800" spc="-1" strike="noStrike">
              <a:solidFill>
                <a:srgbClr val="000000"/>
              </a:solidFill>
              <a:latin typeface="Neue Haas Grotesk Text Pro"/>
            </a:endParaRPr>
          </a:p>
        </p:txBody>
      </p:sp>
      <p:sp>
        <p:nvSpPr>
          <p:cNvPr id="34" name="PlaceHolder 5"/>
          <p:cNvSpPr>
            <a:spLocks noGrp="1"/>
          </p:cNvSpPr>
          <p:nvPr>
            <p:ph/>
          </p:nvPr>
        </p:nvSpPr>
        <p:spPr>
          <a:xfrm>
            <a:off x="6172920" y="4452480"/>
            <a:ext cx="4842000" cy="1830600"/>
          </a:xfrm>
          <a:prstGeom prst="rect">
            <a:avLst/>
          </a:prstGeom>
          <a:noFill/>
          <a:ln w="0">
            <a:noFill/>
          </a:ln>
        </p:spPr>
        <p:txBody>
          <a:bodyPr lIns="0" rIns="0" tIns="0" bIns="0" anchor="t">
            <a:normAutofit/>
          </a:bodyPr>
          <a:p>
            <a:pPr indent="0">
              <a:lnSpc>
                <a:spcPct val="130000"/>
              </a:lnSpc>
              <a:spcBef>
                <a:spcPts val="1417"/>
              </a:spcBef>
              <a:buNone/>
            </a:pPr>
            <a:endParaRPr b="0" lang="fr-FR" sz="1800" spc="-1" strike="noStrike">
              <a:solidFill>
                <a:srgbClr val="000000"/>
              </a:solidFill>
              <a:latin typeface="Neue Haas Grotesk Text Pro"/>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F306D342-3AD0-448B-873D-1E7EA6269055}" type="slidenum">
              <a:t>&lt;#&gt;</a:t>
            </a:fld>
          </a:p>
        </p:txBody>
      </p:sp>
      <p:sp>
        <p:nvSpPr>
          <p:cNvPr id="9" name="PlaceHolder 8"/>
          <p:cNvSpPr>
            <a:spLocks noGrp="1"/>
          </p:cNvSpPr>
          <p:nvPr>
            <p:ph type="dt" idx="1"/>
          </p:nvPr>
        </p:nvSpPr>
        <p:spPr/>
        <p:txBody>
          <a:bodyPr/>
          <a:p>
            <a:r>
              <a:rPr lang="fr-F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088280" y="1090080"/>
            <a:ext cx="9922320" cy="129384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Neue Haas Grotesk Text Pro"/>
            </a:endParaRPr>
          </a:p>
        </p:txBody>
      </p:sp>
      <p:sp>
        <p:nvSpPr>
          <p:cNvPr id="36" name="PlaceHolder 2"/>
          <p:cNvSpPr>
            <a:spLocks noGrp="1"/>
          </p:cNvSpPr>
          <p:nvPr>
            <p:ph/>
          </p:nvPr>
        </p:nvSpPr>
        <p:spPr>
          <a:xfrm>
            <a:off x="1088280" y="2447640"/>
            <a:ext cx="3194640" cy="1830600"/>
          </a:xfrm>
          <a:prstGeom prst="rect">
            <a:avLst/>
          </a:prstGeom>
          <a:noFill/>
          <a:ln w="0">
            <a:noFill/>
          </a:ln>
        </p:spPr>
        <p:txBody>
          <a:bodyPr lIns="0" rIns="0" tIns="0" bIns="0" anchor="t">
            <a:normAutofit/>
          </a:bodyPr>
          <a:p>
            <a:pPr indent="0">
              <a:lnSpc>
                <a:spcPct val="130000"/>
              </a:lnSpc>
              <a:spcBef>
                <a:spcPts val="1417"/>
              </a:spcBef>
              <a:buNone/>
            </a:pPr>
            <a:endParaRPr b="0" lang="fr-FR" sz="1800" spc="-1" strike="noStrike">
              <a:solidFill>
                <a:srgbClr val="000000"/>
              </a:solidFill>
              <a:latin typeface="Neue Haas Grotesk Text Pro"/>
            </a:endParaRPr>
          </a:p>
        </p:txBody>
      </p:sp>
      <p:sp>
        <p:nvSpPr>
          <p:cNvPr id="37" name="PlaceHolder 3"/>
          <p:cNvSpPr>
            <a:spLocks noGrp="1"/>
          </p:cNvSpPr>
          <p:nvPr>
            <p:ph/>
          </p:nvPr>
        </p:nvSpPr>
        <p:spPr>
          <a:xfrm>
            <a:off x="4443120" y="2447640"/>
            <a:ext cx="3194640" cy="1830600"/>
          </a:xfrm>
          <a:prstGeom prst="rect">
            <a:avLst/>
          </a:prstGeom>
          <a:noFill/>
          <a:ln w="0">
            <a:noFill/>
          </a:ln>
        </p:spPr>
        <p:txBody>
          <a:bodyPr lIns="0" rIns="0" tIns="0" bIns="0" anchor="t">
            <a:normAutofit/>
          </a:bodyPr>
          <a:p>
            <a:pPr indent="0">
              <a:lnSpc>
                <a:spcPct val="130000"/>
              </a:lnSpc>
              <a:spcBef>
                <a:spcPts val="1417"/>
              </a:spcBef>
              <a:buNone/>
            </a:pPr>
            <a:endParaRPr b="0" lang="fr-FR" sz="1800" spc="-1" strike="noStrike">
              <a:solidFill>
                <a:srgbClr val="000000"/>
              </a:solidFill>
              <a:latin typeface="Neue Haas Grotesk Text Pro"/>
            </a:endParaRPr>
          </a:p>
        </p:txBody>
      </p:sp>
      <p:sp>
        <p:nvSpPr>
          <p:cNvPr id="38" name="PlaceHolder 4"/>
          <p:cNvSpPr>
            <a:spLocks noGrp="1"/>
          </p:cNvSpPr>
          <p:nvPr>
            <p:ph/>
          </p:nvPr>
        </p:nvSpPr>
        <p:spPr>
          <a:xfrm>
            <a:off x="7797960" y="2447640"/>
            <a:ext cx="3194640" cy="1830600"/>
          </a:xfrm>
          <a:prstGeom prst="rect">
            <a:avLst/>
          </a:prstGeom>
          <a:noFill/>
          <a:ln w="0">
            <a:noFill/>
          </a:ln>
        </p:spPr>
        <p:txBody>
          <a:bodyPr lIns="0" rIns="0" tIns="0" bIns="0" anchor="t">
            <a:normAutofit/>
          </a:bodyPr>
          <a:p>
            <a:pPr indent="0">
              <a:lnSpc>
                <a:spcPct val="130000"/>
              </a:lnSpc>
              <a:spcBef>
                <a:spcPts val="1417"/>
              </a:spcBef>
              <a:buNone/>
            </a:pPr>
            <a:endParaRPr b="0" lang="fr-FR" sz="1800" spc="-1" strike="noStrike">
              <a:solidFill>
                <a:srgbClr val="000000"/>
              </a:solidFill>
              <a:latin typeface="Neue Haas Grotesk Text Pro"/>
            </a:endParaRPr>
          </a:p>
        </p:txBody>
      </p:sp>
      <p:sp>
        <p:nvSpPr>
          <p:cNvPr id="39" name="PlaceHolder 5"/>
          <p:cNvSpPr>
            <a:spLocks noGrp="1"/>
          </p:cNvSpPr>
          <p:nvPr>
            <p:ph/>
          </p:nvPr>
        </p:nvSpPr>
        <p:spPr>
          <a:xfrm>
            <a:off x="1088280" y="4452480"/>
            <a:ext cx="3194640" cy="1830600"/>
          </a:xfrm>
          <a:prstGeom prst="rect">
            <a:avLst/>
          </a:prstGeom>
          <a:noFill/>
          <a:ln w="0">
            <a:noFill/>
          </a:ln>
        </p:spPr>
        <p:txBody>
          <a:bodyPr lIns="0" rIns="0" tIns="0" bIns="0" anchor="t">
            <a:normAutofit/>
          </a:bodyPr>
          <a:p>
            <a:pPr indent="0">
              <a:lnSpc>
                <a:spcPct val="130000"/>
              </a:lnSpc>
              <a:spcBef>
                <a:spcPts val="1417"/>
              </a:spcBef>
              <a:buNone/>
            </a:pPr>
            <a:endParaRPr b="0" lang="fr-FR" sz="1800" spc="-1" strike="noStrike">
              <a:solidFill>
                <a:srgbClr val="000000"/>
              </a:solidFill>
              <a:latin typeface="Neue Haas Grotesk Text Pro"/>
            </a:endParaRPr>
          </a:p>
        </p:txBody>
      </p:sp>
      <p:sp>
        <p:nvSpPr>
          <p:cNvPr id="40" name="PlaceHolder 6"/>
          <p:cNvSpPr>
            <a:spLocks noGrp="1"/>
          </p:cNvSpPr>
          <p:nvPr>
            <p:ph/>
          </p:nvPr>
        </p:nvSpPr>
        <p:spPr>
          <a:xfrm>
            <a:off x="4443120" y="4452480"/>
            <a:ext cx="3194640" cy="1830600"/>
          </a:xfrm>
          <a:prstGeom prst="rect">
            <a:avLst/>
          </a:prstGeom>
          <a:noFill/>
          <a:ln w="0">
            <a:noFill/>
          </a:ln>
        </p:spPr>
        <p:txBody>
          <a:bodyPr lIns="0" rIns="0" tIns="0" bIns="0" anchor="t">
            <a:normAutofit/>
          </a:bodyPr>
          <a:p>
            <a:pPr indent="0">
              <a:lnSpc>
                <a:spcPct val="130000"/>
              </a:lnSpc>
              <a:spcBef>
                <a:spcPts val="1417"/>
              </a:spcBef>
              <a:buNone/>
            </a:pPr>
            <a:endParaRPr b="0" lang="fr-FR" sz="1800" spc="-1" strike="noStrike">
              <a:solidFill>
                <a:srgbClr val="000000"/>
              </a:solidFill>
              <a:latin typeface="Neue Haas Grotesk Text Pro"/>
            </a:endParaRPr>
          </a:p>
        </p:txBody>
      </p:sp>
      <p:sp>
        <p:nvSpPr>
          <p:cNvPr id="41" name="PlaceHolder 7"/>
          <p:cNvSpPr>
            <a:spLocks noGrp="1"/>
          </p:cNvSpPr>
          <p:nvPr>
            <p:ph/>
          </p:nvPr>
        </p:nvSpPr>
        <p:spPr>
          <a:xfrm>
            <a:off x="7797960" y="4452480"/>
            <a:ext cx="3194640" cy="1830600"/>
          </a:xfrm>
          <a:prstGeom prst="rect">
            <a:avLst/>
          </a:prstGeom>
          <a:noFill/>
          <a:ln w="0">
            <a:noFill/>
          </a:ln>
        </p:spPr>
        <p:txBody>
          <a:bodyPr lIns="0" rIns="0" tIns="0" bIns="0" anchor="t">
            <a:normAutofit/>
          </a:bodyPr>
          <a:p>
            <a:pPr indent="0">
              <a:lnSpc>
                <a:spcPct val="130000"/>
              </a:lnSpc>
              <a:spcBef>
                <a:spcPts val="1417"/>
              </a:spcBef>
              <a:buNone/>
            </a:pPr>
            <a:endParaRPr b="0" lang="fr-FR" sz="1800" spc="-1" strike="noStrike">
              <a:solidFill>
                <a:srgbClr val="000000"/>
              </a:solidFill>
              <a:latin typeface="Neue Haas Grotesk Text Pro"/>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0E625D74-BD07-4B98-A091-E0204295FF47}" type="slidenum">
              <a:t>&lt;#&gt;</a:t>
            </a:fld>
          </a:p>
        </p:txBody>
      </p:sp>
      <p:sp>
        <p:nvSpPr>
          <p:cNvPr id="11" name="PlaceHolder 10"/>
          <p:cNvSpPr>
            <a:spLocks noGrp="1"/>
          </p:cNvSpPr>
          <p:nvPr>
            <p:ph type="dt" idx="1"/>
          </p:nvPr>
        </p:nvSpPr>
        <p:spPr/>
        <p:txBody>
          <a:bodyPr/>
          <a:p>
            <a:r>
              <a:rPr lang="fr-FR"/>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20960351-B273-4593-9F9F-04EF87D7619C}" type="slidenum">
              <a:t>&lt;#&gt;</a:t>
            </a:fld>
          </a:p>
        </p:txBody>
      </p:sp>
      <p:sp>
        <p:nvSpPr>
          <p:cNvPr id="4" name="PlaceHolder 3"/>
          <p:cNvSpPr>
            <a:spLocks noGrp="1"/>
          </p:cNvSpPr>
          <p:nvPr>
            <p:ph type="dt" idx="4"/>
          </p:nvPr>
        </p:nvSpPr>
        <p:spPr/>
        <p:txBody>
          <a:bodyPr/>
          <a:p>
            <a:r>
              <a:rPr lang="fr-FR"/>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1088280" y="1090080"/>
            <a:ext cx="9922320" cy="129384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Neue Haas Grotesk Text Pro"/>
            </a:endParaRPr>
          </a:p>
        </p:txBody>
      </p:sp>
      <p:sp>
        <p:nvSpPr>
          <p:cNvPr id="49" name="PlaceHolder 2"/>
          <p:cNvSpPr>
            <a:spLocks noGrp="1"/>
          </p:cNvSpPr>
          <p:nvPr>
            <p:ph type="subTitle"/>
          </p:nvPr>
        </p:nvSpPr>
        <p:spPr>
          <a:xfrm>
            <a:off x="1088280" y="2447640"/>
            <a:ext cx="9922320" cy="383832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9F70C858-415C-4184-9616-4148202FBE54}" type="slidenum">
              <a:t>&lt;#&gt;</a:t>
            </a:fld>
          </a:p>
        </p:txBody>
      </p:sp>
      <p:sp>
        <p:nvSpPr>
          <p:cNvPr id="6" name="PlaceHolder 5"/>
          <p:cNvSpPr>
            <a:spLocks noGrp="1"/>
          </p:cNvSpPr>
          <p:nvPr>
            <p:ph type="dt" idx="4"/>
          </p:nvPr>
        </p:nvSpPr>
        <p:spPr/>
        <p:txBody>
          <a:bodyPr/>
          <a:p>
            <a:r>
              <a:rPr lang="fr-FR"/>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088280" y="1090080"/>
            <a:ext cx="9922320" cy="129384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Neue Haas Grotesk Text Pro"/>
            </a:endParaRPr>
          </a:p>
        </p:txBody>
      </p:sp>
      <p:sp>
        <p:nvSpPr>
          <p:cNvPr id="51" name="PlaceHolder 2"/>
          <p:cNvSpPr>
            <a:spLocks noGrp="1"/>
          </p:cNvSpPr>
          <p:nvPr>
            <p:ph/>
          </p:nvPr>
        </p:nvSpPr>
        <p:spPr>
          <a:xfrm>
            <a:off x="1088280" y="2447640"/>
            <a:ext cx="9922320" cy="3838320"/>
          </a:xfrm>
          <a:prstGeom prst="rect">
            <a:avLst/>
          </a:prstGeom>
          <a:noFill/>
          <a:ln w="0">
            <a:noFill/>
          </a:ln>
        </p:spPr>
        <p:txBody>
          <a:bodyPr lIns="0" rIns="0" tIns="0" bIns="0" anchor="t">
            <a:normAutofit/>
          </a:bodyPr>
          <a:p>
            <a:pPr indent="0">
              <a:lnSpc>
                <a:spcPct val="130000"/>
              </a:lnSpc>
              <a:spcBef>
                <a:spcPts val="1417"/>
              </a:spcBef>
              <a:buNone/>
            </a:pPr>
            <a:endParaRPr b="0" lang="fr-FR" sz="1800" spc="-1" strike="noStrike">
              <a:solidFill>
                <a:srgbClr val="000000"/>
              </a:solidFill>
              <a:latin typeface="Neue Haas Grotesk Text Pro"/>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E1FAE2E1-64F4-443B-8000-37E3E2064104}" type="slidenum">
              <a:t>&lt;#&gt;</a:t>
            </a:fld>
          </a:p>
        </p:txBody>
      </p:sp>
      <p:sp>
        <p:nvSpPr>
          <p:cNvPr id="6" name="PlaceHolder 5"/>
          <p:cNvSpPr>
            <a:spLocks noGrp="1"/>
          </p:cNvSpPr>
          <p:nvPr>
            <p:ph type="dt" idx="4"/>
          </p:nvPr>
        </p:nvSpPr>
        <p:spPr/>
        <p:txBody>
          <a:bodyPr/>
          <a:p>
            <a:r>
              <a:rPr lang="fr-FR"/>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088280" y="1090080"/>
            <a:ext cx="9922320" cy="129384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Neue Haas Grotesk Text Pro"/>
            </a:endParaRPr>
          </a:p>
        </p:txBody>
      </p:sp>
      <p:sp>
        <p:nvSpPr>
          <p:cNvPr id="53" name="PlaceHolder 2"/>
          <p:cNvSpPr>
            <a:spLocks noGrp="1"/>
          </p:cNvSpPr>
          <p:nvPr>
            <p:ph/>
          </p:nvPr>
        </p:nvSpPr>
        <p:spPr>
          <a:xfrm>
            <a:off x="1088280" y="2447640"/>
            <a:ext cx="4842000" cy="3838320"/>
          </a:xfrm>
          <a:prstGeom prst="rect">
            <a:avLst/>
          </a:prstGeom>
          <a:noFill/>
          <a:ln w="0">
            <a:noFill/>
          </a:ln>
        </p:spPr>
        <p:txBody>
          <a:bodyPr lIns="0" rIns="0" tIns="0" bIns="0" anchor="t">
            <a:normAutofit/>
          </a:bodyPr>
          <a:p>
            <a:pPr indent="0">
              <a:lnSpc>
                <a:spcPct val="130000"/>
              </a:lnSpc>
              <a:spcBef>
                <a:spcPts val="1417"/>
              </a:spcBef>
              <a:buNone/>
            </a:pPr>
            <a:endParaRPr b="0" lang="fr-FR" sz="1800" spc="-1" strike="noStrike">
              <a:solidFill>
                <a:srgbClr val="000000"/>
              </a:solidFill>
              <a:latin typeface="Neue Haas Grotesk Text Pro"/>
            </a:endParaRPr>
          </a:p>
        </p:txBody>
      </p:sp>
      <p:sp>
        <p:nvSpPr>
          <p:cNvPr id="54" name="PlaceHolder 3"/>
          <p:cNvSpPr>
            <a:spLocks noGrp="1"/>
          </p:cNvSpPr>
          <p:nvPr>
            <p:ph/>
          </p:nvPr>
        </p:nvSpPr>
        <p:spPr>
          <a:xfrm>
            <a:off x="6172920" y="2447640"/>
            <a:ext cx="4842000" cy="3838320"/>
          </a:xfrm>
          <a:prstGeom prst="rect">
            <a:avLst/>
          </a:prstGeom>
          <a:noFill/>
          <a:ln w="0">
            <a:noFill/>
          </a:ln>
        </p:spPr>
        <p:txBody>
          <a:bodyPr lIns="0" rIns="0" tIns="0" bIns="0" anchor="t">
            <a:normAutofit/>
          </a:bodyPr>
          <a:p>
            <a:pPr indent="0">
              <a:lnSpc>
                <a:spcPct val="130000"/>
              </a:lnSpc>
              <a:spcBef>
                <a:spcPts val="1417"/>
              </a:spcBef>
              <a:buNone/>
            </a:pPr>
            <a:endParaRPr b="0" lang="fr-FR" sz="1800" spc="-1" strike="noStrike">
              <a:solidFill>
                <a:srgbClr val="000000"/>
              </a:solidFill>
              <a:latin typeface="Neue Haas Grotesk Text Pro"/>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12147E65-B230-4DE2-8272-CDF0E30FA3A5}" type="slidenum">
              <a:t>&lt;#&gt;</a:t>
            </a:fld>
          </a:p>
        </p:txBody>
      </p:sp>
      <p:sp>
        <p:nvSpPr>
          <p:cNvPr id="7" name="PlaceHolder 6"/>
          <p:cNvSpPr>
            <a:spLocks noGrp="1"/>
          </p:cNvSpPr>
          <p:nvPr>
            <p:ph type="dt" idx="4"/>
          </p:nvPr>
        </p:nvSpPr>
        <p:spPr/>
        <p:txBody>
          <a:bodyPr/>
          <a:p>
            <a:r>
              <a:rPr lang="fr-FR"/>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1088280" y="1090080"/>
            <a:ext cx="9922320" cy="129384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Neue Haas Grotesk Text Pro"/>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9E199504-96A5-47BE-BC87-9B9217A6AB78}" type="slidenum">
              <a:t>&lt;#&gt;</a:t>
            </a:fld>
          </a:p>
        </p:txBody>
      </p:sp>
      <p:sp>
        <p:nvSpPr>
          <p:cNvPr id="5" name="PlaceHolder 4"/>
          <p:cNvSpPr>
            <a:spLocks noGrp="1"/>
          </p:cNvSpPr>
          <p:nvPr>
            <p:ph type="dt" idx="4"/>
          </p:nvPr>
        </p:nvSpPr>
        <p:spPr/>
        <p:txBody>
          <a:bodyPr/>
          <a:p>
            <a:r>
              <a:rPr lang="fr-FR"/>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1088280" y="1090080"/>
            <a:ext cx="9922320" cy="599868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E31D627D-2991-48D3-A6A1-46D75F218845}" type="slidenum">
              <a:t>&lt;#&gt;</a:t>
            </a:fld>
          </a:p>
        </p:txBody>
      </p:sp>
      <p:sp>
        <p:nvSpPr>
          <p:cNvPr id="5" name="PlaceHolder 4"/>
          <p:cNvSpPr>
            <a:spLocks noGrp="1"/>
          </p:cNvSpPr>
          <p:nvPr>
            <p:ph type="dt" idx="4"/>
          </p:nvPr>
        </p:nvSpPr>
        <p:spPr/>
        <p:txBody>
          <a:bodyPr/>
          <a:p>
            <a:r>
              <a:rPr lang="fr-FR"/>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088280" y="1090080"/>
            <a:ext cx="9922320" cy="129384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Neue Haas Grotesk Text Pro"/>
            </a:endParaRPr>
          </a:p>
        </p:txBody>
      </p:sp>
      <p:sp>
        <p:nvSpPr>
          <p:cNvPr id="58" name="PlaceHolder 2"/>
          <p:cNvSpPr>
            <a:spLocks noGrp="1"/>
          </p:cNvSpPr>
          <p:nvPr>
            <p:ph/>
          </p:nvPr>
        </p:nvSpPr>
        <p:spPr>
          <a:xfrm>
            <a:off x="1088280" y="2447640"/>
            <a:ext cx="4842000" cy="1830600"/>
          </a:xfrm>
          <a:prstGeom prst="rect">
            <a:avLst/>
          </a:prstGeom>
          <a:noFill/>
          <a:ln w="0">
            <a:noFill/>
          </a:ln>
        </p:spPr>
        <p:txBody>
          <a:bodyPr lIns="0" rIns="0" tIns="0" bIns="0" anchor="t">
            <a:normAutofit/>
          </a:bodyPr>
          <a:p>
            <a:pPr indent="0">
              <a:lnSpc>
                <a:spcPct val="130000"/>
              </a:lnSpc>
              <a:spcBef>
                <a:spcPts val="1417"/>
              </a:spcBef>
              <a:buNone/>
            </a:pPr>
            <a:endParaRPr b="0" lang="fr-FR" sz="1800" spc="-1" strike="noStrike">
              <a:solidFill>
                <a:srgbClr val="000000"/>
              </a:solidFill>
              <a:latin typeface="Neue Haas Grotesk Text Pro"/>
            </a:endParaRPr>
          </a:p>
        </p:txBody>
      </p:sp>
      <p:sp>
        <p:nvSpPr>
          <p:cNvPr id="59" name="PlaceHolder 3"/>
          <p:cNvSpPr>
            <a:spLocks noGrp="1"/>
          </p:cNvSpPr>
          <p:nvPr>
            <p:ph/>
          </p:nvPr>
        </p:nvSpPr>
        <p:spPr>
          <a:xfrm>
            <a:off x="6172920" y="2447640"/>
            <a:ext cx="4842000" cy="3838320"/>
          </a:xfrm>
          <a:prstGeom prst="rect">
            <a:avLst/>
          </a:prstGeom>
          <a:noFill/>
          <a:ln w="0">
            <a:noFill/>
          </a:ln>
        </p:spPr>
        <p:txBody>
          <a:bodyPr lIns="0" rIns="0" tIns="0" bIns="0" anchor="t">
            <a:normAutofit/>
          </a:bodyPr>
          <a:p>
            <a:pPr indent="0">
              <a:lnSpc>
                <a:spcPct val="130000"/>
              </a:lnSpc>
              <a:spcBef>
                <a:spcPts val="1417"/>
              </a:spcBef>
              <a:buNone/>
            </a:pPr>
            <a:endParaRPr b="0" lang="fr-FR" sz="1800" spc="-1" strike="noStrike">
              <a:solidFill>
                <a:srgbClr val="000000"/>
              </a:solidFill>
              <a:latin typeface="Neue Haas Grotesk Text Pro"/>
            </a:endParaRPr>
          </a:p>
        </p:txBody>
      </p:sp>
      <p:sp>
        <p:nvSpPr>
          <p:cNvPr id="60" name="PlaceHolder 4"/>
          <p:cNvSpPr>
            <a:spLocks noGrp="1"/>
          </p:cNvSpPr>
          <p:nvPr>
            <p:ph/>
          </p:nvPr>
        </p:nvSpPr>
        <p:spPr>
          <a:xfrm>
            <a:off x="1088280" y="4452480"/>
            <a:ext cx="4842000" cy="1830600"/>
          </a:xfrm>
          <a:prstGeom prst="rect">
            <a:avLst/>
          </a:prstGeom>
          <a:noFill/>
          <a:ln w="0">
            <a:noFill/>
          </a:ln>
        </p:spPr>
        <p:txBody>
          <a:bodyPr lIns="0" rIns="0" tIns="0" bIns="0" anchor="t">
            <a:normAutofit/>
          </a:bodyPr>
          <a:p>
            <a:pPr indent="0">
              <a:lnSpc>
                <a:spcPct val="130000"/>
              </a:lnSpc>
              <a:spcBef>
                <a:spcPts val="1417"/>
              </a:spcBef>
              <a:buNone/>
            </a:pPr>
            <a:endParaRPr b="0" lang="fr-FR" sz="1800" spc="-1" strike="noStrike">
              <a:solidFill>
                <a:srgbClr val="000000"/>
              </a:solidFill>
              <a:latin typeface="Neue Haas Grotesk Text Pro"/>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7D6D1CCC-D1DE-4B87-B3B2-4E8DDB8EA7B0}" type="slidenum">
              <a:t>&lt;#&gt;</a:t>
            </a:fld>
          </a:p>
        </p:txBody>
      </p:sp>
      <p:sp>
        <p:nvSpPr>
          <p:cNvPr id="8" name="PlaceHolder 7"/>
          <p:cNvSpPr>
            <a:spLocks noGrp="1"/>
          </p:cNvSpPr>
          <p:nvPr>
            <p:ph type="dt" idx="4"/>
          </p:nvPr>
        </p:nvSpPr>
        <p:spPr/>
        <p:txBody>
          <a:bodyPr/>
          <a:p>
            <a:r>
              <a:rPr lang="fr-F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1088280" y="1090080"/>
            <a:ext cx="9922320" cy="129384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Neue Haas Grotesk Text Pro"/>
            </a:endParaRPr>
          </a:p>
        </p:txBody>
      </p:sp>
      <p:sp>
        <p:nvSpPr>
          <p:cNvPr id="7" name="PlaceHolder 2"/>
          <p:cNvSpPr>
            <a:spLocks noGrp="1"/>
          </p:cNvSpPr>
          <p:nvPr>
            <p:ph type="subTitle"/>
          </p:nvPr>
        </p:nvSpPr>
        <p:spPr>
          <a:xfrm>
            <a:off x="1088280" y="2447640"/>
            <a:ext cx="9922320" cy="383832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6B57D6B-C324-486E-ADB0-8A065B898DA4}" type="slidenum">
              <a:t>&lt;#&gt;</a:t>
            </a:fld>
          </a:p>
        </p:txBody>
      </p:sp>
      <p:sp>
        <p:nvSpPr>
          <p:cNvPr id="6" name="PlaceHolder 5"/>
          <p:cNvSpPr>
            <a:spLocks noGrp="1"/>
          </p:cNvSpPr>
          <p:nvPr>
            <p:ph type="dt" idx="1"/>
          </p:nvPr>
        </p:nvSpPr>
        <p:spPr/>
        <p:txBody>
          <a:bodyPr/>
          <a:p>
            <a:r>
              <a:rPr lang="fr-FR"/>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088280" y="1090080"/>
            <a:ext cx="9922320" cy="129384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Neue Haas Grotesk Text Pro"/>
            </a:endParaRPr>
          </a:p>
        </p:txBody>
      </p:sp>
      <p:sp>
        <p:nvSpPr>
          <p:cNvPr id="62" name="PlaceHolder 2"/>
          <p:cNvSpPr>
            <a:spLocks noGrp="1"/>
          </p:cNvSpPr>
          <p:nvPr>
            <p:ph/>
          </p:nvPr>
        </p:nvSpPr>
        <p:spPr>
          <a:xfrm>
            <a:off x="1088280" y="2447640"/>
            <a:ext cx="4842000" cy="3838320"/>
          </a:xfrm>
          <a:prstGeom prst="rect">
            <a:avLst/>
          </a:prstGeom>
          <a:noFill/>
          <a:ln w="0">
            <a:noFill/>
          </a:ln>
        </p:spPr>
        <p:txBody>
          <a:bodyPr lIns="0" rIns="0" tIns="0" bIns="0" anchor="t">
            <a:normAutofit/>
          </a:bodyPr>
          <a:p>
            <a:pPr indent="0">
              <a:lnSpc>
                <a:spcPct val="130000"/>
              </a:lnSpc>
              <a:spcBef>
                <a:spcPts val="1417"/>
              </a:spcBef>
              <a:buNone/>
            </a:pPr>
            <a:endParaRPr b="0" lang="fr-FR" sz="1800" spc="-1" strike="noStrike">
              <a:solidFill>
                <a:srgbClr val="000000"/>
              </a:solidFill>
              <a:latin typeface="Neue Haas Grotesk Text Pro"/>
            </a:endParaRPr>
          </a:p>
        </p:txBody>
      </p:sp>
      <p:sp>
        <p:nvSpPr>
          <p:cNvPr id="63" name="PlaceHolder 3"/>
          <p:cNvSpPr>
            <a:spLocks noGrp="1"/>
          </p:cNvSpPr>
          <p:nvPr>
            <p:ph/>
          </p:nvPr>
        </p:nvSpPr>
        <p:spPr>
          <a:xfrm>
            <a:off x="6172920" y="2447640"/>
            <a:ext cx="4842000" cy="1830600"/>
          </a:xfrm>
          <a:prstGeom prst="rect">
            <a:avLst/>
          </a:prstGeom>
          <a:noFill/>
          <a:ln w="0">
            <a:noFill/>
          </a:ln>
        </p:spPr>
        <p:txBody>
          <a:bodyPr lIns="0" rIns="0" tIns="0" bIns="0" anchor="t">
            <a:normAutofit/>
          </a:bodyPr>
          <a:p>
            <a:pPr indent="0">
              <a:lnSpc>
                <a:spcPct val="130000"/>
              </a:lnSpc>
              <a:spcBef>
                <a:spcPts val="1417"/>
              </a:spcBef>
              <a:buNone/>
            </a:pPr>
            <a:endParaRPr b="0" lang="fr-FR" sz="1800" spc="-1" strike="noStrike">
              <a:solidFill>
                <a:srgbClr val="000000"/>
              </a:solidFill>
              <a:latin typeface="Neue Haas Grotesk Text Pro"/>
            </a:endParaRPr>
          </a:p>
        </p:txBody>
      </p:sp>
      <p:sp>
        <p:nvSpPr>
          <p:cNvPr id="64" name="PlaceHolder 4"/>
          <p:cNvSpPr>
            <a:spLocks noGrp="1"/>
          </p:cNvSpPr>
          <p:nvPr>
            <p:ph/>
          </p:nvPr>
        </p:nvSpPr>
        <p:spPr>
          <a:xfrm>
            <a:off x="6172920" y="4452480"/>
            <a:ext cx="4842000" cy="1830600"/>
          </a:xfrm>
          <a:prstGeom prst="rect">
            <a:avLst/>
          </a:prstGeom>
          <a:noFill/>
          <a:ln w="0">
            <a:noFill/>
          </a:ln>
        </p:spPr>
        <p:txBody>
          <a:bodyPr lIns="0" rIns="0" tIns="0" bIns="0" anchor="t">
            <a:normAutofit/>
          </a:bodyPr>
          <a:p>
            <a:pPr indent="0">
              <a:lnSpc>
                <a:spcPct val="130000"/>
              </a:lnSpc>
              <a:spcBef>
                <a:spcPts val="1417"/>
              </a:spcBef>
              <a:buNone/>
            </a:pPr>
            <a:endParaRPr b="0" lang="fr-FR" sz="1800" spc="-1" strike="noStrike">
              <a:solidFill>
                <a:srgbClr val="000000"/>
              </a:solidFill>
              <a:latin typeface="Neue Haas Grotesk Text Pro"/>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F7938355-4A54-4EC5-A955-05BE348654AD}" type="slidenum">
              <a:t>&lt;#&gt;</a:t>
            </a:fld>
          </a:p>
        </p:txBody>
      </p:sp>
      <p:sp>
        <p:nvSpPr>
          <p:cNvPr id="8" name="PlaceHolder 7"/>
          <p:cNvSpPr>
            <a:spLocks noGrp="1"/>
          </p:cNvSpPr>
          <p:nvPr>
            <p:ph type="dt" idx="4"/>
          </p:nvPr>
        </p:nvSpPr>
        <p:spPr/>
        <p:txBody>
          <a:bodyPr/>
          <a:p>
            <a:r>
              <a:rPr lang="fr-FR"/>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088280" y="1090080"/>
            <a:ext cx="9922320" cy="129384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Neue Haas Grotesk Text Pro"/>
            </a:endParaRPr>
          </a:p>
        </p:txBody>
      </p:sp>
      <p:sp>
        <p:nvSpPr>
          <p:cNvPr id="66" name="PlaceHolder 2"/>
          <p:cNvSpPr>
            <a:spLocks noGrp="1"/>
          </p:cNvSpPr>
          <p:nvPr>
            <p:ph/>
          </p:nvPr>
        </p:nvSpPr>
        <p:spPr>
          <a:xfrm>
            <a:off x="1088280" y="2447640"/>
            <a:ext cx="4842000" cy="1830600"/>
          </a:xfrm>
          <a:prstGeom prst="rect">
            <a:avLst/>
          </a:prstGeom>
          <a:noFill/>
          <a:ln w="0">
            <a:noFill/>
          </a:ln>
        </p:spPr>
        <p:txBody>
          <a:bodyPr lIns="0" rIns="0" tIns="0" bIns="0" anchor="t">
            <a:normAutofit/>
          </a:bodyPr>
          <a:p>
            <a:pPr indent="0">
              <a:lnSpc>
                <a:spcPct val="130000"/>
              </a:lnSpc>
              <a:spcBef>
                <a:spcPts val="1417"/>
              </a:spcBef>
              <a:buNone/>
            </a:pPr>
            <a:endParaRPr b="0" lang="fr-FR" sz="1800" spc="-1" strike="noStrike">
              <a:solidFill>
                <a:srgbClr val="000000"/>
              </a:solidFill>
              <a:latin typeface="Neue Haas Grotesk Text Pro"/>
            </a:endParaRPr>
          </a:p>
        </p:txBody>
      </p:sp>
      <p:sp>
        <p:nvSpPr>
          <p:cNvPr id="67" name="PlaceHolder 3"/>
          <p:cNvSpPr>
            <a:spLocks noGrp="1"/>
          </p:cNvSpPr>
          <p:nvPr>
            <p:ph/>
          </p:nvPr>
        </p:nvSpPr>
        <p:spPr>
          <a:xfrm>
            <a:off x="6172920" y="2447640"/>
            <a:ext cx="4842000" cy="1830600"/>
          </a:xfrm>
          <a:prstGeom prst="rect">
            <a:avLst/>
          </a:prstGeom>
          <a:noFill/>
          <a:ln w="0">
            <a:noFill/>
          </a:ln>
        </p:spPr>
        <p:txBody>
          <a:bodyPr lIns="0" rIns="0" tIns="0" bIns="0" anchor="t">
            <a:normAutofit/>
          </a:bodyPr>
          <a:p>
            <a:pPr indent="0">
              <a:lnSpc>
                <a:spcPct val="130000"/>
              </a:lnSpc>
              <a:spcBef>
                <a:spcPts val="1417"/>
              </a:spcBef>
              <a:buNone/>
            </a:pPr>
            <a:endParaRPr b="0" lang="fr-FR" sz="1800" spc="-1" strike="noStrike">
              <a:solidFill>
                <a:srgbClr val="000000"/>
              </a:solidFill>
              <a:latin typeface="Neue Haas Grotesk Text Pro"/>
            </a:endParaRPr>
          </a:p>
        </p:txBody>
      </p:sp>
      <p:sp>
        <p:nvSpPr>
          <p:cNvPr id="68" name="PlaceHolder 4"/>
          <p:cNvSpPr>
            <a:spLocks noGrp="1"/>
          </p:cNvSpPr>
          <p:nvPr>
            <p:ph/>
          </p:nvPr>
        </p:nvSpPr>
        <p:spPr>
          <a:xfrm>
            <a:off x="1088280" y="4452480"/>
            <a:ext cx="9922320" cy="1830600"/>
          </a:xfrm>
          <a:prstGeom prst="rect">
            <a:avLst/>
          </a:prstGeom>
          <a:noFill/>
          <a:ln w="0">
            <a:noFill/>
          </a:ln>
        </p:spPr>
        <p:txBody>
          <a:bodyPr lIns="0" rIns="0" tIns="0" bIns="0" anchor="t">
            <a:normAutofit/>
          </a:bodyPr>
          <a:p>
            <a:pPr indent="0">
              <a:lnSpc>
                <a:spcPct val="130000"/>
              </a:lnSpc>
              <a:spcBef>
                <a:spcPts val="1417"/>
              </a:spcBef>
              <a:buNone/>
            </a:pPr>
            <a:endParaRPr b="0" lang="fr-FR" sz="1800" spc="-1" strike="noStrike">
              <a:solidFill>
                <a:srgbClr val="000000"/>
              </a:solidFill>
              <a:latin typeface="Neue Haas Grotesk Text Pro"/>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F5F33A89-EAE5-49C5-9CB3-E643133F0959}" type="slidenum">
              <a:t>&lt;#&gt;</a:t>
            </a:fld>
          </a:p>
        </p:txBody>
      </p:sp>
      <p:sp>
        <p:nvSpPr>
          <p:cNvPr id="8" name="PlaceHolder 7"/>
          <p:cNvSpPr>
            <a:spLocks noGrp="1"/>
          </p:cNvSpPr>
          <p:nvPr>
            <p:ph type="dt" idx="4"/>
          </p:nvPr>
        </p:nvSpPr>
        <p:spPr/>
        <p:txBody>
          <a:bodyPr/>
          <a:p>
            <a:r>
              <a:rPr lang="fr-FR"/>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088280" y="1090080"/>
            <a:ext cx="9922320" cy="129384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Neue Haas Grotesk Text Pro"/>
            </a:endParaRPr>
          </a:p>
        </p:txBody>
      </p:sp>
      <p:sp>
        <p:nvSpPr>
          <p:cNvPr id="70" name="PlaceHolder 2"/>
          <p:cNvSpPr>
            <a:spLocks noGrp="1"/>
          </p:cNvSpPr>
          <p:nvPr>
            <p:ph/>
          </p:nvPr>
        </p:nvSpPr>
        <p:spPr>
          <a:xfrm>
            <a:off x="1088280" y="2447640"/>
            <a:ext cx="9922320" cy="1830600"/>
          </a:xfrm>
          <a:prstGeom prst="rect">
            <a:avLst/>
          </a:prstGeom>
          <a:noFill/>
          <a:ln w="0">
            <a:noFill/>
          </a:ln>
        </p:spPr>
        <p:txBody>
          <a:bodyPr lIns="0" rIns="0" tIns="0" bIns="0" anchor="t">
            <a:normAutofit/>
          </a:bodyPr>
          <a:p>
            <a:pPr indent="0">
              <a:lnSpc>
                <a:spcPct val="130000"/>
              </a:lnSpc>
              <a:spcBef>
                <a:spcPts val="1417"/>
              </a:spcBef>
              <a:buNone/>
            </a:pPr>
            <a:endParaRPr b="0" lang="fr-FR" sz="1800" spc="-1" strike="noStrike">
              <a:solidFill>
                <a:srgbClr val="000000"/>
              </a:solidFill>
              <a:latin typeface="Neue Haas Grotesk Text Pro"/>
            </a:endParaRPr>
          </a:p>
        </p:txBody>
      </p:sp>
      <p:sp>
        <p:nvSpPr>
          <p:cNvPr id="71" name="PlaceHolder 3"/>
          <p:cNvSpPr>
            <a:spLocks noGrp="1"/>
          </p:cNvSpPr>
          <p:nvPr>
            <p:ph/>
          </p:nvPr>
        </p:nvSpPr>
        <p:spPr>
          <a:xfrm>
            <a:off x="1088280" y="4452480"/>
            <a:ext cx="9922320" cy="1830600"/>
          </a:xfrm>
          <a:prstGeom prst="rect">
            <a:avLst/>
          </a:prstGeom>
          <a:noFill/>
          <a:ln w="0">
            <a:noFill/>
          </a:ln>
        </p:spPr>
        <p:txBody>
          <a:bodyPr lIns="0" rIns="0" tIns="0" bIns="0" anchor="t">
            <a:normAutofit/>
          </a:bodyPr>
          <a:p>
            <a:pPr indent="0">
              <a:lnSpc>
                <a:spcPct val="130000"/>
              </a:lnSpc>
              <a:spcBef>
                <a:spcPts val="1417"/>
              </a:spcBef>
              <a:buNone/>
            </a:pPr>
            <a:endParaRPr b="0" lang="fr-FR" sz="1800" spc="-1" strike="noStrike">
              <a:solidFill>
                <a:srgbClr val="000000"/>
              </a:solidFill>
              <a:latin typeface="Neue Haas Grotesk Text Pro"/>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4BBA52E6-BA01-4A38-A40A-A2F9AFE3349A}" type="slidenum">
              <a:t>&lt;#&gt;</a:t>
            </a:fld>
          </a:p>
        </p:txBody>
      </p:sp>
      <p:sp>
        <p:nvSpPr>
          <p:cNvPr id="7" name="PlaceHolder 6"/>
          <p:cNvSpPr>
            <a:spLocks noGrp="1"/>
          </p:cNvSpPr>
          <p:nvPr>
            <p:ph type="dt" idx="4"/>
          </p:nvPr>
        </p:nvSpPr>
        <p:spPr/>
        <p:txBody>
          <a:bodyPr/>
          <a:p>
            <a:r>
              <a:rPr lang="fr-FR"/>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088280" y="1090080"/>
            <a:ext cx="9922320" cy="129384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Neue Haas Grotesk Text Pro"/>
            </a:endParaRPr>
          </a:p>
        </p:txBody>
      </p:sp>
      <p:sp>
        <p:nvSpPr>
          <p:cNvPr id="73" name="PlaceHolder 2"/>
          <p:cNvSpPr>
            <a:spLocks noGrp="1"/>
          </p:cNvSpPr>
          <p:nvPr>
            <p:ph/>
          </p:nvPr>
        </p:nvSpPr>
        <p:spPr>
          <a:xfrm>
            <a:off x="1088280" y="2447640"/>
            <a:ext cx="4842000" cy="1830600"/>
          </a:xfrm>
          <a:prstGeom prst="rect">
            <a:avLst/>
          </a:prstGeom>
          <a:noFill/>
          <a:ln w="0">
            <a:noFill/>
          </a:ln>
        </p:spPr>
        <p:txBody>
          <a:bodyPr lIns="0" rIns="0" tIns="0" bIns="0" anchor="t">
            <a:normAutofit/>
          </a:bodyPr>
          <a:p>
            <a:pPr indent="0">
              <a:lnSpc>
                <a:spcPct val="130000"/>
              </a:lnSpc>
              <a:spcBef>
                <a:spcPts val="1417"/>
              </a:spcBef>
              <a:buNone/>
            </a:pPr>
            <a:endParaRPr b="0" lang="fr-FR" sz="1800" spc="-1" strike="noStrike">
              <a:solidFill>
                <a:srgbClr val="000000"/>
              </a:solidFill>
              <a:latin typeface="Neue Haas Grotesk Text Pro"/>
            </a:endParaRPr>
          </a:p>
        </p:txBody>
      </p:sp>
      <p:sp>
        <p:nvSpPr>
          <p:cNvPr id="74" name="PlaceHolder 3"/>
          <p:cNvSpPr>
            <a:spLocks noGrp="1"/>
          </p:cNvSpPr>
          <p:nvPr>
            <p:ph/>
          </p:nvPr>
        </p:nvSpPr>
        <p:spPr>
          <a:xfrm>
            <a:off x="6172920" y="2447640"/>
            <a:ext cx="4842000" cy="1830600"/>
          </a:xfrm>
          <a:prstGeom prst="rect">
            <a:avLst/>
          </a:prstGeom>
          <a:noFill/>
          <a:ln w="0">
            <a:noFill/>
          </a:ln>
        </p:spPr>
        <p:txBody>
          <a:bodyPr lIns="0" rIns="0" tIns="0" bIns="0" anchor="t">
            <a:normAutofit/>
          </a:bodyPr>
          <a:p>
            <a:pPr indent="0">
              <a:lnSpc>
                <a:spcPct val="130000"/>
              </a:lnSpc>
              <a:spcBef>
                <a:spcPts val="1417"/>
              </a:spcBef>
              <a:buNone/>
            </a:pPr>
            <a:endParaRPr b="0" lang="fr-FR" sz="1800" spc="-1" strike="noStrike">
              <a:solidFill>
                <a:srgbClr val="000000"/>
              </a:solidFill>
              <a:latin typeface="Neue Haas Grotesk Text Pro"/>
            </a:endParaRPr>
          </a:p>
        </p:txBody>
      </p:sp>
      <p:sp>
        <p:nvSpPr>
          <p:cNvPr id="75" name="PlaceHolder 4"/>
          <p:cNvSpPr>
            <a:spLocks noGrp="1"/>
          </p:cNvSpPr>
          <p:nvPr>
            <p:ph/>
          </p:nvPr>
        </p:nvSpPr>
        <p:spPr>
          <a:xfrm>
            <a:off x="1088280" y="4452480"/>
            <a:ext cx="4842000" cy="1830600"/>
          </a:xfrm>
          <a:prstGeom prst="rect">
            <a:avLst/>
          </a:prstGeom>
          <a:noFill/>
          <a:ln w="0">
            <a:noFill/>
          </a:ln>
        </p:spPr>
        <p:txBody>
          <a:bodyPr lIns="0" rIns="0" tIns="0" bIns="0" anchor="t">
            <a:normAutofit/>
          </a:bodyPr>
          <a:p>
            <a:pPr indent="0">
              <a:lnSpc>
                <a:spcPct val="130000"/>
              </a:lnSpc>
              <a:spcBef>
                <a:spcPts val="1417"/>
              </a:spcBef>
              <a:buNone/>
            </a:pPr>
            <a:endParaRPr b="0" lang="fr-FR" sz="1800" spc="-1" strike="noStrike">
              <a:solidFill>
                <a:srgbClr val="000000"/>
              </a:solidFill>
              <a:latin typeface="Neue Haas Grotesk Text Pro"/>
            </a:endParaRPr>
          </a:p>
        </p:txBody>
      </p:sp>
      <p:sp>
        <p:nvSpPr>
          <p:cNvPr id="76" name="PlaceHolder 5"/>
          <p:cNvSpPr>
            <a:spLocks noGrp="1"/>
          </p:cNvSpPr>
          <p:nvPr>
            <p:ph/>
          </p:nvPr>
        </p:nvSpPr>
        <p:spPr>
          <a:xfrm>
            <a:off x="6172920" y="4452480"/>
            <a:ext cx="4842000" cy="1830600"/>
          </a:xfrm>
          <a:prstGeom prst="rect">
            <a:avLst/>
          </a:prstGeom>
          <a:noFill/>
          <a:ln w="0">
            <a:noFill/>
          </a:ln>
        </p:spPr>
        <p:txBody>
          <a:bodyPr lIns="0" rIns="0" tIns="0" bIns="0" anchor="t">
            <a:normAutofit/>
          </a:bodyPr>
          <a:p>
            <a:pPr indent="0">
              <a:lnSpc>
                <a:spcPct val="130000"/>
              </a:lnSpc>
              <a:spcBef>
                <a:spcPts val="1417"/>
              </a:spcBef>
              <a:buNone/>
            </a:pPr>
            <a:endParaRPr b="0" lang="fr-FR" sz="1800" spc="-1" strike="noStrike">
              <a:solidFill>
                <a:srgbClr val="000000"/>
              </a:solidFill>
              <a:latin typeface="Neue Haas Grotesk Text Pro"/>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716CB596-42B6-453E-9651-2BF695D5D6A1}" type="slidenum">
              <a:t>&lt;#&gt;</a:t>
            </a:fld>
          </a:p>
        </p:txBody>
      </p:sp>
      <p:sp>
        <p:nvSpPr>
          <p:cNvPr id="9" name="PlaceHolder 8"/>
          <p:cNvSpPr>
            <a:spLocks noGrp="1"/>
          </p:cNvSpPr>
          <p:nvPr>
            <p:ph type="dt" idx="4"/>
          </p:nvPr>
        </p:nvSpPr>
        <p:spPr/>
        <p:txBody>
          <a:bodyPr/>
          <a:p>
            <a:r>
              <a:rPr lang="fr-FR"/>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1088280" y="1090080"/>
            <a:ext cx="9922320" cy="129384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Neue Haas Grotesk Text Pro"/>
            </a:endParaRPr>
          </a:p>
        </p:txBody>
      </p:sp>
      <p:sp>
        <p:nvSpPr>
          <p:cNvPr id="78" name="PlaceHolder 2"/>
          <p:cNvSpPr>
            <a:spLocks noGrp="1"/>
          </p:cNvSpPr>
          <p:nvPr>
            <p:ph/>
          </p:nvPr>
        </p:nvSpPr>
        <p:spPr>
          <a:xfrm>
            <a:off x="1088280" y="2447640"/>
            <a:ext cx="3194640" cy="1830600"/>
          </a:xfrm>
          <a:prstGeom prst="rect">
            <a:avLst/>
          </a:prstGeom>
          <a:noFill/>
          <a:ln w="0">
            <a:noFill/>
          </a:ln>
        </p:spPr>
        <p:txBody>
          <a:bodyPr lIns="0" rIns="0" tIns="0" bIns="0" anchor="t">
            <a:normAutofit/>
          </a:bodyPr>
          <a:p>
            <a:pPr indent="0">
              <a:lnSpc>
                <a:spcPct val="130000"/>
              </a:lnSpc>
              <a:spcBef>
                <a:spcPts val="1417"/>
              </a:spcBef>
              <a:buNone/>
            </a:pPr>
            <a:endParaRPr b="0" lang="fr-FR" sz="1800" spc="-1" strike="noStrike">
              <a:solidFill>
                <a:srgbClr val="000000"/>
              </a:solidFill>
              <a:latin typeface="Neue Haas Grotesk Text Pro"/>
            </a:endParaRPr>
          </a:p>
        </p:txBody>
      </p:sp>
      <p:sp>
        <p:nvSpPr>
          <p:cNvPr id="79" name="PlaceHolder 3"/>
          <p:cNvSpPr>
            <a:spLocks noGrp="1"/>
          </p:cNvSpPr>
          <p:nvPr>
            <p:ph/>
          </p:nvPr>
        </p:nvSpPr>
        <p:spPr>
          <a:xfrm>
            <a:off x="4443120" y="2447640"/>
            <a:ext cx="3194640" cy="1830600"/>
          </a:xfrm>
          <a:prstGeom prst="rect">
            <a:avLst/>
          </a:prstGeom>
          <a:noFill/>
          <a:ln w="0">
            <a:noFill/>
          </a:ln>
        </p:spPr>
        <p:txBody>
          <a:bodyPr lIns="0" rIns="0" tIns="0" bIns="0" anchor="t">
            <a:normAutofit/>
          </a:bodyPr>
          <a:p>
            <a:pPr indent="0">
              <a:lnSpc>
                <a:spcPct val="130000"/>
              </a:lnSpc>
              <a:spcBef>
                <a:spcPts val="1417"/>
              </a:spcBef>
              <a:buNone/>
            </a:pPr>
            <a:endParaRPr b="0" lang="fr-FR" sz="1800" spc="-1" strike="noStrike">
              <a:solidFill>
                <a:srgbClr val="000000"/>
              </a:solidFill>
              <a:latin typeface="Neue Haas Grotesk Text Pro"/>
            </a:endParaRPr>
          </a:p>
        </p:txBody>
      </p:sp>
      <p:sp>
        <p:nvSpPr>
          <p:cNvPr id="80" name="PlaceHolder 4"/>
          <p:cNvSpPr>
            <a:spLocks noGrp="1"/>
          </p:cNvSpPr>
          <p:nvPr>
            <p:ph/>
          </p:nvPr>
        </p:nvSpPr>
        <p:spPr>
          <a:xfrm>
            <a:off x="7797960" y="2447640"/>
            <a:ext cx="3194640" cy="1830600"/>
          </a:xfrm>
          <a:prstGeom prst="rect">
            <a:avLst/>
          </a:prstGeom>
          <a:noFill/>
          <a:ln w="0">
            <a:noFill/>
          </a:ln>
        </p:spPr>
        <p:txBody>
          <a:bodyPr lIns="0" rIns="0" tIns="0" bIns="0" anchor="t">
            <a:normAutofit/>
          </a:bodyPr>
          <a:p>
            <a:pPr indent="0">
              <a:lnSpc>
                <a:spcPct val="130000"/>
              </a:lnSpc>
              <a:spcBef>
                <a:spcPts val="1417"/>
              </a:spcBef>
              <a:buNone/>
            </a:pPr>
            <a:endParaRPr b="0" lang="fr-FR" sz="1800" spc="-1" strike="noStrike">
              <a:solidFill>
                <a:srgbClr val="000000"/>
              </a:solidFill>
              <a:latin typeface="Neue Haas Grotesk Text Pro"/>
            </a:endParaRPr>
          </a:p>
        </p:txBody>
      </p:sp>
      <p:sp>
        <p:nvSpPr>
          <p:cNvPr id="81" name="PlaceHolder 5"/>
          <p:cNvSpPr>
            <a:spLocks noGrp="1"/>
          </p:cNvSpPr>
          <p:nvPr>
            <p:ph/>
          </p:nvPr>
        </p:nvSpPr>
        <p:spPr>
          <a:xfrm>
            <a:off x="1088280" y="4452480"/>
            <a:ext cx="3194640" cy="1830600"/>
          </a:xfrm>
          <a:prstGeom prst="rect">
            <a:avLst/>
          </a:prstGeom>
          <a:noFill/>
          <a:ln w="0">
            <a:noFill/>
          </a:ln>
        </p:spPr>
        <p:txBody>
          <a:bodyPr lIns="0" rIns="0" tIns="0" bIns="0" anchor="t">
            <a:normAutofit/>
          </a:bodyPr>
          <a:p>
            <a:pPr indent="0">
              <a:lnSpc>
                <a:spcPct val="130000"/>
              </a:lnSpc>
              <a:spcBef>
                <a:spcPts val="1417"/>
              </a:spcBef>
              <a:buNone/>
            </a:pPr>
            <a:endParaRPr b="0" lang="fr-FR" sz="1800" spc="-1" strike="noStrike">
              <a:solidFill>
                <a:srgbClr val="000000"/>
              </a:solidFill>
              <a:latin typeface="Neue Haas Grotesk Text Pro"/>
            </a:endParaRPr>
          </a:p>
        </p:txBody>
      </p:sp>
      <p:sp>
        <p:nvSpPr>
          <p:cNvPr id="82" name="PlaceHolder 6"/>
          <p:cNvSpPr>
            <a:spLocks noGrp="1"/>
          </p:cNvSpPr>
          <p:nvPr>
            <p:ph/>
          </p:nvPr>
        </p:nvSpPr>
        <p:spPr>
          <a:xfrm>
            <a:off x="4443120" y="4452480"/>
            <a:ext cx="3194640" cy="1830600"/>
          </a:xfrm>
          <a:prstGeom prst="rect">
            <a:avLst/>
          </a:prstGeom>
          <a:noFill/>
          <a:ln w="0">
            <a:noFill/>
          </a:ln>
        </p:spPr>
        <p:txBody>
          <a:bodyPr lIns="0" rIns="0" tIns="0" bIns="0" anchor="t">
            <a:normAutofit/>
          </a:bodyPr>
          <a:p>
            <a:pPr indent="0">
              <a:lnSpc>
                <a:spcPct val="130000"/>
              </a:lnSpc>
              <a:spcBef>
                <a:spcPts val="1417"/>
              </a:spcBef>
              <a:buNone/>
            </a:pPr>
            <a:endParaRPr b="0" lang="fr-FR" sz="1800" spc="-1" strike="noStrike">
              <a:solidFill>
                <a:srgbClr val="000000"/>
              </a:solidFill>
              <a:latin typeface="Neue Haas Grotesk Text Pro"/>
            </a:endParaRPr>
          </a:p>
        </p:txBody>
      </p:sp>
      <p:sp>
        <p:nvSpPr>
          <p:cNvPr id="83" name="PlaceHolder 7"/>
          <p:cNvSpPr>
            <a:spLocks noGrp="1"/>
          </p:cNvSpPr>
          <p:nvPr>
            <p:ph/>
          </p:nvPr>
        </p:nvSpPr>
        <p:spPr>
          <a:xfrm>
            <a:off x="7797960" y="4452480"/>
            <a:ext cx="3194640" cy="1830600"/>
          </a:xfrm>
          <a:prstGeom prst="rect">
            <a:avLst/>
          </a:prstGeom>
          <a:noFill/>
          <a:ln w="0">
            <a:noFill/>
          </a:ln>
        </p:spPr>
        <p:txBody>
          <a:bodyPr lIns="0" rIns="0" tIns="0" bIns="0" anchor="t">
            <a:normAutofit/>
          </a:bodyPr>
          <a:p>
            <a:pPr indent="0">
              <a:lnSpc>
                <a:spcPct val="130000"/>
              </a:lnSpc>
              <a:spcBef>
                <a:spcPts val="1417"/>
              </a:spcBef>
              <a:buNone/>
            </a:pPr>
            <a:endParaRPr b="0" lang="fr-FR" sz="1800" spc="-1" strike="noStrike">
              <a:solidFill>
                <a:srgbClr val="000000"/>
              </a:solidFill>
              <a:latin typeface="Neue Haas Grotesk Text Pro"/>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9C51F852-333E-4A89-8163-81F88F4272D7}" type="slidenum">
              <a:t>&lt;#&gt;</a:t>
            </a:fld>
          </a:p>
        </p:txBody>
      </p:sp>
      <p:sp>
        <p:nvSpPr>
          <p:cNvPr id="11" name="PlaceHolder 10"/>
          <p:cNvSpPr>
            <a:spLocks noGrp="1"/>
          </p:cNvSpPr>
          <p:nvPr>
            <p:ph type="dt" idx="4"/>
          </p:nvPr>
        </p:nvSpPr>
        <p:spPr/>
        <p:txBody>
          <a:bodyPr/>
          <a:p>
            <a:r>
              <a:rPr lang="fr-F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088280" y="1090080"/>
            <a:ext cx="9922320" cy="129384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Neue Haas Grotesk Text Pro"/>
            </a:endParaRPr>
          </a:p>
        </p:txBody>
      </p:sp>
      <p:sp>
        <p:nvSpPr>
          <p:cNvPr id="9" name="PlaceHolder 2"/>
          <p:cNvSpPr>
            <a:spLocks noGrp="1"/>
          </p:cNvSpPr>
          <p:nvPr>
            <p:ph/>
          </p:nvPr>
        </p:nvSpPr>
        <p:spPr>
          <a:xfrm>
            <a:off x="1088280" y="2447640"/>
            <a:ext cx="9922320" cy="3838320"/>
          </a:xfrm>
          <a:prstGeom prst="rect">
            <a:avLst/>
          </a:prstGeom>
          <a:noFill/>
          <a:ln w="0">
            <a:noFill/>
          </a:ln>
        </p:spPr>
        <p:txBody>
          <a:bodyPr lIns="0" rIns="0" tIns="0" bIns="0" anchor="t">
            <a:normAutofit/>
          </a:bodyPr>
          <a:p>
            <a:pPr indent="0">
              <a:lnSpc>
                <a:spcPct val="130000"/>
              </a:lnSpc>
              <a:spcBef>
                <a:spcPts val="1417"/>
              </a:spcBef>
              <a:buNone/>
            </a:pPr>
            <a:endParaRPr b="0" lang="fr-FR" sz="1800" spc="-1" strike="noStrike">
              <a:solidFill>
                <a:srgbClr val="000000"/>
              </a:solidFill>
              <a:latin typeface="Neue Haas Grotesk Text Pro"/>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FB093FD6-5399-4B7B-B362-7DD3363DF6F4}" type="slidenum">
              <a:t>&lt;#&gt;</a:t>
            </a:fld>
          </a:p>
        </p:txBody>
      </p:sp>
      <p:sp>
        <p:nvSpPr>
          <p:cNvPr id="6" name="PlaceHolder 5"/>
          <p:cNvSpPr>
            <a:spLocks noGrp="1"/>
          </p:cNvSpPr>
          <p:nvPr>
            <p:ph type="dt" idx="1"/>
          </p:nvPr>
        </p:nvSpPr>
        <p:spPr/>
        <p:txBody>
          <a:bodyPr/>
          <a:p>
            <a:r>
              <a:rPr lang="fr-F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088280" y="1090080"/>
            <a:ext cx="9922320" cy="129384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Neue Haas Grotesk Text Pro"/>
            </a:endParaRPr>
          </a:p>
        </p:txBody>
      </p:sp>
      <p:sp>
        <p:nvSpPr>
          <p:cNvPr id="11" name="PlaceHolder 2"/>
          <p:cNvSpPr>
            <a:spLocks noGrp="1"/>
          </p:cNvSpPr>
          <p:nvPr>
            <p:ph/>
          </p:nvPr>
        </p:nvSpPr>
        <p:spPr>
          <a:xfrm>
            <a:off x="1088280" y="2447640"/>
            <a:ext cx="4842000" cy="3838320"/>
          </a:xfrm>
          <a:prstGeom prst="rect">
            <a:avLst/>
          </a:prstGeom>
          <a:noFill/>
          <a:ln w="0">
            <a:noFill/>
          </a:ln>
        </p:spPr>
        <p:txBody>
          <a:bodyPr lIns="0" rIns="0" tIns="0" bIns="0" anchor="t">
            <a:normAutofit/>
          </a:bodyPr>
          <a:p>
            <a:pPr indent="0">
              <a:lnSpc>
                <a:spcPct val="130000"/>
              </a:lnSpc>
              <a:spcBef>
                <a:spcPts val="1417"/>
              </a:spcBef>
              <a:buNone/>
            </a:pPr>
            <a:endParaRPr b="0" lang="fr-FR" sz="1800" spc="-1" strike="noStrike">
              <a:solidFill>
                <a:srgbClr val="000000"/>
              </a:solidFill>
              <a:latin typeface="Neue Haas Grotesk Text Pro"/>
            </a:endParaRPr>
          </a:p>
        </p:txBody>
      </p:sp>
      <p:sp>
        <p:nvSpPr>
          <p:cNvPr id="12" name="PlaceHolder 3"/>
          <p:cNvSpPr>
            <a:spLocks noGrp="1"/>
          </p:cNvSpPr>
          <p:nvPr>
            <p:ph/>
          </p:nvPr>
        </p:nvSpPr>
        <p:spPr>
          <a:xfrm>
            <a:off x="6172920" y="2447640"/>
            <a:ext cx="4842000" cy="3838320"/>
          </a:xfrm>
          <a:prstGeom prst="rect">
            <a:avLst/>
          </a:prstGeom>
          <a:noFill/>
          <a:ln w="0">
            <a:noFill/>
          </a:ln>
        </p:spPr>
        <p:txBody>
          <a:bodyPr lIns="0" rIns="0" tIns="0" bIns="0" anchor="t">
            <a:normAutofit/>
          </a:bodyPr>
          <a:p>
            <a:pPr indent="0">
              <a:lnSpc>
                <a:spcPct val="130000"/>
              </a:lnSpc>
              <a:spcBef>
                <a:spcPts val="1417"/>
              </a:spcBef>
              <a:buNone/>
            </a:pPr>
            <a:endParaRPr b="0" lang="fr-FR" sz="1800" spc="-1" strike="noStrike">
              <a:solidFill>
                <a:srgbClr val="000000"/>
              </a:solidFill>
              <a:latin typeface="Neue Haas Grotesk Text Pro"/>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11B8BD7A-06BD-4853-9DDD-DFA3EE0BFFFC}" type="slidenum">
              <a:t>&lt;#&gt;</a:t>
            </a:fld>
          </a:p>
        </p:txBody>
      </p:sp>
      <p:sp>
        <p:nvSpPr>
          <p:cNvPr id="7" name="PlaceHolder 6"/>
          <p:cNvSpPr>
            <a:spLocks noGrp="1"/>
          </p:cNvSpPr>
          <p:nvPr>
            <p:ph type="dt" idx="1"/>
          </p:nvPr>
        </p:nvSpPr>
        <p:spPr/>
        <p:txBody>
          <a:bodyPr/>
          <a:p>
            <a:r>
              <a:rPr lang="fr-F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1088280" y="1090080"/>
            <a:ext cx="9922320" cy="129384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Neue Haas Grotesk Text Pro"/>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9E74F62C-3609-470A-ADED-5462634315E7}" type="slidenum">
              <a:t>&lt;#&gt;</a:t>
            </a:fld>
          </a:p>
        </p:txBody>
      </p:sp>
      <p:sp>
        <p:nvSpPr>
          <p:cNvPr id="5" name="PlaceHolder 4"/>
          <p:cNvSpPr>
            <a:spLocks noGrp="1"/>
          </p:cNvSpPr>
          <p:nvPr>
            <p:ph type="dt" idx="1"/>
          </p:nvPr>
        </p:nvSpPr>
        <p:spPr/>
        <p:txBody>
          <a:bodyPr/>
          <a:p>
            <a:r>
              <a:rPr lang="fr-F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1088280" y="1090080"/>
            <a:ext cx="9922320" cy="599868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EE9CAB93-9B59-4897-99F9-27EDF520280E}" type="slidenum">
              <a:t>&lt;#&gt;</a:t>
            </a:fld>
          </a:p>
        </p:txBody>
      </p:sp>
      <p:sp>
        <p:nvSpPr>
          <p:cNvPr id="5" name="PlaceHolder 4"/>
          <p:cNvSpPr>
            <a:spLocks noGrp="1"/>
          </p:cNvSpPr>
          <p:nvPr>
            <p:ph type="dt" idx="1"/>
          </p:nvPr>
        </p:nvSpPr>
        <p:spPr/>
        <p:txBody>
          <a:bodyPr/>
          <a:p>
            <a:r>
              <a:rPr lang="fr-F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088280" y="1090080"/>
            <a:ext cx="9922320" cy="129384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Neue Haas Grotesk Text Pro"/>
            </a:endParaRPr>
          </a:p>
        </p:txBody>
      </p:sp>
      <p:sp>
        <p:nvSpPr>
          <p:cNvPr id="16" name="PlaceHolder 2"/>
          <p:cNvSpPr>
            <a:spLocks noGrp="1"/>
          </p:cNvSpPr>
          <p:nvPr>
            <p:ph/>
          </p:nvPr>
        </p:nvSpPr>
        <p:spPr>
          <a:xfrm>
            <a:off x="1088280" y="2447640"/>
            <a:ext cx="4842000" cy="1830600"/>
          </a:xfrm>
          <a:prstGeom prst="rect">
            <a:avLst/>
          </a:prstGeom>
          <a:noFill/>
          <a:ln w="0">
            <a:noFill/>
          </a:ln>
        </p:spPr>
        <p:txBody>
          <a:bodyPr lIns="0" rIns="0" tIns="0" bIns="0" anchor="t">
            <a:normAutofit/>
          </a:bodyPr>
          <a:p>
            <a:pPr indent="0">
              <a:lnSpc>
                <a:spcPct val="130000"/>
              </a:lnSpc>
              <a:spcBef>
                <a:spcPts val="1417"/>
              </a:spcBef>
              <a:buNone/>
            </a:pPr>
            <a:endParaRPr b="0" lang="fr-FR" sz="1800" spc="-1" strike="noStrike">
              <a:solidFill>
                <a:srgbClr val="000000"/>
              </a:solidFill>
              <a:latin typeface="Neue Haas Grotesk Text Pro"/>
            </a:endParaRPr>
          </a:p>
        </p:txBody>
      </p:sp>
      <p:sp>
        <p:nvSpPr>
          <p:cNvPr id="17" name="PlaceHolder 3"/>
          <p:cNvSpPr>
            <a:spLocks noGrp="1"/>
          </p:cNvSpPr>
          <p:nvPr>
            <p:ph/>
          </p:nvPr>
        </p:nvSpPr>
        <p:spPr>
          <a:xfrm>
            <a:off x="6172920" y="2447640"/>
            <a:ext cx="4842000" cy="3838320"/>
          </a:xfrm>
          <a:prstGeom prst="rect">
            <a:avLst/>
          </a:prstGeom>
          <a:noFill/>
          <a:ln w="0">
            <a:noFill/>
          </a:ln>
        </p:spPr>
        <p:txBody>
          <a:bodyPr lIns="0" rIns="0" tIns="0" bIns="0" anchor="t">
            <a:normAutofit/>
          </a:bodyPr>
          <a:p>
            <a:pPr indent="0">
              <a:lnSpc>
                <a:spcPct val="130000"/>
              </a:lnSpc>
              <a:spcBef>
                <a:spcPts val="1417"/>
              </a:spcBef>
              <a:buNone/>
            </a:pPr>
            <a:endParaRPr b="0" lang="fr-FR" sz="1800" spc="-1" strike="noStrike">
              <a:solidFill>
                <a:srgbClr val="000000"/>
              </a:solidFill>
              <a:latin typeface="Neue Haas Grotesk Text Pro"/>
            </a:endParaRPr>
          </a:p>
        </p:txBody>
      </p:sp>
      <p:sp>
        <p:nvSpPr>
          <p:cNvPr id="18" name="PlaceHolder 4"/>
          <p:cNvSpPr>
            <a:spLocks noGrp="1"/>
          </p:cNvSpPr>
          <p:nvPr>
            <p:ph/>
          </p:nvPr>
        </p:nvSpPr>
        <p:spPr>
          <a:xfrm>
            <a:off x="1088280" y="4452480"/>
            <a:ext cx="4842000" cy="1830600"/>
          </a:xfrm>
          <a:prstGeom prst="rect">
            <a:avLst/>
          </a:prstGeom>
          <a:noFill/>
          <a:ln w="0">
            <a:noFill/>
          </a:ln>
        </p:spPr>
        <p:txBody>
          <a:bodyPr lIns="0" rIns="0" tIns="0" bIns="0" anchor="t">
            <a:normAutofit/>
          </a:bodyPr>
          <a:p>
            <a:pPr indent="0">
              <a:lnSpc>
                <a:spcPct val="130000"/>
              </a:lnSpc>
              <a:spcBef>
                <a:spcPts val="1417"/>
              </a:spcBef>
              <a:buNone/>
            </a:pPr>
            <a:endParaRPr b="0" lang="fr-FR" sz="1800" spc="-1" strike="noStrike">
              <a:solidFill>
                <a:srgbClr val="000000"/>
              </a:solidFill>
              <a:latin typeface="Neue Haas Grotesk Text Pro"/>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8FAEE42-4E91-4E1B-9164-772CD9D52AD3}" type="slidenum">
              <a:t>&lt;#&gt;</a:t>
            </a:fld>
          </a:p>
        </p:txBody>
      </p:sp>
      <p:sp>
        <p:nvSpPr>
          <p:cNvPr id="8" name="PlaceHolder 7"/>
          <p:cNvSpPr>
            <a:spLocks noGrp="1"/>
          </p:cNvSpPr>
          <p:nvPr>
            <p:ph type="dt" idx="1"/>
          </p:nvPr>
        </p:nvSpPr>
        <p:spPr/>
        <p:txBody>
          <a:bodyPr/>
          <a:p>
            <a:r>
              <a:rPr lang="fr-F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088280" y="1090080"/>
            <a:ext cx="9922320" cy="129384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Neue Haas Grotesk Text Pro"/>
            </a:endParaRPr>
          </a:p>
        </p:txBody>
      </p:sp>
      <p:sp>
        <p:nvSpPr>
          <p:cNvPr id="20" name="PlaceHolder 2"/>
          <p:cNvSpPr>
            <a:spLocks noGrp="1"/>
          </p:cNvSpPr>
          <p:nvPr>
            <p:ph/>
          </p:nvPr>
        </p:nvSpPr>
        <p:spPr>
          <a:xfrm>
            <a:off x="1088280" y="2447640"/>
            <a:ext cx="4842000" cy="3838320"/>
          </a:xfrm>
          <a:prstGeom prst="rect">
            <a:avLst/>
          </a:prstGeom>
          <a:noFill/>
          <a:ln w="0">
            <a:noFill/>
          </a:ln>
        </p:spPr>
        <p:txBody>
          <a:bodyPr lIns="0" rIns="0" tIns="0" bIns="0" anchor="t">
            <a:normAutofit/>
          </a:bodyPr>
          <a:p>
            <a:pPr indent="0">
              <a:lnSpc>
                <a:spcPct val="130000"/>
              </a:lnSpc>
              <a:spcBef>
                <a:spcPts val="1417"/>
              </a:spcBef>
              <a:buNone/>
            </a:pPr>
            <a:endParaRPr b="0" lang="fr-FR" sz="1800" spc="-1" strike="noStrike">
              <a:solidFill>
                <a:srgbClr val="000000"/>
              </a:solidFill>
              <a:latin typeface="Neue Haas Grotesk Text Pro"/>
            </a:endParaRPr>
          </a:p>
        </p:txBody>
      </p:sp>
      <p:sp>
        <p:nvSpPr>
          <p:cNvPr id="21" name="PlaceHolder 3"/>
          <p:cNvSpPr>
            <a:spLocks noGrp="1"/>
          </p:cNvSpPr>
          <p:nvPr>
            <p:ph/>
          </p:nvPr>
        </p:nvSpPr>
        <p:spPr>
          <a:xfrm>
            <a:off x="6172920" y="2447640"/>
            <a:ext cx="4842000" cy="1830600"/>
          </a:xfrm>
          <a:prstGeom prst="rect">
            <a:avLst/>
          </a:prstGeom>
          <a:noFill/>
          <a:ln w="0">
            <a:noFill/>
          </a:ln>
        </p:spPr>
        <p:txBody>
          <a:bodyPr lIns="0" rIns="0" tIns="0" bIns="0" anchor="t">
            <a:normAutofit/>
          </a:bodyPr>
          <a:p>
            <a:pPr indent="0">
              <a:lnSpc>
                <a:spcPct val="130000"/>
              </a:lnSpc>
              <a:spcBef>
                <a:spcPts val="1417"/>
              </a:spcBef>
              <a:buNone/>
            </a:pPr>
            <a:endParaRPr b="0" lang="fr-FR" sz="1800" spc="-1" strike="noStrike">
              <a:solidFill>
                <a:srgbClr val="000000"/>
              </a:solidFill>
              <a:latin typeface="Neue Haas Grotesk Text Pro"/>
            </a:endParaRPr>
          </a:p>
        </p:txBody>
      </p:sp>
      <p:sp>
        <p:nvSpPr>
          <p:cNvPr id="22" name="PlaceHolder 4"/>
          <p:cNvSpPr>
            <a:spLocks noGrp="1"/>
          </p:cNvSpPr>
          <p:nvPr>
            <p:ph/>
          </p:nvPr>
        </p:nvSpPr>
        <p:spPr>
          <a:xfrm>
            <a:off x="6172920" y="4452480"/>
            <a:ext cx="4842000" cy="1830600"/>
          </a:xfrm>
          <a:prstGeom prst="rect">
            <a:avLst/>
          </a:prstGeom>
          <a:noFill/>
          <a:ln w="0">
            <a:noFill/>
          </a:ln>
        </p:spPr>
        <p:txBody>
          <a:bodyPr lIns="0" rIns="0" tIns="0" bIns="0" anchor="t">
            <a:normAutofit/>
          </a:bodyPr>
          <a:p>
            <a:pPr indent="0">
              <a:lnSpc>
                <a:spcPct val="130000"/>
              </a:lnSpc>
              <a:spcBef>
                <a:spcPts val="1417"/>
              </a:spcBef>
              <a:buNone/>
            </a:pPr>
            <a:endParaRPr b="0" lang="fr-FR" sz="1800" spc="-1" strike="noStrike">
              <a:solidFill>
                <a:srgbClr val="000000"/>
              </a:solidFill>
              <a:latin typeface="Neue Haas Grotesk Text Pro"/>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C3F8032-0F3A-40EC-B140-D0CDF1E995D6}" type="slidenum">
              <a:t>&lt;#&gt;</a:t>
            </a:fld>
          </a:p>
        </p:txBody>
      </p:sp>
      <p:sp>
        <p:nvSpPr>
          <p:cNvPr id="8" name="PlaceHolder 7"/>
          <p:cNvSpPr>
            <a:spLocks noGrp="1"/>
          </p:cNvSpPr>
          <p:nvPr>
            <p:ph type="dt" idx="1"/>
          </p:nvPr>
        </p:nvSpPr>
        <p:spPr/>
        <p:txBody>
          <a:bodyPr/>
          <a:p>
            <a:r>
              <a:rPr lang="fr-F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088280" y="1090080"/>
            <a:ext cx="9922320" cy="129384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Neue Haas Grotesk Text Pro"/>
            </a:endParaRPr>
          </a:p>
        </p:txBody>
      </p:sp>
      <p:sp>
        <p:nvSpPr>
          <p:cNvPr id="24" name="PlaceHolder 2"/>
          <p:cNvSpPr>
            <a:spLocks noGrp="1"/>
          </p:cNvSpPr>
          <p:nvPr>
            <p:ph/>
          </p:nvPr>
        </p:nvSpPr>
        <p:spPr>
          <a:xfrm>
            <a:off x="1088280" y="2447640"/>
            <a:ext cx="4842000" cy="1830600"/>
          </a:xfrm>
          <a:prstGeom prst="rect">
            <a:avLst/>
          </a:prstGeom>
          <a:noFill/>
          <a:ln w="0">
            <a:noFill/>
          </a:ln>
        </p:spPr>
        <p:txBody>
          <a:bodyPr lIns="0" rIns="0" tIns="0" bIns="0" anchor="t">
            <a:normAutofit/>
          </a:bodyPr>
          <a:p>
            <a:pPr indent="0">
              <a:lnSpc>
                <a:spcPct val="130000"/>
              </a:lnSpc>
              <a:spcBef>
                <a:spcPts val="1417"/>
              </a:spcBef>
              <a:buNone/>
            </a:pPr>
            <a:endParaRPr b="0" lang="fr-FR" sz="1800" spc="-1" strike="noStrike">
              <a:solidFill>
                <a:srgbClr val="000000"/>
              </a:solidFill>
              <a:latin typeface="Neue Haas Grotesk Text Pro"/>
            </a:endParaRPr>
          </a:p>
        </p:txBody>
      </p:sp>
      <p:sp>
        <p:nvSpPr>
          <p:cNvPr id="25" name="PlaceHolder 3"/>
          <p:cNvSpPr>
            <a:spLocks noGrp="1"/>
          </p:cNvSpPr>
          <p:nvPr>
            <p:ph/>
          </p:nvPr>
        </p:nvSpPr>
        <p:spPr>
          <a:xfrm>
            <a:off x="6172920" y="2447640"/>
            <a:ext cx="4842000" cy="1830600"/>
          </a:xfrm>
          <a:prstGeom prst="rect">
            <a:avLst/>
          </a:prstGeom>
          <a:noFill/>
          <a:ln w="0">
            <a:noFill/>
          </a:ln>
        </p:spPr>
        <p:txBody>
          <a:bodyPr lIns="0" rIns="0" tIns="0" bIns="0" anchor="t">
            <a:normAutofit/>
          </a:bodyPr>
          <a:p>
            <a:pPr indent="0">
              <a:lnSpc>
                <a:spcPct val="130000"/>
              </a:lnSpc>
              <a:spcBef>
                <a:spcPts val="1417"/>
              </a:spcBef>
              <a:buNone/>
            </a:pPr>
            <a:endParaRPr b="0" lang="fr-FR" sz="1800" spc="-1" strike="noStrike">
              <a:solidFill>
                <a:srgbClr val="000000"/>
              </a:solidFill>
              <a:latin typeface="Neue Haas Grotesk Text Pro"/>
            </a:endParaRPr>
          </a:p>
        </p:txBody>
      </p:sp>
      <p:sp>
        <p:nvSpPr>
          <p:cNvPr id="26" name="PlaceHolder 4"/>
          <p:cNvSpPr>
            <a:spLocks noGrp="1"/>
          </p:cNvSpPr>
          <p:nvPr>
            <p:ph/>
          </p:nvPr>
        </p:nvSpPr>
        <p:spPr>
          <a:xfrm>
            <a:off x="1088280" y="4452480"/>
            <a:ext cx="9922320" cy="1830600"/>
          </a:xfrm>
          <a:prstGeom prst="rect">
            <a:avLst/>
          </a:prstGeom>
          <a:noFill/>
          <a:ln w="0">
            <a:noFill/>
          </a:ln>
        </p:spPr>
        <p:txBody>
          <a:bodyPr lIns="0" rIns="0" tIns="0" bIns="0" anchor="t">
            <a:normAutofit/>
          </a:bodyPr>
          <a:p>
            <a:pPr indent="0">
              <a:lnSpc>
                <a:spcPct val="130000"/>
              </a:lnSpc>
              <a:spcBef>
                <a:spcPts val="1417"/>
              </a:spcBef>
              <a:buNone/>
            </a:pPr>
            <a:endParaRPr b="0" lang="fr-FR" sz="1800" spc="-1" strike="noStrike">
              <a:solidFill>
                <a:srgbClr val="000000"/>
              </a:solidFill>
              <a:latin typeface="Neue Haas Grotesk Text Pro"/>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A752980-36C9-4683-A806-0DB1609780BC}" type="slidenum">
              <a:t>&lt;#&gt;</a:t>
            </a:fld>
          </a:p>
        </p:txBody>
      </p:sp>
      <p:sp>
        <p:nvSpPr>
          <p:cNvPr id="8" name="PlaceHolder 7"/>
          <p:cNvSpPr>
            <a:spLocks noGrp="1"/>
          </p:cNvSpPr>
          <p:nvPr>
            <p:ph type="dt" idx="1"/>
          </p:nvPr>
        </p:nvSpPr>
        <p:spPr/>
        <p:txBody>
          <a:bodyPr/>
          <a:p>
            <a:r>
              <a:rPr lang="fr-F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cxnSp>
        <p:nvCxnSpPr>
          <p:cNvPr id="0" name="Straight Connector 27"/>
          <p:cNvCxnSpPr/>
          <p:nvPr/>
        </p:nvCxnSpPr>
        <p:spPr>
          <a:xfrm>
            <a:off x="0" y="1185120"/>
            <a:ext cx="804240" cy="360"/>
          </a:xfrm>
          <a:prstGeom prst="straightConnector1">
            <a:avLst/>
          </a:prstGeom>
          <a:ln w="85725">
            <a:solidFill>
              <a:srgbClr val="000000"/>
            </a:solidFill>
          </a:ln>
        </p:spPr>
      </p:cxnSp>
      <p:sp>
        <p:nvSpPr>
          <p:cNvPr id="1" name="PlaceHolder 1"/>
          <p:cNvSpPr>
            <a:spLocks noGrp="1"/>
          </p:cNvSpPr>
          <p:nvPr>
            <p:ph type="title"/>
          </p:nvPr>
        </p:nvSpPr>
        <p:spPr>
          <a:xfrm>
            <a:off x="1088280" y="1078200"/>
            <a:ext cx="9287640" cy="2956320"/>
          </a:xfrm>
          <a:prstGeom prst="rect">
            <a:avLst/>
          </a:prstGeom>
          <a:noFill/>
          <a:ln w="0">
            <a:noFill/>
          </a:ln>
        </p:spPr>
        <p:txBody>
          <a:bodyPr anchor="t">
            <a:noAutofit/>
          </a:bodyPr>
          <a:p>
            <a:pPr indent="0">
              <a:lnSpc>
                <a:spcPct val="85000"/>
              </a:lnSpc>
              <a:buNone/>
            </a:pPr>
            <a:r>
              <a:rPr b="1" lang="en-US" sz="6600" spc="-1" strike="noStrike" cap="all">
                <a:solidFill>
                  <a:srgbClr val="000000"/>
                </a:solidFill>
                <a:latin typeface="Neue Haas Grotesk Text Pro"/>
              </a:rPr>
              <a:t>Click to edit Master title style</a:t>
            </a:r>
            <a:endParaRPr b="0" lang="fr-FR" sz="6600" spc="-1" strike="noStrike">
              <a:solidFill>
                <a:srgbClr val="000000"/>
              </a:solidFill>
              <a:latin typeface="Neue Haas Grotesk Text Pro"/>
            </a:endParaRPr>
          </a:p>
        </p:txBody>
      </p:sp>
      <p:sp>
        <p:nvSpPr>
          <p:cNvPr id="2" name="PlaceHolder 2"/>
          <p:cNvSpPr>
            <a:spLocks noGrp="1"/>
          </p:cNvSpPr>
          <p:nvPr>
            <p:ph type="dt" idx="1"/>
          </p:nvPr>
        </p:nvSpPr>
        <p:spPr>
          <a:xfrm>
            <a:off x="7315200" y="6389640"/>
            <a:ext cx="3695040" cy="364680"/>
          </a:xfrm>
          <a:prstGeom prst="rect">
            <a:avLst/>
          </a:prstGeom>
          <a:noFill/>
          <a:ln w="0">
            <a:noFill/>
          </a:ln>
        </p:spPr>
        <p:txBody>
          <a:bodyPr anchor="ctr">
            <a:noAutofit/>
          </a:bodyPr>
          <a:lstStyle>
            <a:lvl1pPr indent="0">
              <a:lnSpc>
                <a:spcPct val="100000"/>
              </a:lnSpc>
              <a:buNone/>
              <a:defRPr b="0" lang="en-US" sz="900" spc="-1" strike="noStrike">
                <a:solidFill>
                  <a:srgbClr val="000000"/>
                </a:solidFill>
                <a:latin typeface="Neue Haas Grotesk Text Pro"/>
              </a:defRPr>
            </a:lvl1pPr>
          </a:lstStyle>
          <a:p>
            <a:pPr indent="0">
              <a:lnSpc>
                <a:spcPct val="100000"/>
              </a:lnSpc>
              <a:buNone/>
            </a:pPr>
            <a:r>
              <a:rPr b="0" lang="en-US" sz="900" spc="-1" strike="noStrike">
                <a:solidFill>
                  <a:srgbClr val="000000"/>
                </a:solidFill>
                <a:latin typeface="Neue Haas Grotesk Text Pro"/>
              </a:rPr>
              <a:t>&lt;date/heure&gt;</a:t>
            </a:r>
            <a:endParaRPr b="0" lang="fr-FR" sz="900" spc="-1" strike="noStrike">
              <a:solidFill>
                <a:srgbClr val="000000"/>
              </a:solidFill>
              <a:latin typeface="Times New Roman"/>
            </a:endParaRPr>
          </a:p>
        </p:txBody>
      </p:sp>
      <p:sp>
        <p:nvSpPr>
          <p:cNvPr id="3" name="PlaceHolder 3"/>
          <p:cNvSpPr>
            <a:spLocks noGrp="1"/>
          </p:cNvSpPr>
          <p:nvPr>
            <p:ph type="ftr" idx="2"/>
          </p:nvPr>
        </p:nvSpPr>
        <p:spPr>
          <a:xfrm>
            <a:off x="1090800" y="6389640"/>
            <a:ext cx="4433040" cy="364680"/>
          </a:xfrm>
          <a:prstGeom prst="rect">
            <a:avLst/>
          </a:prstGeom>
          <a:noFill/>
          <a:ln w="0">
            <a:noFill/>
          </a:ln>
        </p:spPr>
        <p:txBody>
          <a:bodyPr anchor="ctr">
            <a:noAutofit/>
          </a:bodyPr>
          <a:lstStyle>
            <a:lvl1pPr indent="0" algn="ctr">
              <a:buNone/>
              <a:defRPr b="0" lang="fr-FR" sz="1400" spc="-1" strike="noStrike">
                <a:solidFill>
                  <a:srgbClr val="000000"/>
                </a:solidFill>
                <a:latin typeface="Times New Roman"/>
              </a:defRPr>
            </a:lvl1pPr>
          </a:lstStyle>
          <a:p>
            <a:pPr indent="0" algn="ctr">
              <a:buNone/>
            </a:pPr>
            <a:r>
              <a:rPr b="0" lang="fr-FR" sz="1400" spc="-1" strike="noStrike">
                <a:solidFill>
                  <a:srgbClr val="000000"/>
                </a:solidFill>
                <a:latin typeface="Times New Roman"/>
              </a:rPr>
              <a:t>&lt;pied de page&gt;</a:t>
            </a:r>
            <a:endParaRPr b="0" lang="fr-FR" sz="1400" spc="-1" strike="noStrike">
              <a:solidFill>
                <a:srgbClr val="000000"/>
              </a:solidFill>
              <a:latin typeface="Times New Roman"/>
            </a:endParaRPr>
          </a:p>
        </p:txBody>
      </p:sp>
      <p:sp>
        <p:nvSpPr>
          <p:cNvPr id="4" name="PlaceHolder 4"/>
          <p:cNvSpPr>
            <a:spLocks noGrp="1"/>
          </p:cNvSpPr>
          <p:nvPr>
            <p:ph type="sldNum" idx="3"/>
          </p:nvPr>
        </p:nvSpPr>
        <p:spPr>
          <a:xfrm>
            <a:off x="10983240" y="6389640"/>
            <a:ext cx="939960" cy="364680"/>
          </a:xfrm>
          <a:prstGeom prst="rect">
            <a:avLst/>
          </a:prstGeom>
          <a:noFill/>
          <a:ln w="0">
            <a:noFill/>
          </a:ln>
        </p:spPr>
        <p:txBody>
          <a:bodyPr anchor="ctr">
            <a:noAutofit/>
          </a:bodyPr>
          <a:lstStyle>
            <a:lvl1pPr indent="0" algn="r">
              <a:lnSpc>
                <a:spcPct val="100000"/>
              </a:lnSpc>
              <a:buNone/>
              <a:defRPr b="0" lang="en-US" sz="900" spc="-1" strike="noStrike">
                <a:solidFill>
                  <a:srgbClr val="000000"/>
                </a:solidFill>
                <a:latin typeface="Neue Haas Grotesk Text Pro"/>
              </a:defRPr>
            </a:lvl1pPr>
          </a:lstStyle>
          <a:p>
            <a:pPr indent="0" algn="r">
              <a:lnSpc>
                <a:spcPct val="100000"/>
              </a:lnSpc>
              <a:buNone/>
            </a:pPr>
            <a:fld id="{5D68D7D5-FDC7-4E54-AFC6-7087178C1D93}" type="slidenum">
              <a:rPr b="0" lang="en-US" sz="900" spc="-1" strike="noStrike">
                <a:solidFill>
                  <a:srgbClr val="000000"/>
                </a:solidFill>
                <a:latin typeface="Neue Haas Grotesk Text Pro"/>
              </a:rPr>
              <a:t>&lt;numéro&gt;</a:t>
            </a:fld>
            <a:endParaRPr b="0" lang="fr-FR" sz="900" spc="-1" strike="noStrike">
              <a:solidFill>
                <a:srgbClr val="000000"/>
              </a:solidFill>
              <a:latin typeface="Times New Roman"/>
            </a:endParaRP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30000"/>
              </a:lnSpc>
              <a:spcBef>
                <a:spcPts val="1417"/>
              </a:spcBef>
              <a:buClr>
                <a:srgbClr val="000000"/>
              </a:buClr>
              <a:buSzPct val="45000"/>
              <a:buFont typeface="Wingdings" charset="2"/>
              <a:buChar char=""/>
            </a:pPr>
            <a:r>
              <a:rPr b="0" lang="fr-FR" sz="1800" spc="-1" strike="noStrike">
                <a:solidFill>
                  <a:srgbClr val="000000"/>
                </a:solidFill>
                <a:latin typeface="Neue Haas Grotesk Text Pro"/>
              </a:rPr>
              <a:t>Cliquez pour éditer le format du plan de texte</a:t>
            </a:r>
            <a:endParaRPr b="0" lang="fr-FR" sz="1800" spc="-1" strike="noStrike">
              <a:solidFill>
                <a:srgbClr val="000000"/>
              </a:solidFill>
              <a:latin typeface="Neue Haas Grotesk Text Pro"/>
            </a:endParaRPr>
          </a:p>
          <a:p>
            <a:pPr lvl="1" marL="864000" indent="-324000">
              <a:lnSpc>
                <a:spcPct val="130000"/>
              </a:lnSpc>
              <a:spcBef>
                <a:spcPts val="1134"/>
              </a:spcBef>
              <a:buClr>
                <a:srgbClr val="000000"/>
              </a:buClr>
              <a:buSzPct val="75000"/>
              <a:buFont typeface="Symbol" charset="2"/>
              <a:buChar char=""/>
            </a:pPr>
            <a:r>
              <a:rPr b="0" lang="fr-FR" sz="1600" spc="-1" strike="noStrike">
                <a:solidFill>
                  <a:srgbClr val="000000"/>
                </a:solidFill>
                <a:latin typeface="Neue Haas Grotesk Text Pro"/>
              </a:rPr>
              <a:t>Second niveau de plan</a:t>
            </a:r>
            <a:endParaRPr b="0" lang="fr-FR" sz="1600" spc="-1" strike="noStrike">
              <a:solidFill>
                <a:srgbClr val="000000"/>
              </a:solidFill>
              <a:latin typeface="Neue Haas Grotesk Text Pro"/>
            </a:endParaRPr>
          </a:p>
          <a:p>
            <a:pPr lvl="2" marL="1296000" indent="-288000">
              <a:lnSpc>
                <a:spcPct val="130000"/>
              </a:lnSpc>
              <a:spcBef>
                <a:spcPts val="850"/>
              </a:spcBef>
              <a:buClr>
                <a:srgbClr val="000000"/>
              </a:buClr>
              <a:buSzPct val="45000"/>
              <a:buFont typeface="Wingdings" charset="2"/>
              <a:buChar char=""/>
            </a:pPr>
            <a:r>
              <a:rPr b="0" lang="fr-FR" sz="1400" spc="-1" strike="noStrike">
                <a:solidFill>
                  <a:srgbClr val="000000"/>
                </a:solidFill>
                <a:latin typeface="Neue Haas Grotesk Text Pro"/>
              </a:rPr>
              <a:t>Troisième niveau de plan</a:t>
            </a:r>
            <a:endParaRPr b="0" lang="fr-FR" sz="1400" spc="-1" strike="noStrike">
              <a:solidFill>
                <a:srgbClr val="000000"/>
              </a:solidFill>
              <a:latin typeface="Neue Haas Grotesk Text Pro"/>
            </a:endParaRPr>
          </a:p>
          <a:p>
            <a:pPr lvl="3" marL="1728000" indent="-216000">
              <a:lnSpc>
                <a:spcPct val="130000"/>
              </a:lnSpc>
              <a:spcBef>
                <a:spcPts val="567"/>
              </a:spcBef>
              <a:buClr>
                <a:srgbClr val="000000"/>
              </a:buClr>
              <a:buSzPct val="75000"/>
              <a:buFont typeface="Symbol" charset="2"/>
              <a:buChar char=""/>
            </a:pPr>
            <a:r>
              <a:rPr b="0" lang="fr-FR" sz="1400" spc="-1" strike="noStrike">
                <a:solidFill>
                  <a:srgbClr val="000000"/>
                </a:solidFill>
                <a:latin typeface="Neue Haas Grotesk Text Pro"/>
              </a:rPr>
              <a:t>Quatrième niveau de plan</a:t>
            </a:r>
            <a:endParaRPr b="0" lang="fr-FR" sz="1400" spc="-1" strike="noStrike">
              <a:solidFill>
                <a:srgbClr val="000000"/>
              </a:solidFill>
              <a:latin typeface="Neue Haas Grotesk Text Pro"/>
            </a:endParaRPr>
          </a:p>
          <a:p>
            <a:pPr lvl="4" marL="2160000" indent="-216000">
              <a:lnSpc>
                <a:spcPct val="130000"/>
              </a:lnSpc>
              <a:spcBef>
                <a:spcPts val="283"/>
              </a:spcBef>
              <a:buClr>
                <a:srgbClr val="000000"/>
              </a:buClr>
              <a:buSzPct val="45000"/>
              <a:buFont typeface="Wingdings" charset="2"/>
              <a:buChar char=""/>
            </a:pPr>
            <a:r>
              <a:rPr b="0" lang="fr-FR" sz="2000" spc="-1" strike="noStrike">
                <a:solidFill>
                  <a:srgbClr val="000000"/>
                </a:solidFill>
                <a:latin typeface="Neue Haas Grotesk Text Pro"/>
              </a:rPr>
              <a:t>Cinquième niveau de plan</a:t>
            </a:r>
            <a:endParaRPr b="0" lang="fr-FR" sz="2000" spc="-1" strike="noStrike">
              <a:solidFill>
                <a:srgbClr val="000000"/>
              </a:solidFill>
              <a:latin typeface="Neue Haas Grotesk Text Pro"/>
            </a:endParaRPr>
          </a:p>
          <a:p>
            <a:pPr lvl="5" marL="2592000" indent="-216000">
              <a:lnSpc>
                <a:spcPct val="130000"/>
              </a:lnSpc>
              <a:spcBef>
                <a:spcPts val="283"/>
              </a:spcBef>
              <a:buClr>
                <a:srgbClr val="000000"/>
              </a:buClr>
              <a:buSzPct val="45000"/>
              <a:buFont typeface="Wingdings" charset="2"/>
              <a:buChar char=""/>
            </a:pPr>
            <a:r>
              <a:rPr b="0" lang="fr-FR" sz="2000" spc="-1" strike="noStrike">
                <a:solidFill>
                  <a:srgbClr val="000000"/>
                </a:solidFill>
                <a:latin typeface="Neue Haas Grotesk Text Pro"/>
              </a:rPr>
              <a:t>Sixième niveau de plan</a:t>
            </a:r>
            <a:endParaRPr b="0" lang="fr-FR" sz="2000" spc="-1" strike="noStrike">
              <a:solidFill>
                <a:srgbClr val="000000"/>
              </a:solidFill>
              <a:latin typeface="Neue Haas Grotesk Text Pro"/>
            </a:endParaRPr>
          </a:p>
          <a:p>
            <a:pPr lvl="6" marL="3024000" indent="-216000">
              <a:lnSpc>
                <a:spcPct val="130000"/>
              </a:lnSpc>
              <a:spcBef>
                <a:spcPts val="283"/>
              </a:spcBef>
              <a:buClr>
                <a:srgbClr val="000000"/>
              </a:buClr>
              <a:buSzPct val="45000"/>
              <a:buFont typeface="Wingdings" charset="2"/>
              <a:buChar char=""/>
            </a:pPr>
            <a:r>
              <a:rPr b="0" lang="fr-FR" sz="2000" spc="-1" strike="noStrike">
                <a:solidFill>
                  <a:srgbClr val="000000"/>
                </a:solidFill>
                <a:latin typeface="Neue Haas Grotesk Text Pro"/>
              </a:rPr>
              <a:t>Septième niveau de plan</a:t>
            </a:r>
            <a:endParaRPr b="0" lang="fr-FR" sz="2000" spc="-1" strike="noStrike">
              <a:solidFill>
                <a:srgbClr val="000000"/>
              </a:solidFill>
              <a:latin typeface="Neue Haas Grotesk Text Pro"/>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cxnSp>
        <p:nvCxnSpPr>
          <p:cNvPr id="42" name="Straight Connector 27"/>
          <p:cNvCxnSpPr/>
          <p:nvPr/>
        </p:nvCxnSpPr>
        <p:spPr>
          <a:xfrm>
            <a:off x="0" y="1185120"/>
            <a:ext cx="804240" cy="360"/>
          </a:xfrm>
          <a:prstGeom prst="straightConnector1">
            <a:avLst/>
          </a:prstGeom>
          <a:ln w="85725">
            <a:solidFill>
              <a:srgbClr val="000000"/>
            </a:solidFill>
          </a:ln>
        </p:spPr>
      </p:cxnSp>
      <p:sp>
        <p:nvSpPr>
          <p:cNvPr id="43" name="PlaceHolder 1"/>
          <p:cNvSpPr>
            <a:spLocks noGrp="1"/>
          </p:cNvSpPr>
          <p:nvPr>
            <p:ph type="title"/>
          </p:nvPr>
        </p:nvSpPr>
        <p:spPr>
          <a:xfrm>
            <a:off x="1088280" y="1090080"/>
            <a:ext cx="9922320" cy="1293840"/>
          </a:xfrm>
          <a:prstGeom prst="rect">
            <a:avLst/>
          </a:prstGeom>
          <a:noFill/>
          <a:ln w="0">
            <a:noFill/>
          </a:ln>
        </p:spPr>
        <p:txBody>
          <a:bodyPr anchor="t">
            <a:noAutofit/>
          </a:bodyPr>
          <a:p>
            <a:pPr indent="0">
              <a:lnSpc>
                <a:spcPct val="85000"/>
              </a:lnSpc>
              <a:buNone/>
            </a:pPr>
            <a:r>
              <a:rPr b="1" lang="en-US" sz="4400" spc="-1" strike="noStrike">
                <a:solidFill>
                  <a:srgbClr val="000000"/>
                </a:solidFill>
                <a:latin typeface="Neue Haas Grotesk Text Pro"/>
              </a:rPr>
              <a:t>Click to edit Master title style</a:t>
            </a:r>
            <a:endParaRPr b="0" lang="fr-FR" sz="4400" spc="-1" strike="noStrike">
              <a:solidFill>
                <a:srgbClr val="000000"/>
              </a:solidFill>
              <a:latin typeface="Neue Haas Grotesk Text Pro"/>
            </a:endParaRPr>
          </a:p>
        </p:txBody>
      </p:sp>
      <p:sp>
        <p:nvSpPr>
          <p:cNvPr id="44" name="PlaceHolder 2"/>
          <p:cNvSpPr>
            <a:spLocks noGrp="1"/>
          </p:cNvSpPr>
          <p:nvPr>
            <p:ph type="body"/>
          </p:nvPr>
        </p:nvSpPr>
        <p:spPr>
          <a:xfrm>
            <a:off x="1088280" y="2447640"/>
            <a:ext cx="9922320" cy="3838320"/>
          </a:xfrm>
          <a:prstGeom prst="rect">
            <a:avLst/>
          </a:prstGeom>
          <a:noFill/>
          <a:ln w="0">
            <a:noFill/>
          </a:ln>
        </p:spPr>
        <p:txBody>
          <a:bodyPr anchor="t">
            <a:noAutofit/>
          </a:bodyPr>
          <a:p>
            <a:pPr marL="228600" indent="-228600">
              <a:lnSpc>
                <a:spcPct val="130000"/>
              </a:lnSpc>
              <a:spcBef>
                <a:spcPts val="1001"/>
              </a:spcBef>
              <a:buClr>
                <a:srgbClr val="000000"/>
              </a:buClr>
              <a:buFont typeface="Neue Haas Grotesk Text Pro"/>
              <a:buChar char="-"/>
            </a:pPr>
            <a:r>
              <a:rPr b="0" lang="en-US" sz="1800" spc="-1" strike="noStrike">
                <a:solidFill>
                  <a:srgbClr val="000000"/>
                </a:solidFill>
                <a:latin typeface="Neue Haas Grotesk Text Pro"/>
              </a:rPr>
              <a:t>Click to edit Master text styles</a:t>
            </a:r>
            <a:endParaRPr b="0" lang="fr-FR" sz="1800" spc="-1" strike="noStrike">
              <a:solidFill>
                <a:srgbClr val="000000"/>
              </a:solidFill>
              <a:latin typeface="Neue Haas Grotesk Text Pro"/>
            </a:endParaRPr>
          </a:p>
          <a:p>
            <a:pPr lvl="1" marL="502920" indent="-228600">
              <a:lnSpc>
                <a:spcPct val="130000"/>
              </a:lnSpc>
              <a:spcBef>
                <a:spcPts val="499"/>
              </a:spcBef>
              <a:buClr>
                <a:srgbClr val="000000"/>
              </a:buClr>
              <a:buFont typeface="Neue Haas Grotesk Text Pro"/>
              <a:buChar char="-"/>
            </a:pPr>
            <a:r>
              <a:rPr b="0" lang="en-US" sz="1800" spc="-1" strike="noStrike">
                <a:solidFill>
                  <a:srgbClr val="000000"/>
                </a:solidFill>
                <a:latin typeface="Neue Haas Grotesk Text Pro"/>
              </a:rPr>
              <a:t>Second level</a:t>
            </a:r>
            <a:endParaRPr b="0" lang="fr-FR" sz="1800" spc="-1" strike="noStrike">
              <a:solidFill>
                <a:srgbClr val="000000"/>
              </a:solidFill>
              <a:latin typeface="Neue Haas Grotesk Text Pro"/>
            </a:endParaRPr>
          </a:p>
          <a:p>
            <a:pPr lvl="2" marL="731520" indent="-228600">
              <a:lnSpc>
                <a:spcPct val="130000"/>
              </a:lnSpc>
              <a:spcBef>
                <a:spcPts val="499"/>
              </a:spcBef>
              <a:buClr>
                <a:srgbClr val="000000"/>
              </a:buClr>
              <a:buFont typeface="Neue Haas Grotesk Text Pro"/>
              <a:buChar char="-"/>
            </a:pPr>
            <a:r>
              <a:rPr b="0" lang="en-US" sz="1600" spc="-1" strike="noStrike">
                <a:solidFill>
                  <a:srgbClr val="000000"/>
                </a:solidFill>
                <a:latin typeface="Neue Haas Grotesk Text Pro"/>
              </a:rPr>
              <a:t>Third level</a:t>
            </a:r>
            <a:endParaRPr b="0" lang="fr-FR" sz="1600" spc="-1" strike="noStrike">
              <a:solidFill>
                <a:srgbClr val="000000"/>
              </a:solidFill>
              <a:latin typeface="Neue Haas Grotesk Text Pro"/>
            </a:endParaRPr>
          </a:p>
          <a:p>
            <a:pPr lvl="3" marL="1005840" indent="-228600">
              <a:lnSpc>
                <a:spcPct val="130000"/>
              </a:lnSpc>
              <a:spcBef>
                <a:spcPts val="499"/>
              </a:spcBef>
              <a:buClr>
                <a:srgbClr val="000000"/>
              </a:buClr>
              <a:buFont typeface="Neue Haas Grotesk Text Pro"/>
              <a:buChar char="-"/>
            </a:pPr>
            <a:r>
              <a:rPr b="0" lang="en-US" sz="1400" spc="-1" strike="noStrike">
                <a:solidFill>
                  <a:srgbClr val="000000"/>
                </a:solidFill>
                <a:latin typeface="Neue Haas Grotesk Text Pro"/>
              </a:rPr>
              <a:t>Fourth level</a:t>
            </a:r>
            <a:endParaRPr b="0" lang="fr-FR" sz="1400" spc="-1" strike="noStrike">
              <a:solidFill>
                <a:srgbClr val="000000"/>
              </a:solidFill>
              <a:latin typeface="Neue Haas Grotesk Text Pro"/>
            </a:endParaRPr>
          </a:p>
          <a:p>
            <a:pPr lvl="4" marL="1280160" indent="-228600">
              <a:lnSpc>
                <a:spcPct val="130000"/>
              </a:lnSpc>
              <a:spcBef>
                <a:spcPts val="499"/>
              </a:spcBef>
              <a:buClr>
                <a:srgbClr val="000000"/>
              </a:buClr>
              <a:buFont typeface="Neue Haas Grotesk Text Pro"/>
              <a:buChar char="-"/>
            </a:pPr>
            <a:r>
              <a:rPr b="0" lang="en-US" sz="1400" spc="-1" strike="noStrike">
                <a:solidFill>
                  <a:srgbClr val="000000"/>
                </a:solidFill>
                <a:latin typeface="Neue Haas Grotesk Text Pro"/>
              </a:rPr>
              <a:t>Fifth level</a:t>
            </a:r>
            <a:endParaRPr b="0" lang="fr-FR" sz="1400" spc="-1" strike="noStrike">
              <a:solidFill>
                <a:srgbClr val="000000"/>
              </a:solidFill>
              <a:latin typeface="Neue Haas Grotesk Text Pro"/>
            </a:endParaRPr>
          </a:p>
        </p:txBody>
      </p:sp>
      <p:sp>
        <p:nvSpPr>
          <p:cNvPr id="45" name="PlaceHolder 3"/>
          <p:cNvSpPr>
            <a:spLocks noGrp="1"/>
          </p:cNvSpPr>
          <p:nvPr>
            <p:ph type="dt" idx="4"/>
          </p:nvPr>
        </p:nvSpPr>
        <p:spPr>
          <a:xfrm>
            <a:off x="7315200" y="6389640"/>
            <a:ext cx="3695040" cy="364680"/>
          </a:xfrm>
          <a:prstGeom prst="rect">
            <a:avLst/>
          </a:prstGeom>
          <a:noFill/>
          <a:ln w="0">
            <a:noFill/>
          </a:ln>
        </p:spPr>
        <p:txBody>
          <a:bodyPr anchor="ctr">
            <a:noAutofit/>
          </a:bodyPr>
          <a:lstStyle>
            <a:lvl1pPr indent="0">
              <a:lnSpc>
                <a:spcPct val="100000"/>
              </a:lnSpc>
              <a:buNone/>
              <a:defRPr b="0" lang="en-US" sz="900" spc="-1" strike="noStrike">
                <a:solidFill>
                  <a:srgbClr val="000000"/>
                </a:solidFill>
                <a:latin typeface="Neue Haas Grotesk Text Pro"/>
              </a:defRPr>
            </a:lvl1pPr>
          </a:lstStyle>
          <a:p>
            <a:pPr indent="0">
              <a:lnSpc>
                <a:spcPct val="100000"/>
              </a:lnSpc>
              <a:buNone/>
            </a:pPr>
            <a:r>
              <a:rPr b="0" lang="en-US" sz="900" spc="-1" strike="noStrike">
                <a:solidFill>
                  <a:srgbClr val="000000"/>
                </a:solidFill>
                <a:latin typeface="Neue Haas Grotesk Text Pro"/>
              </a:rPr>
              <a:t>&lt;date/heure&gt;</a:t>
            </a:r>
            <a:endParaRPr b="0" lang="fr-FR" sz="900" spc="-1" strike="noStrike">
              <a:solidFill>
                <a:srgbClr val="000000"/>
              </a:solidFill>
              <a:latin typeface="Times New Roman"/>
            </a:endParaRPr>
          </a:p>
        </p:txBody>
      </p:sp>
      <p:sp>
        <p:nvSpPr>
          <p:cNvPr id="46" name="PlaceHolder 4"/>
          <p:cNvSpPr>
            <a:spLocks noGrp="1"/>
          </p:cNvSpPr>
          <p:nvPr>
            <p:ph type="ftr" idx="5"/>
          </p:nvPr>
        </p:nvSpPr>
        <p:spPr>
          <a:xfrm>
            <a:off x="1090800" y="6389640"/>
            <a:ext cx="4433040" cy="364680"/>
          </a:xfrm>
          <a:prstGeom prst="rect">
            <a:avLst/>
          </a:prstGeom>
          <a:noFill/>
          <a:ln w="0">
            <a:noFill/>
          </a:ln>
        </p:spPr>
        <p:txBody>
          <a:bodyPr anchor="ctr">
            <a:noAutofit/>
          </a:bodyPr>
          <a:lstStyle>
            <a:lvl1pPr indent="0" algn="ctr">
              <a:buNone/>
              <a:defRPr b="0" lang="fr-FR" sz="1400" spc="-1" strike="noStrike">
                <a:solidFill>
                  <a:srgbClr val="000000"/>
                </a:solidFill>
                <a:latin typeface="Times New Roman"/>
              </a:defRPr>
            </a:lvl1pPr>
          </a:lstStyle>
          <a:p>
            <a:pPr indent="0" algn="ctr">
              <a:buNone/>
            </a:pPr>
            <a:r>
              <a:rPr b="0" lang="fr-FR" sz="1400" spc="-1" strike="noStrike">
                <a:solidFill>
                  <a:srgbClr val="000000"/>
                </a:solidFill>
                <a:latin typeface="Times New Roman"/>
              </a:rPr>
              <a:t>&lt;pied de page&gt;</a:t>
            </a:r>
            <a:endParaRPr b="0" lang="fr-FR" sz="1400" spc="-1" strike="noStrike">
              <a:solidFill>
                <a:srgbClr val="000000"/>
              </a:solidFill>
              <a:latin typeface="Times New Roman"/>
            </a:endParaRPr>
          </a:p>
        </p:txBody>
      </p:sp>
      <p:sp>
        <p:nvSpPr>
          <p:cNvPr id="47" name="PlaceHolder 5"/>
          <p:cNvSpPr>
            <a:spLocks noGrp="1"/>
          </p:cNvSpPr>
          <p:nvPr>
            <p:ph type="sldNum" idx="6"/>
          </p:nvPr>
        </p:nvSpPr>
        <p:spPr>
          <a:xfrm>
            <a:off x="10983240" y="6389640"/>
            <a:ext cx="939960" cy="364680"/>
          </a:xfrm>
          <a:prstGeom prst="rect">
            <a:avLst/>
          </a:prstGeom>
          <a:noFill/>
          <a:ln w="0">
            <a:noFill/>
          </a:ln>
        </p:spPr>
        <p:txBody>
          <a:bodyPr anchor="ctr">
            <a:noAutofit/>
          </a:bodyPr>
          <a:lstStyle>
            <a:lvl1pPr indent="0" algn="r">
              <a:lnSpc>
                <a:spcPct val="100000"/>
              </a:lnSpc>
              <a:buNone/>
              <a:defRPr b="0" lang="en-US" sz="900" spc="-1" strike="noStrike">
                <a:solidFill>
                  <a:srgbClr val="000000"/>
                </a:solidFill>
                <a:latin typeface="Neue Haas Grotesk Text Pro"/>
              </a:defRPr>
            </a:lvl1pPr>
          </a:lstStyle>
          <a:p>
            <a:pPr indent="0" algn="r">
              <a:lnSpc>
                <a:spcPct val="100000"/>
              </a:lnSpc>
              <a:buNone/>
            </a:pPr>
            <a:fld id="{30856F38-C3B3-4225-B580-DF02E907AE3F}" type="slidenum">
              <a:rPr b="0" lang="en-US" sz="900" spc="-1" strike="noStrike">
                <a:solidFill>
                  <a:srgbClr val="000000"/>
                </a:solidFill>
                <a:latin typeface="Neue Haas Grotesk Text Pro"/>
              </a:rPr>
              <a:t>&lt;numéro&gt;</a:t>
            </a:fld>
            <a:endParaRPr b="0" lang="fr-FR"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hyperlink" Target="https://fr.khanacademy.org/math/fr-v2-premiere-s/x67ebdaa4f3e116cf:algebre-les-suites/x67ebdaa4f3e116cf:somme-des-n-premiers-termes-d-une-suite/v/deriving-formula-for-sum-of-finite-geometric-series#:~:text=cette%20vid&#233;o%20Transcription-,La%20somme%20des%20n%20premiers%20termes%20d&apos;une%20suite%20g&#233;om&#233;trique,q&#8319;)%2F(1%2Dq)." TargetMode="External"/><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useBgFill="1">
        <p:nvSpPr>
          <p:cNvPr id="84" name="Rectangle 17"/>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Neue Haas Grotesk Text Pro"/>
            </a:endParaRPr>
          </a:p>
        </p:txBody>
      </p:sp>
      <p:sp>
        <p:nvSpPr>
          <p:cNvPr id="85" name="PlaceHolder 1"/>
          <p:cNvSpPr>
            <a:spLocks noGrp="1"/>
          </p:cNvSpPr>
          <p:nvPr>
            <p:ph type="title"/>
          </p:nvPr>
        </p:nvSpPr>
        <p:spPr>
          <a:xfrm>
            <a:off x="1069560" y="4516560"/>
            <a:ext cx="9940320" cy="679680"/>
          </a:xfrm>
          <a:prstGeom prst="rect">
            <a:avLst/>
          </a:prstGeom>
          <a:noFill/>
          <a:ln w="0">
            <a:noFill/>
          </a:ln>
        </p:spPr>
        <p:txBody>
          <a:bodyPr anchor="t">
            <a:normAutofit fontScale="61000"/>
          </a:bodyPr>
          <a:p>
            <a:pPr indent="0">
              <a:lnSpc>
                <a:spcPct val="85000"/>
              </a:lnSpc>
              <a:buNone/>
            </a:pPr>
            <a:r>
              <a:rPr b="1" lang="fr-FR" sz="3700" spc="-1" strike="noStrike" cap="all">
                <a:solidFill>
                  <a:srgbClr val="000000"/>
                </a:solidFill>
                <a:latin typeface="Neue Haas Grotesk Text Pro"/>
              </a:rPr>
              <a:t>R4.D.09</a:t>
            </a:r>
            <a:br>
              <a:rPr sz="3700"/>
            </a:br>
            <a:r>
              <a:rPr b="1" lang="fr-FR" sz="3700" spc="-1" strike="noStrike" cap="all">
                <a:solidFill>
                  <a:srgbClr val="000000"/>
                </a:solidFill>
                <a:latin typeface="Neue Haas Grotesk Text Pro"/>
              </a:rPr>
              <a:t>Outils Mathématiques de gestion</a:t>
            </a:r>
            <a:endParaRPr b="0" lang="fr-FR" sz="3700" spc="-1" strike="noStrike">
              <a:solidFill>
                <a:srgbClr val="000000"/>
              </a:solidFill>
              <a:latin typeface="Neue Haas Grotesk Text Pro"/>
            </a:endParaRPr>
          </a:p>
        </p:txBody>
      </p:sp>
      <p:sp>
        <p:nvSpPr>
          <p:cNvPr id="86" name="PlaceHolder 2"/>
          <p:cNvSpPr>
            <a:spLocks noGrp="1"/>
          </p:cNvSpPr>
          <p:nvPr>
            <p:ph type="subTitle"/>
          </p:nvPr>
        </p:nvSpPr>
        <p:spPr>
          <a:xfrm>
            <a:off x="1069560" y="5587920"/>
            <a:ext cx="9267840" cy="878400"/>
          </a:xfrm>
          <a:prstGeom prst="rect">
            <a:avLst/>
          </a:prstGeom>
          <a:noFill/>
          <a:ln w="0">
            <a:noFill/>
          </a:ln>
        </p:spPr>
        <p:txBody>
          <a:bodyPr anchor="t">
            <a:normAutofit/>
          </a:bodyPr>
          <a:p>
            <a:pPr indent="0">
              <a:lnSpc>
                <a:spcPct val="120000"/>
              </a:lnSpc>
              <a:spcBef>
                <a:spcPts val="1001"/>
              </a:spcBef>
              <a:buNone/>
              <a:tabLst>
                <a:tab algn="l" pos="0"/>
              </a:tabLst>
            </a:pPr>
            <a:r>
              <a:rPr b="0" lang="fr-FR" sz="2000" spc="-1" strike="noStrike">
                <a:solidFill>
                  <a:srgbClr val="000000"/>
                </a:solidFill>
                <a:latin typeface="Neue Haas Grotesk Text Pro"/>
              </a:rPr>
              <a:t>Antoine Moulin</a:t>
            </a:r>
            <a:endParaRPr b="0" lang="fr-FR" sz="2000" spc="-1" strike="noStrike">
              <a:solidFill>
                <a:srgbClr val="000000"/>
              </a:solidFill>
              <a:latin typeface="Arial"/>
            </a:endParaRPr>
          </a:p>
        </p:txBody>
      </p:sp>
      <p:pic>
        <p:nvPicPr>
          <p:cNvPr id="87" name="Picture 3" descr="Peinture acrylique rose et bleue"/>
          <p:cNvPicPr/>
          <p:nvPr/>
        </p:nvPicPr>
        <p:blipFill>
          <a:blip r:embed="rId1"/>
          <a:srcRect l="0" t="4260" r="0" b="14513"/>
          <a:stretch/>
        </p:blipFill>
        <p:spPr>
          <a:xfrm>
            <a:off x="1181160" y="565920"/>
            <a:ext cx="6114960" cy="3439440"/>
          </a:xfrm>
          <a:prstGeom prst="rect">
            <a:avLst/>
          </a:prstGeom>
          <a:ln w="0">
            <a:noFill/>
          </a:ln>
        </p:spPr>
      </p:pic>
      <p:cxnSp>
        <p:nvCxnSpPr>
          <p:cNvPr id="88" name="Straight Connector 19"/>
          <p:cNvCxnSpPr/>
          <p:nvPr/>
        </p:nvCxnSpPr>
        <p:spPr>
          <a:xfrm>
            <a:off x="-6480" y="4609440"/>
            <a:ext cx="804240" cy="360"/>
          </a:xfrm>
          <a:prstGeom prst="straightConnector1">
            <a:avLst/>
          </a:prstGeom>
          <a:ln w="85725">
            <a:solidFill>
              <a:srgbClr val="000000"/>
            </a:solidFill>
          </a:ln>
        </p:spPr>
      </p:cxn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1088280" y="1090080"/>
            <a:ext cx="9922320" cy="1293840"/>
          </a:xfrm>
          <a:prstGeom prst="rect">
            <a:avLst/>
          </a:prstGeom>
          <a:noFill/>
          <a:ln w="0">
            <a:noFill/>
          </a:ln>
        </p:spPr>
        <p:txBody>
          <a:bodyPr anchor="t">
            <a:noAutofit/>
          </a:bodyPr>
          <a:p>
            <a:pPr indent="0">
              <a:lnSpc>
                <a:spcPct val="85000"/>
              </a:lnSpc>
              <a:buNone/>
            </a:pPr>
            <a:r>
              <a:rPr b="1" lang="fr-FR" sz="4400" spc="-1" strike="noStrike">
                <a:solidFill>
                  <a:srgbClr val="000000"/>
                </a:solidFill>
                <a:latin typeface="Neue Haas Grotesk Text Pro"/>
              </a:rPr>
              <a:t>2. Les intérêts composés</a:t>
            </a:r>
            <a:endParaRPr b="0" lang="fr-FR" sz="4400" spc="-1" strike="noStrike">
              <a:solidFill>
                <a:srgbClr val="000000"/>
              </a:solidFill>
              <a:latin typeface="Neue Haas Grotesk Text Pro"/>
            </a:endParaRPr>
          </a:p>
        </p:txBody>
      </p:sp>
      <p:sp>
        <p:nvSpPr>
          <p:cNvPr id="106" name="PlaceHolder 2"/>
          <p:cNvSpPr>
            <a:spLocks noGrp="1"/>
          </p:cNvSpPr>
          <p:nvPr>
            <p:ph/>
          </p:nvPr>
        </p:nvSpPr>
        <p:spPr>
          <a:xfrm>
            <a:off x="1088280" y="2447640"/>
            <a:ext cx="9922320" cy="3838320"/>
          </a:xfrm>
          <a:prstGeom prst="rect">
            <a:avLst/>
          </a:prstGeom>
          <a:noFill/>
          <a:ln w="0">
            <a:noFill/>
          </a:ln>
        </p:spPr>
        <p:txBody>
          <a:bodyPr anchor="t">
            <a:noAutofit/>
          </a:bodyPr>
          <a:p>
            <a:pPr marL="228600" indent="-228600">
              <a:lnSpc>
                <a:spcPct val="130000"/>
              </a:lnSpc>
              <a:spcBef>
                <a:spcPts val="1001"/>
              </a:spcBef>
              <a:buClr>
                <a:srgbClr val="000000"/>
              </a:buClr>
              <a:buFont typeface="Neue Haas Grotesk Text Pro"/>
              <a:buChar char="-"/>
            </a:pPr>
            <a:r>
              <a:rPr b="0" lang="fr-FR" sz="1800" spc="-1" strike="noStrike">
                <a:solidFill>
                  <a:srgbClr val="000000"/>
                </a:solidFill>
                <a:latin typeface="Neue Haas Grotesk Text Pro"/>
              </a:rPr>
              <a:t>Les intérêts composés sont des intérêts calculés sur le montant du capital majoré des intérêts perçus antérieurement.</a:t>
            </a:r>
            <a:endParaRPr b="0" lang="fr-FR" sz="1800" spc="-1" strike="noStrike">
              <a:solidFill>
                <a:srgbClr val="000000"/>
              </a:solidFill>
              <a:latin typeface="Neue Haas Grotesk Text Pro"/>
            </a:endParaRPr>
          </a:p>
        </p:txBody>
      </p:sp>
      <p:sp>
        <p:nvSpPr>
          <p:cNvPr id="4" name="PlaceHolder 3"/>
          <p:cNvSpPr>
            <a:spLocks noGrp="1"/>
          </p:cNvSpPr>
          <p:nvPr>
            <p:ph type="sldNum" idx="6"/>
          </p:nvPr>
        </p:nvSpPr>
        <p:spPr/>
        <p:txBody>
          <a:bodyPr/>
          <a:p>
            <a:fld id="{D97CF787-8EE6-4ED8-A188-88F9E1E2A2AC}"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1088280" y="1090080"/>
            <a:ext cx="9922320" cy="1293840"/>
          </a:xfrm>
          <a:prstGeom prst="rect">
            <a:avLst/>
          </a:prstGeom>
          <a:noFill/>
          <a:ln w="0">
            <a:noFill/>
          </a:ln>
        </p:spPr>
        <p:txBody>
          <a:bodyPr anchor="t">
            <a:normAutofit fontScale="93000"/>
          </a:bodyPr>
          <a:p>
            <a:pPr indent="0">
              <a:lnSpc>
                <a:spcPct val="85000"/>
              </a:lnSpc>
              <a:buNone/>
            </a:pPr>
            <a:r>
              <a:rPr b="1" lang="fr-FR" sz="4400" spc="-1" strike="noStrike">
                <a:solidFill>
                  <a:srgbClr val="000000"/>
                </a:solidFill>
                <a:latin typeface="Neue Haas Grotesk Text Pro"/>
              </a:rPr>
              <a:t>C. La différence entre taux proportionnel et taux équivalent </a:t>
            </a:r>
            <a:endParaRPr b="0" lang="fr-FR" sz="4400" spc="-1" strike="noStrike">
              <a:solidFill>
                <a:srgbClr val="000000"/>
              </a:solidFill>
              <a:latin typeface="Neue Haas Grotesk Text Pro"/>
            </a:endParaRPr>
          </a:p>
        </p:txBody>
      </p:sp>
      <p:sp>
        <p:nvSpPr>
          <p:cNvPr id="108" name="PlaceHolder 2"/>
          <p:cNvSpPr>
            <a:spLocks noGrp="1"/>
          </p:cNvSpPr>
          <p:nvPr>
            <p:ph/>
          </p:nvPr>
        </p:nvSpPr>
        <p:spPr>
          <a:xfrm>
            <a:off x="1088280" y="2447640"/>
            <a:ext cx="9922320" cy="3838320"/>
          </a:xfrm>
          <a:prstGeom prst="rect">
            <a:avLst/>
          </a:prstGeom>
          <a:noFill/>
          <a:ln w="0">
            <a:noFill/>
          </a:ln>
        </p:spPr>
        <p:txBody>
          <a:bodyPr anchor="t">
            <a:noAutofit/>
          </a:bodyPr>
          <a:p>
            <a:pPr marL="343080" indent="-343080">
              <a:lnSpc>
                <a:spcPct val="130000"/>
              </a:lnSpc>
              <a:spcBef>
                <a:spcPts val="1001"/>
              </a:spcBef>
              <a:buClr>
                <a:srgbClr val="000000"/>
              </a:buClr>
              <a:buFont typeface="Neue Haas Grotesk Text Pro"/>
              <a:buAutoNum type="arabicPeriod"/>
            </a:pPr>
            <a:r>
              <a:rPr b="0" lang="fr-FR" sz="1800" spc="-1" strike="noStrike">
                <a:solidFill>
                  <a:srgbClr val="000000"/>
                </a:solidFill>
                <a:latin typeface="Neue Haas Grotesk Text Pro"/>
              </a:rPr>
              <a:t>Taux proportionnel</a:t>
            </a:r>
            <a:endParaRPr b="0" lang="fr-FR" sz="1800" spc="-1" strike="noStrike">
              <a:solidFill>
                <a:srgbClr val="000000"/>
              </a:solidFill>
              <a:latin typeface="Neue Haas Grotesk Text Pro"/>
            </a:endParaRPr>
          </a:p>
          <a:p>
            <a:pPr marL="343080" indent="-343080">
              <a:lnSpc>
                <a:spcPct val="130000"/>
              </a:lnSpc>
              <a:spcBef>
                <a:spcPts val="1001"/>
              </a:spcBef>
              <a:buClr>
                <a:srgbClr val="000000"/>
              </a:buClr>
              <a:buFont typeface="Neue Haas Grotesk Text Pro"/>
              <a:buAutoNum type="arabicPeriod"/>
            </a:pPr>
            <a:r>
              <a:rPr b="0" lang="fr-FR" sz="1800" spc="-1" strike="noStrike">
                <a:solidFill>
                  <a:srgbClr val="000000"/>
                </a:solidFill>
                <a:latin typeface="Neue Haas Grotesk Text Pro"/>
              </a:rPr>
              <a:t>Taux équivalent</a:t>
            </a:r>
            <a:endParaRPr b="0" lang="fr-FR" sz="1800" spc="-1" strike="noStrike">
              <a:solidFill>
                <a:srgbClr val="000000"/>
              </a:solidFill>
              <a:latin typeface="Neue Haas Grotesk Text Pro"/>
            </a:endParaRPr>
          </a:p>
        </p:txBody>
      </p:sp>
      <p:sp>
        <p:nvSpPr>
          <p:cNvPr id="4" name="PlaceHolder 3"/>
          <p:cNvSpPr>
            <a:spLocks noGrp="1"/>
          </p:cNvSpPr>
          <p:nvPr>
            <p:ph type="sldNum" idx="6"/>
          </p:nvPr>
        </p:nvSpPr>
        <p:spPr/>
        <p:txBody>
          <a:bodyPr/>
          <a:p>
            <a:fld id="{B772307F-4AB1-48B3-97FA-F0FB2D4B6FD4}"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1088280" y="1090080"/>
            <a:ext cx="9922320" cy="1293840"/>
          </a:xfrm>
          <a:prstGeom prst="rect">
            <a:avLst/>
          </a:prstGeom>
          <a:noFill/>
          <a:ln w="0">
            <a:noFill/>
          </a:ln>
        </p:spPr>
        <p:txBody>
          <a:bodyPr anchor="t">
            <a:normAutofit/>
          </a:bodyPr>
          <a:p>
            <a:pPr indent="0">
              <a:lnSpc>
                <a:spcPct val="85000"/>
              </a:lnSpc>
              <a:buNone/>
            </a:pPr>
            <a:r>
              <a:rPr b="1" lang="fr-FR" sz="4400" spc="-1" strike="noStrike">
                <a:solidFill>
                  <a:srgbClr val="000000"/>
                </a:solidFill>
                <a:latin typeface="Neue Haas Grotesk Text Pro"/>
              </a:rPr>
              <a:t>1. Le taux proportionnel</a:t>
            </a:r>
            <a:endParaRPr b="0" lang="fr-FR" sz="4400" spc="-1" strike="noStrike">
              <a:solidFill>
                <a:srgbClr val="000000"/>
              </a:solidFill>
              <a:latin typeface="Neue Haas Grotesk Text Pro"/>
            </a:endParaRPr>
          </a:p>
        </p:txBody>
      </p:sp>
      <p:sp>
        <p:nvSpPr>
          <p:cNvPr id="110" name="PlaceHolder 2"/>
          <p:cNvSpPr>
            <a:spLocks noGrp="1"/>
          </p:cNvSpPr>
          <p:nvPr>
            <p:ph/>
          </p:nvPr>
        </p:nvSpPr>
        <p:spPr>
          <a:xfrm>
            <a:off x="1088280" y="2447640"/>
            <a:ext cx="9922320" cy="3838320"/>
          </a:xfrm>
          <a:prstGeom prst="rect">
            <a:avLst/>
          </a:prstGeom>
          <a:noFill/>
          <a:ln w="0">
            <a:noFill/>
          </a:ln>
        </p:spPr>
        <p:txBody>
          <a:bodyPr anchor="t">
            <a:noAutofit/>
          </a:bodyPr>
          <a:p>
            <a:pPr marL="228600" indent="-228600">
              <a:lnSpc>
                <a:spcPct val="130000"/>
              </a:lnSpc>
              <a:spcBef>
                <a:spcPts val="1001"/>
              </a:spcBef>
              <a:buClr>
                <a:srgbClr val="000000"/>
              </a:buClr>
              <a:buFont typeface="Neue Haas Grotesk Text Pro"/>
              <a:buChar char="-"/>
            </a:pPr>
            <a:r>
              <a:rPr b="0" lang="fr-FR" sz="1800" spc="-1" strike="noStrike">
                <a:solidFill>
                  <a:srgbClr val="000000"/>
                </a:solidFill>
                <a:latin typeface="Neue Haas Grotesk Text Pro"/>
              </a:rPr>
              <a:t>Le taux d’intérêt proportionnel (t</a:t>
            </a:r>
            <a:r>
              <a:rPr b="0" lang="fr-FR" sz="1800" spc="-1" strike="noStrike" baseline="-25000">
                <a:solidFill>
                  <a:srgbClr val="000000"/>
                </a:solidFill>
                <a:latin typeface="Neue Haas Grotesk Text Pro"/>
              </a:rPr>
              <a:t>k</a:t>
            </a:r>
            <a:r>
              <a:rPr b="0" lang="fr-FR" sz="1800" spc="-1" strike="noStrike">
                <a:solidFill>
                  <a:srgbClr val="000000"/>
                </a:solidFill>
                <a:latin typeface="Neue Haas Grotesk Text Pro"/>
              </a:rPr>
              <a:t>) est le taux d’intérêt qui rapporte les mêmes intérêts qu’un taux d’intérêt (t) si on l’applique pendant k sous périodes avec des intérêts simples.</a:t>
            </a:r>
            <a:endParaRPr b="0" lang="fr-FR" sz="1800" spc="-1" strike="noStrike">
              <a:solidFill>
                <a:srgbClr val="000000"/>
              </a:solidFill>
              <a:latin typeface="Neue Haas Grotesk Text Pro"/>
            </a:endParaRPr>
          </a:p>
          <a:p>
            <a:pPr marL="228600" indent="-228600" algn="ctr">
              <a:lnSpc>
                <a:spcPct val="130000"/>
              </a:lnSpc>
              <a:spcBef>
                <a:spcPts val="1001"/>
              </a:spcBef>
              <a:buClr>
                <a:srgbClr val="000000"/>
              </a:buClr>
              <a:buFont typeface="Neue Haas Grotesk Text Pro"/>
              <a:buChar char="-"/>
            </a:pPr>
            <a:r>
              <a:rPr b="0" lang="fr-FR" sz="1800" spc="-1" strike="noStrike">
                <a:solidFill>
                  <a:srgbClr val="000000"/>
                </a:solidFill>
                <a:latin typeface="Neue Haas Grotesk Text Pro"/>
              </a:rPr>
              <a:t>Calcul </a:t>
            </a:r>
            <a:endParaRPr b="0" lang="fr-FR" sz="1800" spc="-1" strike="noStrike">
              <a:solidFill>
                <a:srgbClr val="000000"/>
              </a:solidFill>
              <a:latin typeface="Neue Haas Grotesk Text Pro"/>
            </a:endParaRPr>
          </a:p>
          <a:p>
            <a:pPr marL="228600" indent="-228600" algn="just">
              <a:lnSpc>
                <a:spcPct val="107000"/>
              </a:lnSpc>
              <a:spcBef>
                <a:spcPts val="1001"/>
              </a:spcBef>
              <a:spcAft>
                <a:spcPts val="799"/>
              </a:spcAft>
              <a:buClr>
                <a:srgbClr val="000000"/>
              </a:buClr>
              <a:buFont typeface="Neue Haas Grotesk Text Pro"/>
              <a:buChar char="-"/>
            </a:pPr>
            <a:r>
              <a:rPr b="0" i="1" lang="fr-FR" sz="1800" spc="-1" strike="noStrike">
                <a:solidFill>
                  <a:srgbClr val="000000"/>
                </a:solidFill>
                <a:latin typeface="Calibri"/>
                <a:ea typeface="Calibri"/>
              </a:rPr>
              <a:t>Le taux mensuel proportionnel à un taux annuel de 2.4% est </a:t>
            </a:r>
            <a:endParaRPr b="0" lang="fr-FR" sz="1800" spc="-1" strike="noStrike">
              <a:solidFill>
                <a:srgbClr val="000000"/>
              </a:solidFill>
              <a:latin typeface="Neue Haas Grotesk Text Pro"/>
            </a:endParaRPr>
          </a:p>
          <a:p>
            <a:pPr indent="0" algn="ctr">
              <a:lnSpc>
                <a:spcPct val="107000"/>
              </a:lnSpc>
              <a:spcBef>
                <a:spcPts val="1001"/>
              </a:spcBef>
              <a:spcAft>
                <a:spcPts val="799"/>
              </a:spcAft>
              <a:buNone/>
              <a:tabLst>
                <a:tab algn="l" pos="0"/>
              </a:tabLst>
            </a:pPr>
            <a:r>
              <a:rPr b="0" lang="fr-FR" sz="1800" spc="-1" strike="noStrike">
                <a:solidFill>
                  <a:srgbClr val="000000"/>
                </a:solidFill>
                <a:latin typeface="Cambria Math"/>
                <a:ea typeface="Calibri"/>
              </a:rPr>
              <a:t>=0.2%</a:t>
            </a:r>
            <a:endParaRPr b="0" lang="fr-FR" sz="1800" spc="-1" strike="noStrike">
              <a:solidFill>
                <a:srgbClr val="000000"/>
              </a:solidFill>
              <a:latin typeface="Neue Haas Grotesk Text Pro"/>
            </a:endParaRPr>
          </a:p>
          <a:p>
            <a:pPr indent="0">
              <a:lnSpc>
                <a:spcPct val="130000"/>
              </a:lnSpc>
              <a:spcBef>
                <a:spcPts val="1001"/>
              </a:spcBef>
              <a:buNone/>
              <a:tabLst>
                <a:tab algn="l" pos="0"/>
              </a:tabLst>
            </a:pPr>
            <a:endParaRPr b="0" lang="fr-FR" sz="1800" spc="-1" strike="noStrike">
              <a:solidFill>
                <a:srgbClr val="000000"/>
              </a:solidFill>
              <a:latin typeface="Neue Haas Grotesk Text Pro"/>
            </a:endParaRPr>
          </a:p>
          <a:p>
            <a:pPr indent="0">
              <a:lnSpc>
                <a:spcPct val="130000"/>
              </a:lnSpc>
              <a:spcBef>
                <a:spcPts val="1001"/>
              </a:spcBef>
              <a:buNone/>
              <a:tabLst>
                <a:tab algn="l" pos="0"/>
              </a:tabLst>
            </a:pPr>
            <a:endParaRPr b="0" lang="fr-FR" sz="1800" spc="-1" strike="noStrike">
              <a:solidFill>
                <a:srgbClr val="000000"/>
              </a:solidFill>
              <a:latin typeface="Neue Haas Grotesk Text Pro"/>
            </a:endParaRPr>
          </a:p>
        </p:txBody>
      </p:sp>
      <p:sp>
        <p:nvSpPr>
          <p:cNvPr id="4" name="PlaceHolder 3"/>
          <p:cNvSpPr>
            <a:spLocks noGrp="1"/>
          </p:cNvSpPr>
          <p:nvPr>
            <p:ph type="sldNum" idx="6"/>
          </p:nvPr>
        </p:nvSpPr>
        <p:spPr/>
        <p:txBody>
          <a:bodyPr/>
          <a:p>
            <a:fld id="{4DB498A8-0C29-4CE7-A00F-A821E014E14D}" type="slidenum">
              <a:t>12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1088280" y="1090080"/>
            <a:ext cx="9922320" cy="1293840"/>
          </a:xfrm>
          <a:prstGeom prst="rect">
            <a:avLst/>
          </a:prstGeom>
          <a:noFill/>
          <a:ln w="0">
            <a:noFill/>
          </a:ln>
        </p:spPr>
        <p:txBody>
          <a:bodyPr anchor="t">
            <a:noAutofit/>
          </a:bodyPr>
          <a:p>
            <a:pPr indent="0">
              <a:lnSpc>
                <a:spcPct val="85000"/>
              </a:lnSpc>
              <a:buNone/>
            </a:pPr>
            <a:r>
              <a:rPr b="1" lang="fr-FR" sz="4400" spc="-1" strike="noStrike">
                <a:solidFill>
                  <a:srgbClr val="000000"/>
                </a:solidFill>
                <a:latin typeface="Neue Haas Grotesk Text Pro"/>
              </a:rPr>
              <a:t>2. Le taux équivalent</a:t>
            </a:r>
            <a:endParaRPr b="0" lang="fr-FR" sz="4400" spc="-1" strike="noStrike">
              <a:solidFill>
                <a:srgbClr val="000000"/>
              </a:solidFill>
              <a:latin typeface="Neue Haas Grotesk Text Pro"/>
            </a:endParaRPr>
          </a:p>
        </p:txBody>
      </p:sp>
      <p:sp>
        <p:nvSpPr>
          <p:cNvPr id="112" name="PlaceHolder 2"/>
          <p:cNvSpPr>
            <a:spLocks noGrp="1"/>
          </p:cNvSpPr>
          <p:nvPr>
            <p:ph/>
          </p:nvPr>
        </p:nvSpPr>
        <p:spPr>
          <a:xfrm>
            <a:off x="1088280" y="2447640"/>
            <a:ext cx="9922320" cy="3838320"/>
          </a:xfrm>
          <a:prstGeom prst="rect">
            <a:avLst/>
          </a:prstGeom>
          <a:noFill/>
          <a:ln w="0">
            <a:noFill/>
          </a:ln>
        </p:spPr>
        <p:txBody>
          <a:bodyPr anchor="t">
            <a:noAutofit/>
          </a:bodyPr>
          <a:p>
            <a:pPr marL="228600" indent="-228600">
              <a:lnSpc>
                <a:spcPct val="130000"/>
              </a:lnSpc>
              <a:spcBef>
                <a:spcPts val="1001"/>
              </a:spcBef>
              <a:buClr>
                <a:srgbClr val="000000"/>
              </a:buClr>
              <a:buFont typeface="Neue Haas Grotesk Text Pro"/>
              <a:buChar char="-"/>
            </a:pPr>
            <a:r>
              <a:rPr b="0" lang="fr-FR" sz="1800" spc="-1" strike="noStrike">
                <a:solidFill>
                  <a:srgbClr val="000000"/>
                </a:solidFill>
                <a:latin typeface="Neue Haas Grotesk Text Pro"/>
              </a:rPr>
              <a:t>Le taux d’intérêt équivalent (t</a:t>
            </a:r>
            <a:r>
              <a:rPr b="0" lang="fr-FR" sz="1800" spc="-1" strike="noStrike" baseline="-25000">
                <a:solidFill>
                  <a:srgbClr val="000000"/>
                </a:solidFill>
                <a:latin typeface="Neue Haas Grotesk Text Pro"/>
              </a:rPr>
              <a:t>k</a:t>
            </a:r>
            <a:r>
              <a:rPr b="0" lang="fr-FR" sz="1800" spc="-1" strike="noStrike">
                <a:solidFill>
                  <a:srgbClr val="000000"/>
                </a:solidFill>
                <a:latin typeface="Neue Haas Grotesk Text Pro"/>
              </a:rPr>
              <a:t>) est le taux d’intérêt qui rapporte les mêmes intérêts qu’un taux d’intérêt (t) si on l’applique pendant k sous périodes avec des intérêts composés.</a:t>
            </a:r>
            <a:endParaRPr b="0" lang="fr-FR" sz="1800" spc="-1" strike="noStrike">
              <a:solidFill>
                <a:srgbClr val="000000"/>
              </a:solidFill>
              <a:latin typeface="Neue Haas Grotesk Text Pro"/>
            </a:endParaRPr>
          </a:p>
          <a:p>
            <a:pPr indent="0">
              <a:lnSpc>
                <a:spcPct val="130000"/>
              </a:lnSpc>
              <a:spcBef>
                <a:spcPts val="1001"/>
              </a:spcBef>
              <a:buNone/>
              <a:tabLst>
                <a:tab algn="l" pos="0"/>
              </a:tabLst>
            </a:pPr>
            <a:endParaRPr b="0" lang="fr-FR" sz="1800" spc="-1" strike="noStrike">
              <a:solidFill>
                <a:srgbClr val="000000"/>
              </a:solidFill>
              <a:latin typeface="Neue Haas Grotesk Text Pro"/>
            </a:endParaRPr>
          </a:p>
          <a:p>
            <a:pPr marL="228600" indent="-228600" algn="just">
              <a:lnSpc>
                <a:spcPct val="107000"/>
              </a:lnSpc>
              <a:spcBef>
                <a:spcPts val="1001"/>
              </a:spcBef>
              <a:spcAft>
                <a:spcPts val="799"/>
              </a:spcAft>
              <a:buClr>
                <a:srgbClr val="000000"/>
              </a:buClr>
              <a:buFont typeface="Neue Haas Grotesk Text Pro"/>
              <a:buChar char="-"/>
              <a:tabLst>
                <a:tab algn="l" pos="0"/>
              </a:tabLst>
            </a:pPr>
            <a:r>
              <a:rPr b="0" i="1" lang="fr-FR" sz="1800" spc="-1" strike="noStrike">
                <a:solidFill>
                  <a:srgbClr val="000000"/>
                </a:solidFill>
                <a:latin typeface="Calibri"/>
                <a:ea typeface="Calibri"/>
              </a:rPr>
              <a:t>Le taux mensuel équivalant à un taux annuel de 2.4% est de </a:t>
            </a:r>
            <a:endParaRPr b="0" lang="fr-FR" sz="1800" spc="-1" strike="noStrike">
              <a:solidFill>
                <a:srgbClr val="000000"/>
              </a:solidFill>
              <a:latin typeface="Neue Haas Grotesk Text Pro"/>
            </a:endParaRPr>
          </a:p>
          <a:p>
            <a:pPr marL="228600" indent="-228600" algn="ctr">
              <a:lnSpc>
                <a:spcPct val="107000"/>
              </a:lnSpc>
              <a:spcBef>
                <a:spcPts val="1001"/>
              </a:spcBef>
              <a:spcAft>
                <a:spcPts val="799"/>
              </a:spcAft>
              <a:buClr>
                <a:srgbClr val="000000"/>
              </a:buClr>
              <a:buFont typeface="Neue Haas Grotesk Text Pro"/>
              <a:buChar char="-"/>
              <a:tabLst>
                <a:tab algn="l" pos="0"/>
              </a:tabLst>
            </a:pPr>
            <a:r>
              <a:rPr b="0" lang="fr-FR" sz="1800" spc="-1" strike="noStrike">
                <a:solidFill>
                  <a:srgbClr val="000000"/>
                </a:solidFill>
                <a:latin typeface="Cambria Math"/>
                <a:ea typeface="Calibri"/>
              </a:rPr>
              <a:t>-1= 0.1978%</a:t>
            </a:r>
            <a:endParaRPr b="0" lang="fr-FR" sz="1800" spc="-1" strike="noStrike">
              <a:solidFill>
                <a:srgbClr val="000000"/>
              </a:solidFill>
              <a:latin typeface="Neue Haas Grotesk Text Pro"/>
            </a:endParaRPr>
          </a:p>
          <a:p>
            <a:pPr indent="0">
              <a:lnSpc>
                <a:spcPct val="130000"/>
              </a:lnSpc>
              <a:spcBef>
                <a:spcPts val="1001"/>
              </a:spcBef>
              <a:buNone/>
              <a:tabLst>
                <a:tab algn="l" pos="0"/>
              </a:tabLst>
            </a:pPr>
            <a:endParaRPr b="0" lang="fr-FR" sz="1800" spc="-1" strike="noStrike">
              <a:solidFill>
                <a:srgbClr val="000000"/>
              </a:solidFill>
              <a:latin typeface="Neue Haas Grotesk Text Pro"/>
            </a:endParaRPr>
          </a:p>
          <a:p>
            <a:pPr indent="0">
              <a:lnSpc>
                <a:spcPct val="130000"/>
              </a:lnSpc>
              <a:spcBef>
                <a:spcPts val="1001"/>
              </a:spcBef>
              <a:buNone/>
              <a:tabLst>
                <a:tab algn="l" pos="0"/>
              </a:tabLst>
            </a:pPr>
            <a:endParaRPr b="0" lang="fr-FR" sz="1800" spc="-1" strike="noStrike">
              <a:solidFill>
                <a:srgbClr val="000000"/>
              </a:solidFill>
              <a:latin typeface="Neue Haas Grotesk Text Pro"/>
            </a:endParaRPr>
          </a:p>
        </p:txBody>
      </p:sp>
      <p:sp>
        <p:nvSpPr>
          <p:cNvPr id="4" name="PlaceHolder 3"/>
          <p:cNvSpPr>
            <a:spLocks noGrp="1"/>
          </p:cNvSpPr>
          <p:nvPr>
            <p:ph type="sldNum" idx="6"/>
          </p:nvPr>
        </p:nvSpPr>
        <p:spPr/>
        <p:txBody>
          <a:bodyPr/>
          <a:p>
            <a:fld id="{BF9FA14B-6638-4D7F-8F28-32E53AD3ACE4}" type="slidenum">
              <a:t>13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1088280" y="1090080"/>
            <a:ext cx="9922320" cy="1293840"/>
          </a:xfrm>
          <a:prstGeom prst="rect">
            <a:avLst/>
          </a:prstGeom>
          <a:noFill/>
          <a:ln w="0">
            <a:noFill/>
          </a:ln>
        </p:spPr>
        <p:txBody>
          <a:bodyPr anchor="t">
            <a:noAutofit/>
          </a:bodyPr>
          <a:p>
            <a:pPr indent="0">
              <a:lnSpc>
                <a:spcPct val="85000"/>
              </a:lnSpc>
              <a:buNone/>
            </a:pPr>
            <a:r>
              <a:rPr b="1" lang="fr-FR" sz="4400" spc="-1" strike="noStrike">
                <a:solidFill>
                  <a:srgbClr val="000000"/>
                </a:solidFill>
                <a:latin typeface="Neue Haas Grotesk Text Pro"/>
              </a:rPr>
              <a:t>Exemples</a:t>
            </a:r>
            <a:endParaRPr b="0" lang="fr-FR" sz="4400" spc="-1" strike="noStrike">
              <a:solidFill>
                <a:srgbClr val="000000"/>
              </a:solidFill>
              <a:latin typeface="Neue Haas Grotesk Text Pro"/>
            </a:endParaRPr>
          </a:p>
        </p:txBody>
      </p:sp>
      <p:graphicFrame>
        <p:nvGraphicFramePr>
          <p:cNvPr id="114" name="Tableau 4"/>
          <p:cNvGraphicFramePr/>
          <p:nvPr/>
        </p:nvGraphicFramePr>
        <p:xfrm>
          <a:off x="952920" y="3649320"/>
          <a:ext cx="9923040" cy="2476440"/>
        </p:xfrm>
        <a:graphic>
          <a:graphicData uri="http://schemas.openxmlformats.org/drawingml/2006/table">
            <a:tbl>
              <a:tblPr/>
              <a:tblGrid>
                <a:gridCol w="3493440"/>
                <a:gridCol w="1227960"/>
                <a:gridCol w="1263960"/>
                <a:gridCol w="1254960"/>
                <a:gridCol w="1425240"/>
                <a:gridCol w="1257120"/>
              </a:tblGrid>
              <a:tr h="370800">
                <a:tc>
                  <a:txBody>
                    <a:bodyPr anchor="t">
                      <a:noAutofit/>
                    </a:bodyPr>
                    <a:p>
                      <a:endParaRPr b="0" lang="fr-FR" sz="1800" spc="-1" strike="noStrike">
                        <a:solidFill>
                          <a:schemeClr val="dk1"/>
                        </a:solidFill>
                        <a:latin typeface="Neue Haas Grotesk Text Pro"/>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c"/>
                    </a:solidFill>
                  </a:tcPr>
                </a:tc>
                <a:tc>
                  <a:txBody>
                    <a:bodyPr anchor="ctr">
                      <a:noAutofit/>
                    </a:bodyPr>
                    <a:p>
                      <a:pPr algn="ctr">
                        <a:lnSpc>
                          <a:spcPct val="100000"/>
                        </a:lnSpc>
                        <a:tabLst>
                          <a:tab algn="l" pos="0"/>
                        </a:tabLst>
                      </a:pPr>
                      <a:r>
                        <a:rPr b="1" lang="fr-FR" sz="1800" spc="-1" strike="noStrike">
                          <a:solidFill>
                            <a:schemeClr val="dk1"/>
                          </a:solidFill>
                          <a:latin typeface="Neue Haas Grotesk Text Pro"/>
                        </a:rPr>
                        <a:t>t1</a:t>
                      </a:r>
                      <a:endParaRPr b="0" lang="fr-FR" sz="1800" spc="-1" strike="noStrike">
                        <a:solidFill>
                          <a:srgbClr val="000000"/>
                        </a:solidFill>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c"/>
                    </a:solidFill>
                  </a:tcPr>
                </a:tc>
                <a:tc>
                  <a:txBody>
                    <a:bodyPr anchor="ctr">
                      <a:noAutofit/>
                    </a:bodyPr>
                    <a:p>
                      <a:pPr algn="ctr">
                        <a:lnSpc>
                          <a:spcPct val="100000"/>
                        </a:lnSpc>
                      </a:pPr>
                      <a:r>
                        <a:rPr b="1" lang="fr-FR" sz="1800" spc="-1" strike="noStrike">
                          <a:solidFill>
                            <a:schemeClr val="dk1"/>
                          </a:solidFill>
                          <a:latin typeface="Neue Haas Grotesk Text Pro"/>
                        </a:rPr>
                        <a:t>t2</a:t>
                      </a:r>
                      <a:endParaRPr b="0" lang="fr-FR" sz="1800" spc="-1" strike="noStrike">
                        <a:solidFill>
                          <a:srgbClr val="000000"/>
                        </a:solidFill>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c"/>
                    </a:solidFill>
                  </a:tcPr>
                </a:tc>
                <a:tc>
                  <a:txBody>
                    <a:bodyPr anchor="ctr">
                      <a:noAutofit/>
                    </a:bodyPr>
                    <a:p>
                      <a:pPr algn="ctr">
                        <a:lnSpc>
                          <a:spcPct val="100000"/>
                        </a:lnSpc>
                      </a:pPr>
                      <a:r>
                        <a:rPr b="1" lang="fr-FR" sz="1800" spc="-1" strike="noStrike">
                          <a:solidFill>
                            <a:schemeClr val="dk1"/>
                          </a:solidFill>
                          <a:latin typeface="Neue Haas Grotesk Text Pro"/>
                        </a:rPr>
                        <a:t>t3</a:t>
                      </a:r>
                      <a:endParaRPr b="0" lang="fr-FR" sz="1800" spc="-1" strike="noStrike">
                        <a:solidFill>
                          <a:srgbClr val="000000"/>
                        </a:solidFill>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c"/>
                    </a:solidFill>
                  </a:tcPr>
                </a:tc>
                <a:tc>
                  <a:txBody>
                    <a:bodyPr anchor="ctr">
                      <a:noAutofit/>
                    </a:bodyPr>
                    <a:p>
                      <a:pPr algn="ctr">
                        <a:lnSpc>
                          <a:spcPct val="100000"/>
                        </a:lnSpc>
                      </a:pPr>
                      <a:r>
                        <a:rPr b="1" lang="fr-FR" sz="1800" spc="-1" strike="noStrike">
                          <a:solidFill>
                            <a:schemeClr val="dk1"/>
                          </a:solidFill>
                          <a:latin typeface="Neue Haas Grotesk Text Pro"/>
                        </a:rPr>
                        <a:t>t4</a:t>
                      </a:r>
                      <a:endParaRPr b="0" lang="fr-FR" sz="1800" spc="-1" strike="noStrike">
                        <a:solidFill>
                          <a:srgbClr val="000000"/>
                        </a:solidFill>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c"/>
                    </a:solidFill>
                  </a:tcPr>
                </a:tc>
                <a:tc>
                  <a:txBody>
                    <a:bodyPr anchor="ctr">
                      <a:noAutofit/>
                    </a:bodyPr>
                    <a:p>
                      <a:pPr algn="ctr">
                        <a:lnSpc>
                          <a:spcPct val="100000"/>
                        </a:lnSpc>
                      </a:pPr>
                      <a:r>
                        <a:rPr b="1" lang="fr-FR" sz="1800" spc="-1" strike="noStrike">
                          <a:solidFill>
                            <a:schemeClr val="dk1"/>
                          </a:solidFill>
                          <a:latin typeface="Neue Haas Grotesk Text Pro"/>
                        </a:rPr>
                        <a:t>Total</a:t>
                      </a:r>
                      <a:endParaRPr b="0" lang="fr-FR" sz="1800" spc="-1" strike="noStrike">
                        <a:solidFill>
                          <a:srgbClr val="000000"/>
                        </a:solidFill>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c"/>
                    </a:solidFill>
                  </a:tcPr>
                </a:tc>
              </a:tr>
              <a:tr h="370800">
                <a:tc>
                  <a:txBody>
                    <a:bodyPr anchor="t">
                      <a:noAutofit/>
                    </a:bodyPr>
                    <a:p>
                      <a:pPr>
                        <a:lnSpc>
                          <a:spcPct val="100000"/>
                        </a:lnSpc>
                        <a:tabLst>
                          <a:tab algn="l" pos="0"/>
                        </a:tabLst>
                      </a:pPr>
                      <a:r>
                        <a:rPr b="0" lang="fr-FR" sz="1800" spc="-1" strike="noStrike">
                          <a:solidFill>
                            <a:schemeClr val="dk1"/>
                          </a:solidFill>
                          <a:latin typeface="Neue Haas Grotesk Text Pro"/>
                        </a:rPr>
                        <a:t>Capital</a:t>
                      </a:r>
                      <a:endParaRPr b="0" lang="fr-FR"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c"/>
                    </a:solidFill>
                  </a:tcPr>
                </a:tc>
                <a:tc>
                  <a:txBody>
                    <a:bodyPr anchor="t">
                      <a:noAutofit/>
                    </a:bodyPr>
                    <a:p>
                      <a:pPr algn="r">
                        <a:lnSpc>
                          <a:spcPct val="100000"/>
                        </a:lnSpc>
                      </a:pPr>
                      <a:r>
                        <a:rPr b="0" lang="fr-FR" sz="1800" spc="-1" strike="noStrike">
                          <a:solidFill>
                            <a:schemeClr val="dk1"/>
                          </a:solidFill>
                          <a:latin typeface="Neue Haas Grotesk Text Pro"/>
                        </a:rPr>
                        <a:t>1000,00</a:t>
                      </a:r>
                      <a:endParaRPr b="0" lang="fr-FR"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c"/>
                    </a:solidFill>
                  </a:tcPr>
                </a:tc>
                <a:tc>
                  <a:txBody>
                    <a:bodyPr anchor="t">
                      <a:noAutofit/>
                    </a:bodyPr>
                    <a:p>
                      <a:pPr algn="r">
                        <a:lnSpc>
                          <a:spcPct val="100000"/>
                        </a:lnSpc>
                      </a:pPr>
                      <a:r>
                        <a:rPr b="0" lang="fr-FR" sz="1800" spc="-1" strike="noStrike">
                          <a:solidFill>
                            <a:schemeClr val="dk1"/>
                          </a:solidFill>
                          <a:latin typeface="Neue Haas Grotesk Text Pro"/>
                        </a:rPr>
                        <a:t>1000,00</a:t>
                      </a:r>
                      <a:endParaRPr b="0" lang="fr-FR"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c"/>
                    </a:solidFill>
                  </a:tcPr>
                </a:tc>
                <a:tc>
                  <a:txBody>
                    <a:bodyPr anchor="t">
                      <a:noAutofit/>
                    </a:bodyPr>
                    <a:p>
                      <a:pPr algn="r">
                        <a:lnSpc>
                          <a:spcPct val="100000"/>
                        </a:lnSpc>
                      </a:pPr>
                      <a:r>
                        <a:rPr b="0" lang="fr-FR" sz="1800" spc="-1" strike="noStrike">
                          <a:solidFill>
                            <a:schemeClr val="dk1"/>
                          </a:solidFill>
                          <a:latin typeface="Neue Haas Grotesk Text Pro"/>
                        </a:rPr>
                        <a:t>1000,00</a:t>
                      </a:r>
                      <a:endParaRPr b="0" lang="fr-FR"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c"/>
                    </a:solidFill>
                  </a:tcPr>
                </a:tc>
                <a:tc>
                  <a:txBody>
                    <a:bodyPr anchor="t">
                      <a:noAutofit/>
                    </a:bodyPr>
                    <a:p>
                      <a:pPr algn="r">
                        <a:lnSpc>
                          <a:spcPct val="100000"/>
                        </a:lnSpc>
                      </a:pPr>
                      <a:r>
                        <a:rPr b="0" lang="fr-FR" sz="1800" spc="-1" strike="noStrike">
                          <a:solidFill>
                            <a:schemeClr val="dk1"/>
                          </a:solidFill>
                          <a:latin typeface="Neue Haas Grotesk Text Pro"/>
                        </a:rPr>
                        <a:t>1000,00</a:t>
                      </a:r>
                      <a:endParaRPr b="0" lang="fr-FR"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c"/>
                    </a:solidFill>
                  </a:tcPr>
                </a:tc>
                <a:tc>
                  <a:txBody>
                    <a:bodyPr anchor="t">
                      <a:noAutofit/>
                    </a:bodyPr>
                    <a:p>
                      <a:endParaRPr b="0" lang="fr-FR" sz="1800" spc="-1" strike="noStrike">
                        <a:solidFill>
                          <a:schemeClr val="dk1"/>
                        </a:solidFill>
                        <a:latin typeface="Neue Haas Grotesk Text Pro"/>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c"/>
                    </a:solidFill>
                  </a:tcPr>
                </a:tc>
              </a:tr>
              <a:tr h="370800">
                <a:tc>
                  <a:txBody>
                    <a:bodyPr anchor="t">
                      <a:noAutofit/>
                    </a:bodyPr>
                    <a:p>
                      <a:pPr>
                        <a:lnSpc>
                          <a:spcPct val="100000"/>
                        </a:lnSpc>
                      </a:pPr>
                      <a:r>
                        <a:rPr b="0" lang="fr-FR" sz="1800" spc="-1" strike="noStrike">
                          <a:solidFill>
                            <a:schemeClr val="dk1"/>
                          </a:solidFill>
                          <a:latin typeface="Neue Haas Grotesk Text Pro"/>
                        </a:rPr>
                        <a:t>Intérêt avec taux proportionnel</a:t>
                      </a:r>
                      <a:endParaRPr b="0" lang="fr-FR"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c"/>
                    </a:solidFill>
                  </a:tcPr>
                </a:tc>
                <a:tc>
                  <a:txBody>
                    <a:bodyPr anchor="t">
                      <a:noAutofit/>
                    </a:bodyPr>
                    <a:p>
                      <a:pPr algn="r">
                        <a:lnSpc>
                          <a:spcPct val="100000"/>
                        </a:lnSpc>
                      </a:pPr>
                      <a:r>
                        <a:rPr b="0" lang="fr-FR" sz="1800" spc="-1" strike="noStrike">
                          <a:solidFill>
                            <a:schemeClr val="dk1"/>
                          </a:solidFill>
                          <a:latin typeface="Neue Haas Grotesk Text Pro"/>
                        </a:rPr>
                        <a:t>20,00</a:t>
                      </a:r>
                      <a:endParaRPr b="0" lang="fr-FR"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c"/>
                    </a:solidFill>
                  </a:tcPr>
                </a:tc>
                <a:tc>
                  <a:txBody>
                    <a:bodyPr anchor="t">
                      <a:noAutofit/>
                    </a:bodyPr>
                    <a:p>
                      <a:pPr algn="r">
                        <a:lnSpc>
                          <a:spcPct val="100000"/>
                        </a:lnSpc>
                      </a:pPr>
                      <a:r>
                        <a:rPr b="0" lang="fr-FR" sz="1800" spc="-1" strike="noStrike">
                          <a:solidFill>
                            <a:schemeClr val="dk1"/>
                          </a:solidFill>
                          <a:latin typeface="Neue Haas Grotesk Text Pro"/>
                        </a:rPr>
                        <a:t>20,00</a:t>
                      </a:r>
                      <a:endParaRPr b="0" lang="fr-FR"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c"/>
                    </a:solidFill>
                  </a:tcPr>
                </a:tc>
                <a:tc>
                  <a:txBody>
                    <a:bodyPr anchor="t">
                      <a:noAutofit/>
                    </a:bodyPr>
                    <a:p>
                      <a:pPr algn="r">
                        <a:lnSpc>
                          <a:spcPct val="100000"/>
                        </a:lnSpc>
                        <a:tabLst>
                          <a:tab algn="l" pos="0"/>
                        </a:tabLst>
                      </a:pPr>
                      <a:r>
                        <a:rPr b="0" lang="fr-FR" sz="1800" spc="-1" strike="noStrike">
                          <a:solidFill>
                            <a:schemeClr val="dk1"/>
                          </a:solidFill>
                          <a:latin typeface="Neue Haas Grotesk Text Pro"/>
                        </a:rPr>
                        <a:t>20,00</a:t>
                      </a:r>
                      <a:endParaRPr b="0" lang="fr-FR"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c"/>
                    </a:solidFill>
                  </a:tcPr>
                </a:tc>
                <a:tc>
                  <a:txBody>
                    <a:bodyPr anchor="t">
                      <a:noAutofit/>
                    </a:bodyPr>
                    <a:p>
                      <a:pPr algn="r">
                        <a:lnSpc>
                          <a:spcPct val="100000"/>
                        </a:lnSpc>
                        <a:tabLst>
                          <a:tab algn="l" pos="0"/>
                        </a:tabLst>
                      </a:pPr>
                      <a:r>
                        <a:rPr b="0" lang="fr-FR" sz="1800" spc="-1" strike="noStrike">
                          <a:solidFill>
                            <a:schemeClr val="dk1"/>
                          </a:solidFill>
                          <a:latin typeface="Neue Haas Grotesk Text Pro"/>
                        </a:rPr>
                        <a:t>20,00</a:t>
                      </a:r>
                      <a:endParaRPr b="0" lang="fr-FR"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c"/>
                    </a:solidFill>
                  </a:tcPr>
                </a:tc>
                <a:tc>
                  <a:txBody>
                    <a:bodyPr anchor="t">
                      <a:noAutofit/>
                    </a:bodyPr>
                    <a:p>
                      <a:pPr algn="r">
                        <a:lnSpc>
                          <a:spcPct val="100000"/>
                        </a:lnSpc>
                      </a:pPr>
                      <a:r>
                        <a:rPr b="0" lang="fr-FR" sz="1800" spc="-1" strike="noStrike">
                          <a:solidFill>
                            <a:schemeClr val="dk1"/>
                          </a:solidFill>
                          <a:latin typeface="Neue Haas Grotesk Text Pro"/>
                        </a:rPr>
                        <a:t>80,00</a:t>
                      </a:r>
                      <a:endParaRPr b="0" lang="fr-FR"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c"/>
                    </a:solidFill>
                  </a:tcPr>
                </a:tc>
              </a:tr>
              <a:tr h="370800">
                <a:tc>
                  <a:txBody>
                    <a:bodyPr anchor="t">
                      <a:noAutofit/>
                    </a:bodyPr>
                    <a:p>
                      <a:endParaRPr b="0" lang="fr-FR" sz="1800" spc="-1" strike="noStrike">
                        <a:solidFill>
                          <a:schemeClr val="dk1"/>
                        </a:solidFill>
                        <a:latin typeface="Neue Haas Grotesk Text Pro"/>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c"/>
                    </a:solidFill>
                  </a:tcPr>
                </a:tc>
                <a:tc>
                  <a:txBody>
                    <a:bodyPr anchor="t">
                      <a:noAutofit/>
                    </a:bodyPr>
                    <a:p>
                      <a:endParaRPr b="0" lang="fr-FR" sz="1800" spc="-1" strike="noStrike">
                        <a:solidFill>
                          <a:schemeClr val="dk1"/>
                        </a:solidFill>
                        <a:latin typeface="Neue Haas Grotesk Text Pro"/>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c"/>
                    </a:solidFill>
                  </a:tcPr>
                </a:tc>
                <a:tc>
                  <a:txBody>
                    <a:bodyPr anchor="t">
                      <a:noAutofit/>
                    </a:bodyPr>
                    <a:p>
                      <a:endParaRPr b="0" lang="fr-FR" sz="1800" spc="-1" strike="noStrike">
                        <a:solidFill>
                          <a:schemeClr val="dk1"/>
                        </a:solidFill>
                        <a:latin typeface="Neue Haas Grotesk Text Pro"/>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c"/>
                    </a:solidFill>
                  </a:tcPr>
                </a:tc>
                <a:tc>
                  <a:txBody>
                    <a:bodyPr anchor="t">
                      <a:noAutofit/>
                    </a:bodyPr>
                    <a:p>
                      <a:endParaRPr b="0" lang="fr-FR" sz="1800" spc="-1" strike="noStrike">
                        <a:solidFill>
                          <a:schemeClr val="dk1"/>
                        </a:solidFill>
                        <a:latin typeface="Neue Haas Grotesk Text Pro"/>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c"/>
                    </a:solidFill>
                  </a:tcPr>
                </a:tc>
                <a:tc>
                  <a:txBody>
                    <a:bodyPr anchor="t">
                      <a:noAutofit/>
                    </a:bodyPr>
                    <a:p>
                      <a:endParaRPr b="0" lang="fr-FR" sz="1800" spc="-1" strike="noStrike">
                        <a:solidFill>
                          <a:schemeClr val="dk1"/>
                        </a:solidFill>
                        <a:latin typeface="Neue Haas Grotesk Text Pro"/>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c"/>
                    </a:solidFill>
                  </a:tcPr>
                </a:tc>
                <a:tc>
                  <a:txBody>
                    <a:bodyPr anchor="t">
                      <a:noAutofit/>
                    </a:bodyPr>
                    <a:p>
                      <a:endParaRPr b="0" lang="fr-FR" sz="1800" spc="-1" strike="noStrike">
                        <a:solidFill>
                          <a:schemeClr val="dk1"/>
                        </a:solidFill>
                        <a:latin typeface="Neue Haas Grotesk Text Pro"/>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c"/>
                    </a:solidFill>
                  </a:tcPr>
                </a:tc>
              </a:tr>
              <a:tr h="370800">
                <a:tc>
                  <a:txBody>
                    <a:bodyPr anchor="t">
                      <a:noAutofit/>
                    </a:bodyPr>
                    <a:p>
                      <a:pPr>
                        <a:lnSpc>
                          <a:spcPct val="100000"/>
                        </a:lnSpc>
                      </a:pPr>
                      <a:r>
                        <a:rPr b="0" lang="fr-FR" sz="1800" spc="-1" strike="noStrike">
                          <a:solidFill>
                            <a:schemeClr val="dk1"/>
                          </a:solidFill>
                          <a:latin typeface="Neue Haas Grotesk Text Pro"/>
                        </a:rPr>
                        <a:t>Capital</a:t>
                      </a:r>
                      <a:endParaRPr b="0" lang="fr-FR"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c"/>
                    </a:solidFill>
                  </a:tcPr>
                </a:tc>
                <a:tc>
                  <a:txBody>
                    <a:bodyPr lIns="9360" rIns="9360" tIns="9360" bIns="0" anchor="b">
                      <a:noAutofit/>
                    </a:bodyPr>
                    <a:p>
                      <a:pPr algn="r">
                        <a:lnSpc>
                          <a:spcPct val="100000"/>
                        </a:lnSpc>
                      </a:pPr>
                      <a:r>
                        <a:rPr b="0" lang="fr-FR" sz="1800" spc="-1" strike="noStrike">
                          <a:solidFill>
                            <a:schemeClr val="dk1"/>
                          </a:solidFill>
                          <a:latin typeface="Neue Haas Grotesk Text Pro"/>
                        </a:rPr>
                        <a:t>1000,00</a:t>
                      </a:r>
                      <a:endParaRPr b="0" lang="fr-FR" sz="1800" spc="-1" strike="noStrike">
                        <a:solidFill>
                          <a:srgbClr val="000000"/>
                        </a:solidFill>
                        <a:latin typeface="Arial"/>
                      </a:endParaRPr>
                    </a:p>
                  </a:txBody>
                  <a:tcPr anchor="b" marL="9360" marR="9360">
                    <a:lnL w="12240">
                      <a:solidFill>
                        <a:srgbClr val="ffffff"/>
                      </a:solidFill>
                    </a:lnL>
                    <a:lnR w="12240">
                      <a:solidFill>
                        <a:srgbClr val="ffffff"/>
                      </a:solidFill>
                    </a:lnR>
                    <a:lnT w="12240">
                      <a:solidFill>
                        <a:srgbClr val="ffffff"/>
                      </a:solidFill>
                    </a:lnT>
                    <a:lnB w="12240">
                      <a:solidFill>
                        <a:srgbClr val="ffffff"/>
                      </a:solidFill>
                    </a:lnB>
                    <a:solidFill>
                      <a:srgbClr val="f9e7ec"/>
                    </a:solidFill>
                  </a:tcPr>
                </a:tc>
                <a:tc>
                  <a:txBody>
                    <a:bodyPr lIns="9360" rIns="9360" tIns="9360" bIns="0" anchor="b">
                      <a:noAutofit/>
                    </a:bodyPr>
                    <a:p>
                      <a:pPr algn="r">
                        <a:lnSpc>
                          <a:spcPct val="100000"/>
                        </a:lnSpc>
                      </a:pPr>
                      <a:r>
                        <a:rPr b="0" lang="fr-FR" sz="1800" spc="-1" strike="noStrike">
                          <a:solidFill>
                            <a:schemeClr val="dk1"/>
                          </a:solidFill>
                          <a:latin typeface="Neue Haas Grotesk Text Pro"/>
                        </a:rPr>
                        <a:t>1019,427</a:t>
                      </a:r>
                      <a:endParaRPr b="0" lang="fr-FR" sz="1800" spc="-1" strike="noStrike">
                        <a:solidFill>
                          <a:srgbClr val="000000"/>
                        </a:solidFill>
                        <a:latin typeface="Arial"/>
                      </a:endParaRPr>
                    </a:p>
                  </a:txBody>
                  <a:tcPr anchor="b" marL="9360" marR="9360">
                    <a:lnL w="12240">
                      <a:solidFill>
                        <a:srgbClr val="ffffff"/>
                      </a:solidFill>
                    </a:lnL>
                    <a:lnR w="12240">
                      <a:solidFill>
                        <a:srgbClr val="ffffff"/>
                      </a:solidFill>
                    </a:lnR>
                    <a:lnT w="12240">
                      <a:solidFill>
                        <a:srgbClr val="ffffff"/>
                      </a:solidFill>
                    </a:lnT>
                    <a:lnB w="12240">
                      <a:solidFill>
                        <a:srgbClr val="ffffff"/>
                      </a:solidFill>
                    </a:lnB>
                    <a:solidFill>
                      <a:srgbClr val="f9e7ec"/>
                    </a:solidFill>
                  </a:tcPr>
                </a:tc>
                <a:tc>
                  <a:txBody>
                    <a:bodyPr lIns="9360" rIns="9360" tIns="9360" bIns="0" anchor="b">
                      <a:noAutofit/>
                    </a:bodyPr>
                    <a:p>
                      <a:pPr algn="r">
                        <a:lnSpc>
                          <a:spcPct val="100000"/>
                        </a:lnSpc>
                      </a:pPr>
                      <a:r>
                        <a:rPr b="0" lang="fr-FR" sz="1800" spc="-1" strike="noStrike">
                          <a:solidFill>
                            <a:schemeClr val="dk1"/>
                          </a:solidFill>
                          <a:latin typeface="Neue Haas Grotesk Text Pro"/>
                        </a:rPr>
                        <a:t>1039,230</a:t>
                      </a:r>
                      <a:endParaRPr b="0" lang="fr-FR" sz="1800" spc="-1" strike="noStrike">
                        <a:solidFill>
                          <a:srgbClr val="000000"/>
                        </a:solidFill>
                        <a:latin typeface="Arial"/>
                      </a:endParaRPr>
                    </a:p>
                  </a:txBody>
                  <a:tcPr anchor="b" marL="9360" marR="9360">
                    <a:lnL w="12240">
                      <a:solidFill>
                        <a:srgbClr val="ffffff"/>
                      </a:solidFill>
                    </a:lnL>
                    <a:lnR w="12240">
                      <a:solidFill>
                        <a:srgbClr val="ffffff"/>
                      </a:solidFill>
                    </a:lnR>
                    <a:lnT w="12240">
                      <a:solidFill>
                        <a:srgbClr val="ffffff"/>
                      </a:solidFill>
                    </a:lnT>
                    <a:lnB w="12240">
                      <a:solidFill>
                        <a:srgbClr val="ffffff"/>
                      </a:solidFill>
                    </a:lnB>
                    <a:solidFill>
                      <a:srgbClr val="f9e7ec"/>
                    </a:solidFill>
                  </a:tcPr>
                </a:tc>
                <a:tc>
                  <a:txBody>
                    <a:bodyPr lIns="9360" rIns="9360" tIns="9360" bIns="0" anchor="b">
                      <a:noAutofit/>
                    </a:bodyPr>
                    <a:p>
                      <a:pPr algn="r">
                        <a:lnSpc>
                          <a:spcPct val="100000"/>
                        </a:lnSpc>
                      </a:pPr>
                      <a:r>
                        <a:rPr b="0" lang="fr-FR" sz="1800" spc="-1" strike="noStrike">
                          <a:solidFill>
                            <a:schemeClr val="dk1"/>
                          </a:solidFill>
                          <a:latin typeface="Neue Haas Grotesk Text Pro"/>
                        </a:rPr>
                        <a:t>1059,419</a:t>
                      </a:r>
                      <a:endParaRPr b="0" lang="fr-FR" sz="1800" spc="-1" strike="noStrike">
                        <a:solidFill>
                          <a:srgbClr val="000000"/>
                        </a:solidFill>
                        <a:latin typeface="Arial"/>
                      </a:endParaRPr>
                    </a:p>
                  </a:txBody>
                  <a:tcPr anchor="b" marL="9360" marR="9360">
                    <a:lnL w="12240">
                      <a:solidFill>
                        <a:srgbClr val="ffffff"/>
                      </a:solidFill>
                    </a:lnL>
                    <a:lnR w="12240">
                      <a:solidFill>
                        <a:srgbClr val="ffffff"/>
                      </a:solidFill>
                    </a:lnR>
                    <a:lnT w="12240">
                      <a:solidFill>
                        <a:srgbClr val="ffffff"/>
                      </a:solidFill>
                    </a:lnT>
                    <a:lnB w="12240">
                      <a:solidFill>
                        <a:srgbClr val="ffffff"/>
                      </a:solidFill>
                    </a:lnB>
                    <a:solidFill>
                      <a:srgbClr val="f9e7ec"/>
                    </a:solidFill>
                  </a:tcPr>
                </a:tc>
                <a:tc>
                  <a:txBody>
                    <a:bodyPr anchor="t">
                      <a:noAutofit/>
                    </a:bodyPr>
                    <a:p>
                      <a:endParaRPr b="0" lang="fr-FR" sz="1800" spc="-1" strike="noStrike">
                        <a:solidFill>
                          <a:schemeClr val="dk1"/>
                        </a:solidFill>
                        <a:latin typeface="Neue Haas Grotesk Text Pro"/>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c"/>
                    </a:solidFill>
                  </a:tcPr>
                </a:tc>
              </a:tr>
              <a:tr h="370800">
                <a:tc>
                  <a:txBody>
                    <a:bodyPr anchor="t">
                      <a:noAutofit/>
                    </a:bodyPr>
                    <a:p>
                      <a:pPr>
                        <a:lnSpc>
                          <a:spcPct val="100000"/>
                        </a:lnSpc>
                      </a:pPr>
                      <a:r>
                        <a:rPr b="0" lang="fr-FR" sz="1800" spc="-1" strike="noStrike">
                          <a:solidFill>
                            <a:schemeClr val="dk1"/>
                          </a:solidFill>
                          <a:latin typeface="Neue Haas Grotesk Text Pro"/>
                        </a:rPr>
                        <a:t>Intérêt avec taux équivalent</a:t>
                      </a:r>
                      <a:endParaRPr b="0" lang="fr-FR"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c"/>
                    </a:solidFill>
                  </a:tcPr>
                </a:tc>
                <a:tc>
                  <a:txBody>
                    <a:bodyPr lIns="9360" rIns="9360" tIns="9360" bIns="0" anchor="b">
                      <a:noAutofit/>
                    </a:bodyPr>
                    <a:p>
                      <a:pPr algn="r">
                        <a:lnSpc>
                          <a:spcPct val="100000"/>
                        </a:lnSpc>
                      </a:pPr>
                      <a:r>
                        <a:rPr b="0" lang="fr-FR" sz="1800" spc="-1" strike="noStrike">
                          <a:solidFill>
                            <a:schemeClr val="dk1"/>
                          </a:solidFill>
                          <a:latin typeface="Neue Haas Grotesk Text Pro"/>
                        </a:rPr>
                        <a:t>19,427</a:t>
                      </a:r>
                      <a:endParaRPr b="0" lang="fr-FR" sz="1800" spc="-1" strike="noStrike">
                        <a:solidFill>
                          <a:srgbClr val="000000"/>
                        </a:solidFill>
                        <a:latin typeface="Arial"/>
                      </a:endParaRPr>
                    </a:p>
                  </a:txBody>
                  <a:tcPr anchor="b" marL="9360" marR="9360">
                    <a:lnL w="12240">
                      <a:solidFill>
                        <a:srgbClr val="ffffff"/>
                      </a:solidFill>
                    </a:lnL>
                    <a:lnR w="12240">
                      <a:solidFill>
                        <a:srgbClr val="ffffff"/>
                      </a:solidFill>
                    </a:lnR>
                    <a:lnT w="12240">
                      <a:solidFill>
                        <a:srgbClr val="ffffff"/>
                      </a:solidFill>
                    </a:lnT>
                    <a:lnB w="12240">
                      <a:solidFill>
                        <a:srgbClr val="ffffff"/>
                      </a:solidFill>
                    </a:lnB>
                    <a:solidFill>
                      <a:srgbClr val="f9e7ec"/>
                    </a:solidFill>
                  </a:tcPr>
                </a:tc>
                <a:tc>
                  <a:txBody>
                    <a:bodyPr lIns="9360" rIns="9360" tIns="9360" bIns="0" anchor="b">
                      <a:noAutofit/>
                    </a:bodyPr>
                    <a:p>
                      <a:pPr algn="r">
                        <a:lnSpc>
                          <a:spcPct val="100000"/>
                        </a:lnSpc>
                      </a:pPr>
                      <a:r>
                        <a:rPr b="0" lang="fr-FR" sz="1800" spc="-1" strike="noStrike">
                          <a:solidFill>
                            <a:schemeClr val="dk1"/>
                          </a:solidFill>
                          <a:latin typeface="Neue Haas Grotesk Text Pro"/>
                        </a:rPr>
                        <a:t>19,803</a:t>
                      </a:r>
                      <a:endParaRPr b="0" lang="fr-FR" sz="1800" spc="-1" strike="noStrike">
                        <a:solidFill>
                          <a:srgbClr val="000000"/>
                        </a:solidFill>
                        <a:latin typeface="Arial"/>
                      </a:endParaRPr>
                    </a:p>
                  </a:txBody>
                  <a:tcPr anchor="b" marL="9360" marR="9360">
                    <a:lnL w="12240">
                      <a:solidFill>
                        <a:srgbClr val="ffffff"/>
                      </a:solidFill>
                    </a:lnL>
                    <a:lnR w="12240">
                      <a:solidFill>
                        <a:srgbClr val="ffffff"/>
                      </a:solidFill>
                    </a:lnR>
                    <a:lnT w="12240">
                      <a:solidFill>
                        <a:srgbClr val="ffffff"/>
                      </a:solidFill>
                    </a:lnT>
                    <a:lnB w="12240">
                      <a:solidFill>
                        <a:srgbClr val="ffffff"/>
                      </a:solidFill>
                    </a:lnB>
                    <a:solidFill>
                      <a:srgbClr val="f9e7ec"/>
                    </a:solidFill>
                  </a:tcPr>
                </a:tc>
                <a:tc>
                  <a:txBody>
                    <a:bodyPr lIns="9360" rIns="9360" tIns="9360" bIns="0" anchor="b">
                      <a:noAutofit/>
                    </a:bodyPr>
                    <a:p>
                      <a:pPr algn="r">
                        <a:lnSpc>
                          <a:spcPct val="100000"/>
                        </a:lnSpc>
                      </a:pPr>
                      <a:r>
                        <a:rPr b="0" lang="fr-FR" sz="1800" spc="-1" strike="noStrike">
                          <a:solidFill>
                            <a:schemeClr val="dk1"/>
                          </a:solidFill>
                          <a:latin typeface="Neue Haas Grotesk Text Pro"/>
                        </a:rPr>
                        <a:t>20,188</a:t>
                      </a:r>
                      <a:endParaRPr b="0" lang="fr-FR" sz="1800" spc="-1" strike="noStrike">
                        <a:solidFill>
                          <a:srgbClr val="000000"/>
                        </a:solidFill>
                        <a:latin typeface="Arial"/>
                      </a:endParaRPr>
                    </a:p>
                  </a:txBody>
                  <a:tcPr anchor="b" marL="9360" marR="9360">
                    <a:lnL w="12240">
                      <a:solidFill>
                        <a:srgbClr val="ffffff"/>
                      </a:solidFill>
                    </a:lnL>
                    <a:lnR w="12240">
                      <a:solidFill>
                        <a:srgbClr val="ffffff"/>
                      </a:solidFill>
                    </a:lnR>
                    <a:lnT w="12240">
                      <a:solidFill>
                        <a:srgbClr val="ffffff"/>
                      </a:solidFill>
                    </a:lnT>
                    <a:lnB w="12240">
                      <a:solidFill>
                        <a:srgbClr val="ffffff"/>
                      </a:solidFill>
                    </a:lnB>
                    <a:solidFill>
                      <a:srgbClr val="f9e7ec"/>
                    </a:solidFill>
                  </a:tcPr>
                </a:tc>
                <a:tc>
                  <a:txBody>
                    <a:bodyPr lIns="9360" rIns="9360" tIns="9360" bIns="0" anchor="b">
                      <a:noAutofit/>
                    </a:bodyPr>
                    <a:p>
                      <a:pPr algn="r">
                        <a:lnSpc>
                          <a:spcPct val="100000"/>
                        </a:lnSpc>
                      </a:pPr>
                      <a:r>
                        <a:rPr b="0" lang="fr-FR" sz="1800" spc="-1" strike="noStrike">
                          <a:solidFill>
                            <a:schemeClr val="dk1"/>
                          </a:solidFill>
                          <a:latin typeface="Neue Haas Grotesk Text Pro"/>
                        </a:rPr>
                        <a:t>20,580</a:t>
                      </a:r>
                      <a:endParaRPr b="0" lang="fr-FR" sz="1800" spc="-1" strike="noStrike">
                        <a:solidFill>
                          <a:srgbClr val="000000"/>
                        </a:solidFill>
                        <a:latin typeface="Arial"/>
                      </a:endParaRPr>
                    </a:p>
                  </a:txBody>
                  <a:tcPr anchor="b" marL="9360" marR="9360">
                    <a:lnL w="12240">
                      <a:solidFill>
                        <a:srgbClr val="ffffff"/>
                      </a:solidFill>
                    </a:lnL>
                    <a:lnR w="12240">
                      <a:solidFill>
                        <a:srgbClr val="ffffff"/>
                      </a:solidFill>
                    </a:lnR>
                    <a:lnT w="12240">
                      <a:solidFill>
                        <a:srgbClr val="ffffff"/>
                      </a:solidFill>
                    </a:lnT>
                    <a:lnB w="12240">
                      <a:solidFill>
                        <a:srgbClr val="ffffff"/>
                      </a:solidFill>
                    </a:lnB>
                    <a:solidFill>
                      <a:srgbClr val="f9e7ec"/>
                    </a:solidFill>
                  </a:tcPr>
                </a:tc>
                <a:tc>
                  <a:txBody>
                    <a:bodyPr anchor="t">
                      <a:noAutofit/>
                    </a:bodyPr>
                    <a:p>
                      <a:pPr algn="r">
                        <a:lnSpc>
                          <a:spcPct val="100000"/>
                        </a:lnSpc>
                      </a:pPr>
                      <a:r>
                        <a:rPr b="0" lang="fr-FR" sz="1800" spc="-1" strike="noStrike">
                          <a:solidFill>
                            <a:schemeClr val="dk1"/>
                          </a:solidFill>
                          <a:latin typeface="Neue Haas Grotesk Text Pro"/>
                        </a:rPr>
                        <a:t>80,00</a:t>
                      </a:r>
                      <a:endParaRPr b="0" lang="fr-FR"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c"/>
                    </a:solidFill>
                  </a:tcPr>
                </a:tc>
              </a:tr>
            </a:tbl>
          </a:graphicData>
        </a:graphic>
      </p:graphicFrame>
      <p:sp>
        <p:nvSpPr>
          <p:cNvPr id="115" name="ZoneTexte 4"/>
          <p:cNvSpPr/>
          <p:nvPr/>
        </p:nvSpPr>
        <p:spPr>
          <a:xfrm>
            <a:off x="1088280" y="1990080"/>
            <a:ext cx="602064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fr-FR" sz="1800" spc="-1" strike="noStrike">
                <a:solidFill>
                  <a:srgbClr val="000000"/>
                </a:solidFill>
                <a:latin typeface="Neue Haas Grotesk Text Pro"/>
              </a:rPr>
              <a:t>Somme empruntée 1000,00</a:t>
            </a:r>
            <a:endParaRPr b="0" lang="fr-FR" sz="1800" spc="-1" strike="noStrike">
              <a:solidFill>
                <a:srgbClr val="000000"/>
              </a:solidFill>
              <a:latin typeface="Arial"/>
            </a:endParaRPr>
          </a:p>
          <a:p>
            <a:pPr>
              <a:lnSpc>
                <a:spcPct val="100000"/>
              </a:lnSpc>
            </a:pPr>
            <a:r>
              <a:rPr b="0" lang="fr-FR" sz="1800" spc="-1" strike="noStrike">
                <a:solidFill>
                  <a:srgbClr val="000000"/>
                </a:solidFill>
                <a:latin typeface="Neue Haas Grotesk Text Pro"/>
              </a:rPr>
              <a:t>Taux annuel 8%</a:t>
            </a:r>
            <a:endParaRPr b="0" lang="fr-FR" sz="1800" spc="-1" strike="noStrike">
              <a:solidFill>
                <a:srgbClr val="000000"/>
              </a:solidFill>
              <a:latin typeface="Arial"/>
            </a:endParaRPr>
          </a:p>
          <a:p>
            <a:pPr>
              <a:lnSpc>
                <a:spcPct val="100000"/>
              </a:lnSpc>
            </a:pPr>
            <a:r>
              <a:rPr b="0" lang="fr-FR" sz="1800" spc="-1" strike="noStrike">
                <a:solidFill>
                  <a:srgbClr val="000000"/>
                </a:solidFill>
                <a:latin typeface="Neue Haas Grotesk Text Pro"/>
              </a:rPr>
              <a:t>Taux trimestriel proportionnel 2%</a:t>
            </a:r>
            <a:endParaRPr b="0" lang="fr-FR" sz="1800" spc="-1" strike="noStrike">
              <a:solidFill>
                <a:srgbClr val="000000"/>
              </a:solidFill>
              <a:latin typeface="Arial"/>
            </a:endParaRPr>
          </a:p>
          <a:p>
            <a:pPr>
              <a:lnSpc>
                <a:spcPct val="100000"/>
              </a:lnSpc>
            </a:pPr>
            <a:r>
              <a:rPr b="0" lang="fr-FR" sz="1800" spc="-1" strike="noStrike">
                <a:solidFill>
                  <a:srgbClr val="000000"/>
                </a:solidFill>
                <a:latin typeface="Neue Haas Grotesk Text Pro"/>
              </a:rPr>
              <a:t>Taux trimestriel équivalent 1,9427%</a:t>
            </a:r>
            <a:endParaRPr b="0" lang="fr-FR" sz="1800" spc="-1" strike="noStrike">
              <a:solidFill>
                <a:srgbClr val="000000"/>
              </a:solidFill>
              <a:latin typeface="Arial"/>
            </a:endParaRPr>
          </a:p>
        </p:txBody>
      </p:sp>
      <p:sp>
        <p:nvSpPr>
          <p:cNvPr id="3" name="PlaceHolder 2"/>
          <p:cNvSpPr>
            <a:spLocks noGrp="1"/>
          </p:cNvSpPr>
          <p:nvPr>
            <p:ph type="sldNum" idx="6"/>
          </p:nvPr>
        </p:nvSpPr>
        <p:spPr/>
        <p:txBody>
          <a:bodyPr/>
          <a:p>
            <a:fld id="{5065252E-21FE-4BA2-937D-A390A3A669E0}" type="slidenum">
              <a:t>14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1088280" y="1090080"/>
            <a:ext cx="9922320" cy="1293840"/>
          </a:xfrm>
          <a:prstGeom prst="rect">
            <a:avLst/>
          </a:prstGeom>
          <a:noFill/>
          <a:ln w="0">
            <a:noFill/>
          </a:ln>
        </p:spPr>
        <p:txBody>
          <a:bodyPr anchor="t">
            <a:noAutofit/>
          </a:bodyPr>
          <a:p>
            <a:pPr indent="0">
              <a:lnSpc>
                <a:spcPct val="85000"/>
              </a:lnSpc>
              <a:buNone/>
            </a:pPr>
            <a:r>
              <a:rPr b="1" lang="fr-FR" sz="4400" spc="-1" strike="noStrike">
                <a:solidFill>
                  <a:srgbClr val="000000"/>
                </a:solidFill>
                <a:latin typeface="Neue Haas Grotesk Text Pro"/>
              </a:rPr>
              <a:t>II. Placement d’une somme d’argent</a:t>
            </a:r>
            <a:endParaRPr b="0" lang="fr-FR" sz="4400" spc="-1" strike="noStrike">
              <a:solidFill>
                <a:srgbClr val="000000"/>
              </a:solidFill>
              <a:latin typeface="Neue Haas Grotesk Text Pro"/>
            </a:endParaRPr>
          </a:p>
        </p:txBody>
      </p:sp>
      <p:sp>
        <p:nvSpPr>
          <p:cNvPr id="117" name="PlaceHolder 2"/>
          <p:cNvSpPr>
            <a:spLocks noGrp="1"/>
          </p:cNvSpPr>
          <p:nvPr>
            <p:ph/>
          </p:nvPr>
        </p:nvSpPr>
        <p:spPr>
          <a:xfrm>
            <a:off x="1088280" y="2447640"/>
            <a:ext cx="9922320" cy="3838320"/>
          </a:xfrm>
          <a:prstGeom prst="rect">
            <a:avLst/>
          </a:prstGeom>
          <a:noFill/>
          <a:ln w="0">
            <a:noFill/>
          </a:ln>
        </p:spPr>
        <p:txBody>
          <a:bodyPr anchor="t">
            <a:noAutofit/>
          </a:bodyPr>
          <a:p>
            <a:pPr marL="228600" indent="-228600">
              <a:lnSpc>
                <a:spcPct val="130000"/>
              </a:lnSpc>
              <a:spcBef>
                <a:spcPts val="1001"/>
              </a:spcBef>
              <a:buClr>
                <a:srgbClr val="000000"/>
              </a:buClr>
              <a:buFont typeface="Neue Haas Grotesk Text Pro"/>
              <a:buChar char="-"/>
            </a:pPr>
            <a:r>
              <a:rPr b="0" lang="fr-FR" sz="1800" spc="-1" strike="noStrike">
                <a:solidFill>
                  <a:srgbClr val="000000"/>
                </a:solidFill>
                <a:latin typeface="Neue Haas Grotesk Text Pro"/>
              </a:rPr>
              <a:t>Dans cette partie nous allons partir de la situation où un capital « c » placé pendant « n » périodes à un taux d’intérêt « t » obtient une valeur acquise « va » grâce à des intérêts composés.</a:t>
            </a:r>
            <a:endParaRPr b="0" lang="fr-FR" sz="1800" spc="-1" strike="noStrike">
              <a:solidFill>
                <a:srgbClr val="000000"/>
              </a:solidFill>
              <a:latin typeface="Neue Haas Grotesk Text Pro"/>
            </a:endParaRPr>
          </a:p>
          <a:p>
            <a:pPr indent="0">
              <a:lnSpc>
                <a:spcPct val="130000"/>
              </a:lnSpc>
              <a:spcBef>
                <a:spcPts val="1001"/>
              </a:spcBef>
              <a:buNone/>
            </a:pPr>
            <a:endParaRPr b="0" lang="fr-FR" sz="1800" spc="-1" strike="noStrike">
              <a:solidFill>
                <a:srgbClr val="000000"/>
              </a:solidFill>
              <a:latin typeface="Neue Haas Grotesk Text Pro"/>
            </a:endParaRPr>
          </a:p>
          <a:p>
            <a:pPr marL="343080" indent="-343080">
              <a:lnSpc>
                <a:spcPct val="130000"/>
              </a:lnSpc>
              <a:spcBef>
                <a:spcPts val="1001"/>
              </a:spcBef>
              <a:buClr>
                <a:srgbClr val="000000"/>
              </a:buClr>
              <a:buFont typeface="Neue Haas Grotesk Text Pro"/>
              <a:buAutoNum type="alphaUcPeriod"/>
            </a:pPr>
            <a:r>
              <a:rPr b="0" lang="fr-FR" sz="1800" spc="-1" strike="noStrike">
                <a:solidFill>
                  <a:srgbClr val="000000"/>
                </a:solidFill>
                <a:latin typeface="Neue Haas Grotesk Text Pro"/>
              </a:rPr>
              <a:t>Calcul de la valeur acquise (retrouver va)</a:t>
            </a:r>
            <a:endParaRPr b="0" lang="fr-FR" sz="1800" spc="-1" strike="noStrike">
              <a:solidFill>
                <a:srgbClr val="000000"/>
              </a:solidFill>
              <a:latin typeface="Neue Haas Grotesk Text Pro"/>
            </a:endParaRPr>
          </a:p>
          <a:p>
            <a:pPr marL="343080" indent="-343080">
              <a:lnSpc>
                <a:spcPct val="130000"/>
              </a:lnSpc>
              <a:spcBef>
                <a:spcPts val="1001"/>
              </a:spcBef>
              <a:buClr>
                <a:srgbClr val="000000"/>
              </a:buClr>
              <a:buFont typeface="Neue Haas Grotesk Text Pro"/>
              <a:buAutoNum type="alphaUcPeriod"/>
            </a:pPr>
            <a:r>
              <a:rPr b="0" lang="fr-FR" sz="1800" spc="-1" strike="noStrike">
                <a:solidFill>
                  <a:srgbClr val="000000"/>
                </a:solidFill>
                <a:latin typeface="Neue Haas Grotesk Text Pro"/>
              </a:rPr>
              <a:t>Calcul de la valeur actuelle (retrouver c)</a:t>
            </a:r>
            <a:endParaRPr b="0" lang="fr-FR" sz="1800" spc="-1" strike="noStrike">
              <a:solidFill>
                <a:srgbClr val="000000"/>
              </a:solidFill>
              <a:latin typeface="Neue Haas Grotesk Text Pro"/>
            </a:endParaRPr>
          </a:p>
          <a:p>
            <a:pPr marL="343080" indent="-343080">
              <a:lnSpc>
                <a:spcPct val="130000"/>
              </a:lnSpc>
              <a:spcBef>
                <a:spcPts val="1001"/>
              </a:spcBef>
              <a:buClr>
                <a:srgbClr val="000000"/>
              </a:buClr>
              <a:buFont typeface="Neue Haas Grotesk Text Pro"/>
              <a:buAutoNum type="alphaUcPeriod"/>
            </a:pPr>
            <a:r>
              <a:rPr b="0" lang="fr-FR" sz="1800" spc="-1" strike="noStrike">
                <a:solidFill>
                  <a:srgbClr val="000000"/>
                </a:solidFill>
                <a:latin typeface="Neue Haas Grotesk Text Pro"/>
              </a:rPr>
              <a:t>Déterminer le temps de placement (retrouver t)</a:t>
            </a:r>
            <a:endParaRPr b="0" lang="fr-FR" sz="1800" spc="-1" strike="noStrike">
              <a:solidFill>
                <a:srgbClr val="000000"/>
              </a:solidFill>
              <a:latin typeface="Neue Haas Grotesk Text Pro"/>
            </a:endParaRPr>
          </a:p>
          <a:p>
            <a:pPr marL="343080" indent="-343080">
              <a:lnSpc>
                <a:spcPct val="130000"/>
              </a:lnSpc>
              <a:spcBef>
                <a:spcPts val="1001"/>
              </a:spcBef>
              <a:buClr>
                <a:srgbClr val="000000"/>
              </a:buClr>
              <a:buFont typeface="Neue Haas Grotesk Text Pro"/>
              <a:buAutoNum type="alphaUcPeriod"/>
            </a:pPr>
            <a:r>
              <a:rPr b="0" lang="fr-FR" sz="1800" spc="-1" strike="noStrike">
                <a:solidFill>
                  <a:srgbClr val="000000"/>
                </a:solidFill>
                <a:latin typeface="Neue Haas Grotesk Text Pro"/>
              </a:rPr>
              <a:t>Déterminer le taux de placement (retrouver n)</a:t>
            </a:r>
            <a:endParaRPr b="0" lang="fr-FR" sz="1800" spc="-1" strike="noStrike">
              <a:solidFill>
                <a:srgbClr val="000000"/>
              </a:solidFill>
              <a:latin typeface="Neue Haas Grotesk Text Pro"/>
            </a:endParaRPr>
          </a:p>
        </p:txBody>
      </p:sp>
      <p:sp>
        <p:nvSpPr>
          <p:cNvPr id="4" name="PlaceHolder 3"/>
          <p:cNvSpPr>
            <a:spLocks noGrp="1"/>
          </p:cNvSpPr>
          <p:nvPr>
            <p:ph type="sldNum" idx="6"/>
          </p:nvPr>
        </p:nvSpPr>
        <p:spPr/>
        <p:txBody>
          <a:bodyPr/>
          <a:p>
            <a:fld id="{0C8D32C9-5365-4626-AA4A-E1FC599DDAEA}" type="slidenum">
              <a:t>15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1088280" y="1090080"/>
            <a:ext cx="9922320" cy="1293840"/>
          </a:xfrm>
          <a:prstGeom prst="rect">
            <a:avLst/>
          </a:prstGeom>
          <a:noFill/>
          <a:ln w="0">
            <a:noFill/>
          </a:ln>
        </p:spPr>
        <p:txBody>
          <a:bodyPr anchor="t">
            <a:normAutofit fontScale="69000"/>
          </a:bodyPr>
          <a:p>
            <a:pPr indent="0">
              <a:lnSpc>
                <a:spcPct val="85000"/>
              </a:lnSpc>
              <a:buNone/>
            </a:pPr>
            <a:r>
              <a:rPr b="1" lang="fr-FR" sz="4400" spc="-1" strike="noStrike">
                <a:solidFill>
                  <a:srgbClr val="000000"/>
                </a:solidFill>
                <a:latin typeface="Neue Haas Grotesk Text Pro"/>
              </a:rPr>
              <a:t>A. Calcul de la valeur acquise (retrouver va)</a:t>
            </a:r>
            <a:br>
              <a:rPr sz="4400"/>
            </a:br>
            <a:endParaRPr b="0" lang="fr-FR" sz="4400" spc="-1" strike="noStrike">
              <a:solidFill>
                <a:srgbClr val="000000"/>
              </a:solidFill>
              <a:latin typeface="Neue Haas Grotesk Text Pro"/>
            </a:endParaRPr>
          </a:p>
        </p:txBody>
      </p:sp>
      <p:graphicFrame>
        <p:nvGraphicFramePr>
          <p:cNvPr id="119" name="Tableau 6"/>
          <p:cNvGraphicFramePr/>
          <p:nvPr/>
        </p:nvGraphicFramePr>
        <p:xfrm>
          <a:off x="1087560" y="2448000"/>
          <a:ext cx="9923040" cy="2741760"/>
        </p:xfrm>
        <a:graphic>
          <a:graphicData uri="http://schemas.openxmlformats.org/drawingml/2006/table">
            <a:tbl>
              <a:tblPr/>
              <a:tblGrid>
                <a:gridCol w="1117800"/>
                <a:gridCol w="2115360"/>
                <a:gridCol w="1936080"/>
                <a:gridCol w="4753440"/>
              </a:tblGrid>
              <a:tr h="370800">
                <a:tc>
                  <a:txBody>
                    <a:bodyPr anchor="t">
                      <a:noAutofit/>
                    </a:bodyPr>
                    <a:p>
                      <a:pPr>
                        <a:lnSpc>
                          <a:spcPct val="100000"/>
                        </a:lnSpc>
                      </a:pPr>
                      <a:r>
                        <a:rPr b="1" lang="fr-FR" sz="1800" spc="-1" strike="noStrike">
                          <a:solidFill>
                            <a:schemeClr val="lt1"/>
                          </a:solidFill>
                          <a:latin typeface="Neue Haas Grotesk Text Pro"/>
                        </a:rPr>
                        <a:t>Période</a:t>
                      </a:r>
                      <a:endParaRPr b="0" lang="fr-FR"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anchor="t">
                      <a:noAutofit/>
                    </a:bodyPr>
                    <a:p>
                      <a:pPr>
                        <a:lnSpc>
                          <a:spcPct val="100000"/>
                        </a:lnSpc>
                      </a:pPr>
                      <a:r>
                        <a:rPr b="1" lang="fr-FR" sz="1800" spc="-1" strike="noStrike">
                          <a:solidFill>
                            <a:schemeClr val="lt1"/>
                          </a:solidFill>
                          <a:latin typeface="Neue Haas Grotesk Text Pro"/>
                        </a:rPr>
                        <a:t>Capital en début de période</a:t>
                      </a:r>
                      <a:endParaRPr b="0" lang="fr-FR"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anchor="t">
                      <a:noAutofit/>
                    </a:bodyPr>
                    <a:p>
                      <a:pPr>
                        <a:lnSpc>
                          <a:spcPct val="100000"/>
                        </a:lnSpc>
                      </a:pPr>
                      <a:r>
                        <a:rPr b="1" lang="fr-FR" sz="1800" spc="-1" strike="noStrike">
                          <a:solidFill>
                            <a:schemeClr val="lt1"/>
                          </a:solidFill>
                          <a:latin typeface="Neue Haas Grotesk Text Pro"/>
                        </a:rPr>
                        <a:t>Capital en fin de période</a:t>
                      </a:r>
                      <a:endParaRPr b="0" lang="fr-FR"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anchor="t">
                      <a:noAutofit/>
                    </a:bodyPr>
                    <a:p>
                      <a:pPr>
                        <a:lnSpc>
                          <a:spcPct val="100000"/>
                        </a:lnSpc>
                        <a:tabLst>
                          <a:tab algn="l" pos="0"/>
                        </a:tabLst>
                      </a:pPr>
                      <a:r>
                        <a:rPr b="1" lang="fr-FR" sz="1800" spc="-1" strike="noStrike">
                          <a:solidFill>
                            <a:schemeClr val="lt1"/>
                          </a:solidFill>
                          <a:latin typeface="Neue Haas Grotesk Text Pro"/>
                        </a:rPr>
                        <a:t>Capital en fin de période</a:t>
                      </a:r>
                      <a:endParaRPr b="0" lang="fr-FR" sz="1800" spc="-1" strike="noStrike">
                        <a:solidFill>
                          <a:srgbClr val="000000"/>
                        </a:solidFill>
                        <a:latin typeface="Arial"/>
                      </a:endParaRPr>
                    </a:p>
                    <a:p>
                      <a:pPr>
                        <a:lnSpc>
                          <a:spcPct val="100000"/>
                        </a:lnSpc>
                        <a:tabLst>
                          <a:tab algn="l" pos="0"/>
                        </a:tabLst>
                      </a:pPr>
                      <a:r>
                        <a:rPr b="1" lang="fr-FR" sz="1800" spc="-1" strike="noStrike">
                          <a:solidFill>
                            <a:schemeClr val="lt1"/>
                          </a:solidFill>
                          <a:latin typeface="Neue Haas Grotesk Text Pro"/>
                        </a:rPr>
                        <a:t>Seconde notation</a:t>
                      </a:r>
                      <a:endParaRPr b="0" lang="fr-FR"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r>
              <a:tr h="370800">
                <a:tc>
                  <a:txBody>
                    <a:bodyPr anchor="t">
                      <a:noAutofit/>
                    </a:bodyPr>
                    <a:p>
                      <a:pPr>
                        <a:lnSpc>
                          <a:spcPct val="100000"/>
                        </a:lnSpc>
                      </a:pPr>
                      <a:r>
                        <a:rPr b="0" lang="fr-FR" sz="1800" spc="-1" strike="noStrike">
                          <a:solidFill>
                            <a:schemeClr val="dk1"/>
                          </a:solidFill>
                          <a:latin typeface="Neue Haas Grotesk Text Pro"/>
                        </a:rPr>
                        <a:t>1</a:t>
                      </a:r>
                      <a:endParaRPr b="0" lang="fr-FR"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4cdd8"/>
                    </a:solidFill>
                  </a:tcPr>
                </a:tc>
                <a:tc>
                  <a:txBody>
                    <a:bodyPr anchor="t">
                      <a:noAutofit/>
                    </a:bodyPr>
                    <a:p>
                      <a:endParaRPr b="0" lang="fr-FR" sz="1800" spc="-1" strike="noStrike">
                        <a:solidFill>
                          <a:schemeClr val="dk1"/>
                        </a:solidFill>
                        <a:latin typeface="Neue Haas Grotesk Text Pro"/>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4cdd8"/>
                    </a:solidFill>
                  </a:tcPr>
                </a:tc>
                <a:tc>
                  <a:txBody>
                    <a:bodyPr anchor="t">
                      <a:noAutofit/>
                    </a:bodyPr>
                    <a:p>
                      <a:endParaRPr b="0" lang="fr-FR" sz="1800" spc="-1" strike="noStrike">
                        <a:solidFill>
                          <a:schemeClr val="dk1"/>
                        </a:solidFill>
                        <a:latin typeface="Neue Haas Grotesk Text Pro"/>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4cdd8"/>
                    </a:solidFill>
                  </a:tcPr>
                </a:tc>
                <a:tc>
                  <a:txBody>
                    <a:bodyPr anchor="t">
                      <a:noAutofit/>
                    </a:bodyPr>
                    <a:p>
                      <a:endParaRPr b="0" lang="fr-FR" sz="1800" spc="-1" strike="noStrike">
                        <a:solidFill>
                          <a:schemeClr val="dk1"/>
                        </a:solidFill>
                        <a:latin typeface="Neue Haas Grotesk Text Pro"/>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4cdd8"/>
                    </a:solidFill>
                  </a:tcPr>
                </a:tc>
              </a:tr>
              <a:tr h="370800">
                <a:tc>
                  <a:txBody>
                    <a:bodyPr anchor="t">
                      <a:noAutofit/>
                    </a:bodyPr>
                    <a:p>
                      <a:pPr>
                        <a:lnSpc>
                          <a:spcPct val="100000"/>
                        </a:lnSpc>
                      </a:pPr>
                      <a:r>
                        <a:rPr b="0" lang="fr-FR" sz="1800" spc="-1" strike="noStrike">
                          <a:solidFill>
                            <a:schemeClr val="dk1"/>
                          </a:solidFill>
                          <a:latin typeface="Neue Haas Grotesk Text Pro"/>
                        </a:rPr>
                        <a:t>2</a:t>
                      </a:r>
                      <a:endParaRPr b="0" lang="fr-FR"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c"/>
                    </a:solidFill>
                  </a:tcPr>
                </a:tc>
                <a:tc>
                  <a:txBody>
                    <a:bodyPr anchor="t">
                      <a:noAutofit/>
                    </a:bodyPr>
                    <a:p>
                      <a:endParaRPr b="0" lang="fr-FR" sz="1800" spc="-1" strike="noStrike">
                        <a:solidFill>
                          <a:schemeClr val="dk1"/>
                        </a:solidFill>
                        <a:latin typeface="Neue Haas Grotesk Text Pro"/>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c"/>
                    </a:solidFill>
                  </a:tcPr>
                </a:tc>
                <a:tc>
                  <a:txBody>
                    <a:bodyPr anchor="t">
                      <a:noAutofit/>
                    </a:bodyPr>
                    <a:p>
                      <a:endParaRPr b="0" lang="fr-FR" sz="1800" spc="-1" strike="noStrike">
                        <a:solidFill>
                          <a:schemeClr val="dk1"/>
                        </a:solidFill>
                        <a:latin typeface="Neue Haas Grotesk Text Pro"/>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c"/>
                    </a:solidFill>
                  </a:tcPr>
                </a:tc>
                <a:tc>
                  <a:txBody>
                    <a:bodyPr anchor="t">
                      <a:noAutofit/>
                    </a:bodyPr>
                    <a:p>
                      <a:pPr>
                        <a:lnSpc>
                          <a:spcPct val="100000"/>
                        </a:lnSpc>
                        <a:tabLst>
                          <a:tab algn="l" pos="0"/>
                        </a:tabLst>
                      </a:pPr>
                      <a:r>
                        <a:rPr b="0" lang="fr-FR" sz="1800" spc="-1" strike="noStrike">
                          <a:solidFill>
                            <a:schemeClr val="dk1"/>
                          </a:solidFill>
                          <a:latin typeface="Neue Haas Grotesk Text Pro"/>
                        </a:rPr>
                        <a:t> </a:t>
                      </a:r>
                      <a:r>
                        <a:rPr b="0" lang="fr-FR" sz="1800" spc="-1" strike="noStrike">
                          <a:solidFill>
                            <a:schemeClr val="dk1"/>
                          </a:solidFill>
                          <a:latin typeface="Neue Haas Grotesk Text Pro"/>
                        </a:rPr>
                        <a:t>ou </a:t>
                      </a:r>
                      <a:endParaRPr b="0" lang="fr-FR"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c"/>
                    </a:solidFill>
                  </a:tcPr>
                </a:tc>
              </a:tr>
              <a:tr h="370800">
                <a:tc>
                  <a:txBody>
                    <a:bodyPr anchor="t">
                      <a:noAutofit/>
                    </a:bodyPr>
                    <a:p>
                      <a:pPr>
                        <a:lnSpc>
                          <a:spcPct val="100000"/>
                        </a:lnSpc>
                      </a:pPr>
                      <a:r>
                        <a:rPr b="0" lang="fr-FR" sz="1800" spc="-1" strike="noStrike">
                          <a:solidFill>
                            <a:schemeClr val="dk1"/>
                          </a:solidFill>
                          <a:latin typeface="Neue Haas Grotesk Text Pro"/>
                        </a:rPr>
                        <a:t>3</a:t>
                      </a:r>
                      <a:endParaRPr b="0" lang="fr-FR"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4cdd8"/>
                    </a:solidFill>
                  </a:tcPr>
                </a:tc>
                <a:tc>
                  <a:txBody>
                    <a:bodyPr anchor="t">
                      <a:noAutofit/>
                    </a:bodyPr>
                    <a:p>
                      <a:endParaRPr b="0" lang="fr-FR" sz="1800" spc="-1" strike="noStrike">
                        <a:solidFill>
                          <a:schemeClr val="dk1"/>
                        </a:solidFill>
                        <a:latin typeface="Neue Haas Grotesk Text Pro"/>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4cdd8"/>
                    </a:solidFill>
                  </a:tcPr>
                </a:tc>
                <a:tc>
                  <a:txBody>
                    <a:bodyPr anchor="t">
                      <a:noAutofit/>
                    </a:bodyPr>
                    <a:p>
                      <a:endParaRPr b="0" lang="fr-FR" sz="1800" spc="-1" strike="noStrike">
                        <a:solidFill>
                          <a:schemeClr val="dk1"/>
                        </a:solidFill>
                        <a:latin typeface="Neue Haas Grotesk Text Pro"/>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4cdd8"/>
                    </a:solidFill>
                  </a:tcPr>
                </a:tc>
                <a:tc>
                  <a:txBody>
                    <a:bodyPr anchor="t">
                      <a:noAutofit/>
                    </a:bodyPr>
                    <a:p>
                      <a:pPr>
                        <a:lnSpc>
                          <a:spcPct val="100000"/>
                        </a:lnSpc>
                      </a:pPr>
                      <a:r>
                        <a:rPr b="0" lang="fr-FR" sz="1800" spc="-1" strike="noStrike">
                          <a:solidFill>
                            <a:schemeClr val="dk1"/>
                          </a:solidFill>
                          <a:latin typeface="Neue Haas Grotesk Text Pro"/>
                        </a:rPr>
                        <a:t>) ou </a:t>
                      </a:r>
                      <a:endParaRPr b="0" lang="fr-FR"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4cdd8"/>
                    </a:solidFill>
                  </a:tcPr>
                </a:tc>
              </a:tr>
              <a:tr h="370800">
                <a:tc>
                  <a:txBody>
                    <a:bodyPr anchor="t">
                      <a:noAutofit/>
                    </a:bodyPr>
                    <a:p>
                      <a:pPr>
                        <a:lnSpc>
                          <a:spcPct val="100000"/>
                        </a:lnSpc>
                      </a:pPr>
                      <a:r>
                        <a:rPr b="0" lang="fr-FR" sz="1800" spc="-1" strike="noStrike">
                          <a:solidFill>
                            <a:schemeClr val="dk1"/>
                          </a:solidFill>
                          <a:latin typeface="Neue Haas Grotesk Text Pro"/>
                        </a:rPr>
                        <a:t>…</a:t>
                      </a:r>
                      <a:endParaRPr b="0" lang="fr-FR"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c"/>
                    </a:solidFill>
                  </a:tcPr>
                </a:tc>
                <a:tc>
                  <a:txBody>
                    <a:bodyPr anchor="t">
                      <a:noAutofit/>
                    </a:bodyPr>
                    <a:p>
                      <a:endParaRPr b="0" lang="fr-FR" sz="1800" spc="-1" strike="noStrike">
                        <a:solidFill>
                          <a:schemeClr val="dk1"/>
                        </a:solidFill>
                        <a:latin typeface="Neue Haas Grotesk Text Pro"/>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c"/>
                    </a:solidFill>
                  </a:tcPr>
                </a:tc>
                <a:tc>
                  <a:txBody>
                    <a:bodyPr anchor="t">
                      <a:noAutofit/>
                    </a:bodyPr>
                    <a:p>
                      <a:endParaRPr b="0" lang="fr-FR" sz="1800" spc="-1" strike="noStrike">
                        <a:solidFill>
                          <a:schemeClr val="dk1"/>
                        </a:solidFill>
                        <a:latin typeface="Neue Haas Grotesk Text Pro"/>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c"/>
                    </a:solidFill>
                  </a:tcPr>
                </a:tc>
                <a:tc>
                  <a:txBody>
                    <a:bodyPr anchor="t">
                      <a:noAutofit/>
                    </a:bodyPr>
                    <a:p>
                      <a:endParaRPr b="0" lang="fr-FR" sz="1800" spc="-1" strike="noStrike">
                        <a:solidFill>
                          <a:schemeClr val="dk1"/>
                        </a:solidFill>
                        <a:latin typeface="Neue Haas Grotesk Text Pro"/>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c"/>
                    </a:solidFill>
                  </a:tcPr>
                </a:tc>
              </a:tr>
              <a:tr h="370800">
                <a:tc>
                  <a:txBody>
                    <a:bodyPr anchor="t">
                      <a:noAutofit/>
                    </a:bodyPr>
                    <a:p>
                      <a:pPr>
                        <a:lnSpc>
                          <a:spcPct val="100000"/>
                        </a:lnSpc>
                      </a:pPr>
                      <a:r>
                        <a:rPr b="0" lang="fr-FR" sz="1800" spc="-1" strike="noStrike">
                          <a:solidFill>
                            <a:schemeClr val="dk1"/>
                          </a:solidFill>
                          <a:latin typeface="Neue Haas Grotesk Text Pro"/>
                        </a:rPr>
                        <a:t>n</a:t>
                      </a:r>
                      <a:endParaRPr b="0" lang="fr-FR"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4cdd8"/>
                    </a:solidFill>
                  </a:tcPr>
                </a:tc>
                <a:tc>
                  <a:txBody>
                    <a:bodyPr anchor="t">
                      <a:noAutofit/>
                    </a:bodyPr>
                    <a:p>
                      <a:endParaRPr b="0" lang="fr-FR" sz="1800" spc="-1" strike="noStrike">
                        <a:solidFill>
                          <a:schemeClr val="dk1"/>
                        </a:solidFill>
                        <a:latin typeface="Neue Haas Grotesk Text Pro"/>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4cdd8"/>
                    </a:solidFill>
                  </a:tcPr>
                </a:tc>
                <a:tc>
                  <a:txBody>
                    <a:bodyPr anchor="t">
                      <a:noAutofit/>
                    </a:bodyPr>
                    <a:p>
                      <a:endParaRPr b="0" lang="fr-FR" sz="1800" spc="-1" strike="noStrike">
                        <a:solidFill>
                          <a:schemeClr val="dk1"/>
                        </a:solidFill>
                        <a:latin typeface="Neue Haas Grotesk Text Pro"/>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4cdd8"/>
                    </a:solidFill>
                  </a:tcPr>
                </a:tc>
                <a:tc>
                  <a:txBody>
                    <a:bodyPr anchor="t">
                      <a:noAutofit/>
                    </a:bodyPr>
                    <a:p>
                      <a:endParaRPr b="0" lang="fr-FR" sz="1800" spc="-1" strike="noStrike">
                        <a:solidFill>
                          <a:schemeClr val="dk1"/>
                        </a:solidFill>
                        <a:latin typeface="Neue Haas Grotesk Text Pro"/>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4cdd8"/>
                    </a:solidFill>
                  </a:tcPr>
                </a:tc>
              </a:tr>
            </a:tbl>
          </a:graphicData>
        </a:graphic>
      </p:graphicFrame>
      <mc:AlternateContent>
        <mc:Choice xmlns:a14="http://schemas.microsoft.com/office/drawing/2010/main" Requires="a14">
          <p:sp>
            <p:nvSpPr>
              <p:cNvPr id="120" name="ZoneTexte 7"/>
              <p:cNvSpPr txBox="1"/>
              <p:nvPr/>
            </p:nvSpPr>
            <p:spPr>
              <a:xfrm>
                <a:off x="2680560" y="5767920"/>
                <a:ext cx="6095520" cy="369000"/>
              </a:xfrm>
              <a:prstGeom prst="rect">
                <a:avLst/>
              </a:prstGeom>
            </p:spPr>
            <p:txBody>
              <a:bodyPr/>
              <a:p>
                <a14:m>
                  <m:oMath xmlns:m="http://schemas.openxmlformats.org/officeDocument/2006/math">
                    <m:r>
                      <m:t xml:space="preserve">𝑉𝑎𝑙𝑒𝑢𝑟</m:t>
                    </m:r>
                    <m:r>
                      <m:t xml:space="preserve">𝑎𝑐𝑞𝑢𝑖𝑠𝑒</m:t>
                    </m:r>
                    <m:r>
                      <m:t xml:space="preserve">𝑎𝑢</m:t>
                    </m:r>
                    <m:r>
                      <m:t xml:space="preserve">𝑏𝑜𝑢𝑡</m:t>
                    </m:r>
                    <m:r>
                      <m:t xml:space="preserve">𝑑𝑒</m:t>
                    </m:r>
                    <m:r>
                      <m:t xml:space="preserve">𝑛</m:t>
                    </m:r>
                    <m:r>
                      <m:t xml:space="preserve">𝑝</m:t>
                    </m:r>
                    <m:r>
                      <m:t xml:space="preserve">é</m:t>
                    </m:r>
                    <m:r>
                      <m:t xml:space="preserve">𝑟𝑖𝑜𝑑𝑒𝑠</m:t>
                    </m:r>
                    <m:r>
                      <m:t xml:space="preserve">=</m:t>
                    </m:r>
                    <m:sSub>
                      <m:e>
                        <m:r>
                          <m:t xml:space="preserve">𝐶</m:t>
                        </m:r>
                      </m:e>
                      <m:sub>
                        <m:r>
                          <m:t xml:space="preserve">0</m:t>
                        </m:r>
                      </m:sub>
                    </m:sSub>
                    <m:sSup>
                      <m:e>
                        <m:d>
                          <m:dPr>
                            <m:begChr m:val="("/>
                            <m:endChr m:val=")"/>
                          </m:dPr>
                          <m:e>
                            <m:r>
                              <m:t xml:space="preserve">1</m:t>
                            </m:r>
                            <m:r>
                              <m:t xml:space="preserve">+</m:t>
                            </m:r>
                            <m:r>
                              <m:t xml:space="preserve">𝑡</m:t>
                            </m:r>
                          </m:e>
                        </m:d>
                      </m:e>
                      <m:sup>
                        <m:r>
                          <m:t xml:space="preserve">𝑛</m:t>
                        </m:r>
                      </m:sup>
                    </m:sSup>
                  </m:oMath>
                </a14:m>
              </a:p>
            </p:txBody>
          </p:sp>
        </mc:Choice>
        <mc:Fallback/>
      </mc:AlternateContent>
      <p:sp>
        <p:nvSpPr>
          <p:cNvPr id="3" name="PlaceHolder 2"/>
          <p:cNvSpPr>
            <a:spLocks noGrp="1"/>
          </p:cNvSpPr>
          <p:nvPr>
            <p:ph type="sldNum" idx="6"/>
          </p:nvPr>
        </p:nvSpPr>
        <p:spPr/>
        <p:txBody>
          <a:bodyPr/>
          <a:p>
            <a:fld id="{BB2D8631-9F61-4A70-A2D8-52E6E21CA872}" type="slidenum">
              <a:t>16</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1088280" y="1090080"/>
            <a:ext cx="9922320" cy="1293840"/>
          </a:xfrm>
          <a:prstGeom prst="rect">
            <a:avLst/>
          </a:prstGeom>
          <a:noFill/>
          <a:ln w="0">
            <a:noFill/>
          </a:ln>
        </p:spPr>
        <p:txBody>
          <a:bodyPr anchor="t">
            <a:normAutofit fontScale="69000"/>
          </a:bodyPr>
          <a:p>
            <a:pPr indent="0">
              <a:lnSpc>
                <a:spcPct val="85000"/>
              </a:lnSpc>
              <a:buNone/>
            </a:pPr>
            <a:r>
              <a:rPr b="1" lang="fr-FR" sz="4400" spc="-1" strike="noStrike">
                <a:solidFill>
                  <a:srgbClr val="000000"/>
                </a:solidFill>
                <a:latin typeface="Neue Haas Grotesk Text Pro"/>
              </a:rPr>
              <a:t>B. Calcul de la valeur actuelle (retrouver c)</a:t>
            </a:r>
            <a:br>
              <a:rPr sz="4400"/>
            </a:br>
            <a:endParaRPr b="0" lang="fr-FR" sz="4400" spc="-1" strike="noStrike">
              <a:solidFill>
                <a:srgbClr val="000000"/>
              </a:solidFill>
              <a:latin typeface="Neue Haas Grotesk Text Pro"/>
            </a:endParaRPr>
          </a:p>
        </p:txBody>
      </p:sp>
      <p:sp>
        <p:nvSpPr>
          <p:cNvPr id="122" name="PlaceHolder 2"/>
          <p:cNvSpPr>
            <a:spLocks noGrp="1"/>
          </p:cNvSpPr>
          <p:nvPr>
            <p:ph/>
          </p:nvPr>
        </p:nvSpPr>
        <p:spPr>
          <a:xfrm>
            <a:off x="1088280" y="2447640"/>
            <a:ext cx="9922320" cy="3838320"/>
          </a:xfrm>
          <a:prstGeom prst="rect">
            <a:avLst/>
          </a:prstGeom>
          <a:noFill/>
          <a:ln w="0">
            <a:noFill/>
          </a:ln>
        </p:spPr>
        <p:txBody>
          <a:bodyPr anchor="t">
            <a:noAutofit/>
          </a:bodyPr>
          <a:p>
            <a:pPr marL="228600" indent="-228600">
              <a:lnSpc>
                <a:spcPct val="130000"/>
              </a:lnSpc>
              <a:spcBef>
                <a:spcPts val="1001"/>
              </a:spcBef>
              <a:buClr>
                <a:srgbClr val="000000"/>
              </a:buClr>
              <a:buFont typeface="Neue Haas Grotesk Text Pro"/>
              <a:buChar char="-"/>
            </a:pPr>
            <a:r>
              <a:rPr b="0" lang="fr-FR" sz="2000" spc="-1" strike="noStrike">
                <a:solidFill>
                  <a:srgbClr val="000000"/>
                </a:solidFill>
                <a:latin typeface="Calibri"/>
                <a:ea typeface="Calibri"/>
              </a:rPr>
              <a:t>Si </a:t>
            </a:r>
            <a:r>
              <a:rPr b="0" lang="fr-FR" sz="2000" spc="-1" strike="noStrike">
                <a:solidFill>
                  <a:srgbClr val="000000"/>
                </a:solidFill>
                <a:latin typeface="Calibri"/>
                <a:ea typeface="Times New Roman"/>
              </a:rPr>
              <a:t> alors</a:t>
            </a:r>
            <a:endParaRPr b="0" lang="fr-FR" sz="2000" spc="-1" strike="noStrike">
              <a:solidFill>
                <a:srgbClr val="000000"/>
              </a:solidFill>
              <a:latin typeface="Neue Haas Grotesk Text Pro"/>
            </a:endParaRPr>
          </a:p>
          <a:p>
            <a:pPr marL="228600" indent="-228600">
              <a:lnSpc>
                <a:spcPct val="130000"/>
              </a:lnSpc>
              <a:spcBef>
                <a:spcPts val="1001"/>
              </a:spcBef>
              <a:buClr>
                <a:srgbClr val="000000"/>
              </a:buClr>
              <a:buFont typeface="Neue Haas Grotesk Text Pro"/>
              <a:buChar char="-"/>
            </a:pPr>
            <a:r>
              <a:rPr b="0" lang="fr-FR" sz="2000" spc="-1" strike="noStrike">
                <a:solidFill>
                  <a:srgbClr val="000000"/>
                </a:solidFill>
                <a:latin typeface="Calibri"/>
                <a:ea typeface="Times New Roman"/>
              </a:rPr>
              <a:t>  </a:t>
            </a:r>
            <a:endParaRPr b="0" lang="fr-FR" sz="2000" spc="-1" strike="noStrike">
              <a:solidFill>
                <a:srgbClr val="000000"/>
              </a:solidFill>
              <a:latin typeface="Neue Haas Grotesk Text Pro"/>
            </a:endParaRPr>
          </a:p>
          <a:p>
            <a:pPr marL="228600" indent="-228600">
              <a:lnSpc>
                <a:spcPct val="130000"/>
              </a:lnSpc>
              <a:spcBef>
                <a:spcPts val="1001"/>
              </a:spcBef>
              <a:buClr>
                <a:srgbClr val="000000"/>
              </a:buClr>
              <a:buFont typeface="Neue Haas Grotesk Text Pro"/>
              <a:buChar char="-"/>
            </a:pPr>
            <a:r>
              <a:rPr b="0" lang="fr-FR" sz="2000" spc="-1" strike="noStrike">
                <a:solidFill>
                  <a:srgbClr val="000000"/>
                </a:solidFill>
                <a:latin typeface="Calibri"/>
                <a:ea typeface="Times New Roman"/>
              </a:rPr>
              <a:t>= </a:t>
            </a:r>
            <a:endParaRPr b="0" lang="fr-FR" sz="2000" spc="-1" strike="noStrike">
              <a:solidFill>
                <a:srgbClr val="000000"/>
              </a:solidFill>
              <a:latin typeface="Neue Haas Grotesk Text Pro"/>
            </a:endParaRPr>
          </a:p>
          <a:p>
            <a:pPr indent="0">
              <a:lnSpc>
                <a:spcPct val="130000"/>
              </a:lnSpc>
              <a:spcBef>
                <a:spcPts val="1001"/>
              </a:spcBef>
              <a:buNone/>
            </a:pPr>
            <a:endParaRPr b="0" lang="fr-FR" sz="2000" spc="-1" strike="noStrike">
              <a:solidFill>
                <a:srgbClr val="000000"/>
              </a:solidFill>
              <a:latin typeface="Neue Haas Grotesk Text Pro"/>
            </a:endParaRPr>
          </a:p>
          <a:p>
            <a:pPr indent="0">
              <a:lnSpc>
                <a:spcPct val="130000"/>
              </a:lnSpc>
              <a:spcBef>
                <a:spcPts val="1001"/>
              </a:spcBef>
              <a:buNone/>
            </a:pPr>
            <a:endParaRPr b="0" lang="fr-FR" sz="2000" spc="-1" strike="noStrike">
              <a:solidFill>
                <a:srgbClr val="000000"/>
              </a:solidFill>
              <a:latin typeface="Neue Haas Grotesk Text Pro"/>
            </a:endParaRPr>
          </a:p>
          <a:p>
            <a:pPr marL="228600" indent="-228600">
              <a:lnSpc>
                <a:spcPct val="130000"/>
              </a:lnSpc>
              <a:spcBef>
                <a:spcPts val="1001"/>
              </a:spcBef>
              <a:buClr>
                <a:srgbClr val="000000"/>
              </a:buClr>
              <a:buFont typeface="Neue Haas Grotesk Text Pro"/>
              <a:buChar char="-"/>
            </a:pPr>
            <a:r>
              <a:rPr b="0" i="1" lang="fr-FR" sz="1800" spc="-1" strike="noStrike">
                <a:solidFill>
                  <a:srgbClr val="000000"/>
                </a:solidFill>
                <a:latin typeface="Cambria Math"/>
                <a:ea typeface="Calibri"/>
              </a:rPr>
              <a:t>Valeur actuelle = </a:t>
            </a:r>
            <a:endParaRPr b="0" lang="fr-FR" sz="1800" spc="-1" strike="noStrike">
              <a:solidFill>
                <a:srgbClr val="000000"/>
              </a:solidFill>
              <a:latin typeface="Neue Haas Grotesk Text Pro"/>
            </a:endParaRPr>
          </a:p>
          <a:p>
            <a:pPr indent="0">
              <a:lnSpc>
                <a:spcPct val="130000"/>
              </a:lnSpc>
              <a:spcBef>
                <a:spcPts val="1001"/>
              </a:spcBef>
              <a:buNone/>
            </a:pPr>
            <a:endParaRPr b="0" lang="fr-FR" sz="2000" spc="-1" strike="noStrike">
              <a:solidFill>
                <a:srgbClr val="000000"/>
              </a:solidFill>
              <a:latin typeface="Neue Haas Grotesk Text Pro"/>
            </a:endParaRPr>
          </a:p>
        </p:txBody>
      </p:sp>
      <p:sp>
        <p:nvSpPr>
          <p:cNvPr id="4" name="PlaceHolder 3"/>
          <p:cNvSpPr>
            <a:spLocks noGrp="1"/>
          </p:cNvSpPr>
          <p:nvPr>
            <p:ph type="sldNum" idx="6"/>
          </p:nvPr>
        </p:nvSpPr>
        <p:spPr/>
        <p:txBody>
          <a:bodyPr/>
          <a:p>
            <a:fld id="{6B16404E-8125-4F53-B746-AA7FFDDDB9EE}" type="slidenum">
              <a:t>17</a:t>
            </a:fld>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1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1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1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122">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1088280" y="1090080"/>
            <a:ext cx="9922320" cy="1293840"/>
          </a:xfrm>
          <a:prstGeom prst="rect">
            <a:avLst/>
          </a:prstGeom>
          <a:noFill/>
          <a:ln w="0">
            <a:noFill/>
          </a:ln>
        </p:spPr>
        <p:txBody>
          <a:bodyPr anchor="t">
            <a:normAutofit/>
          </a:bodyPr>
          <a:p>
            <a:pPr indent="0">
              <a:lnSpc>
                <a:spcPct val="85000"/>
              </a:lnSpc>
              <a:buNone/>
            </a:pPr>
            <a:r>
              <a:rPr b="1" lang="fr-FR" sz="4400" spc="-1" strike="noStrike">
                <a:solidFill>
                  <a:srgbClr val="000000"/>
                </a:solidFill>
                <a:latin typeface="Neue Haas Grotesk Text Pro"/>
              </a:rPr>
              <a:t>C. Déterminer le temps de placement (retrouver n)</a:t>
            </a:r>
            <a:endParaRPr b="0" lang="fr-FR" sz="4400" spc="-1" strike="noStrike">
              <a:solidFill>
                <a:srgbClr val="000000"/>
              </a:solidFill>
              <a:latin typeface="Neue Haas Grotesk Text Pro"/>
            </a:endParaRPr>
          </a:p>
        </p:txBody>
      </p:sp>
      <p:sp>
        <p:nvSpPr>
          <p:cNvPr id="124" name="PlaceHolder 2"/>
          <p:cNvSpPr>
            <a:spLocks noGrp="1"/>
          </p:cNvSpPr>
          <p:nvPr>
            <p:ph/>
          </p:nvPr>
        </p:nvSpPr>
        <p:spPr>
          <a:xfrm>
            <a:off x="1088280" y="2447640"/>
            <a:ext cx="9922320" cy="3838320"/>
          </a:xfrm>
          <a:prstGeom prst="rect">
            <a:avLst/>
          </a:prstGeom>
          <a:noFill/>
          <a:ln w="0">
            <a:noFill/>
          </a:ln>
        </p:spPr>
        <p:txBody>
          <a:bodyPr anchor="t">
            <a:noAutofit/>
          </a:bodyPr>
          <a:p>
            <a:pPr indent="0" algn="ctr">
              <a:lnSpc>
                <a:spcPct val="107000"/>
              </a:lnSpc>
              <a:spcBef>
                <a:spcPts val="1001"/>
              </a:spcBef>
              <a:spcAft>
                <a:spcPts val="799"/>
              </a:spcAft>
              <a:buNone/>
              <a:tabLst>
                <a:tab algn="l" pos="0"/>
              </a:tabLst>
            </a:pPr>
            <a:endParaRPr b="0" lang="fr-FR" sz="1800" spc="-1" strike="noStrike">
              <a:solidFill>
                <a:srgbClr val="000000"/>
              </a:solidFill>
              <a:latin typeface="Neue Haas Grotesk Text Pro"/>
            </a:endParaRPr>
          </a:p>
          <a:p>
            <a:pPr indent="0" algn="ctr">
              <a:lnSpc>
                <a:spcPct val="107000"/>
              </a:lnSpc>
              <a:spcBef>
                <a:spcPts val="1001"/>
              </a:spcBef>
              <a:spcAft>
                <a:spcPts val="799"/>
              </a:spcAft>
              <a:buNone/>
              <a:tabLst>
                <a:tab algn="l" pos="0"/>
              </a:tabLst>
            </a:pPr>
            <a:endParaRPr b="0" lang="fr-FR" sz="1800" spc="-1" strike="noStrike">
              <a:solidFill>
                <a:srgbClr val="000000"/>
              </a:solidFill>
              <a:latin typeface="Neue Haas Grotesk Text Pro"/>
            </a:endParaRPr>
          </a:p>
          <a:p>
            <a:pPr indent="0">
              <a:lnSpc>
                <a:spcPct val="107000"/>
              </a:lnSpc>
              <a:spcBef>
                <a:spcPts val="1001"/>
              </a:spcBef>
              <a:spcAft>
                <a:spcPts val="799"/>
              </a:spcAft>
              <a:buNone/>
              <a:tabLst>
                <a:tab algn="l" pos="0"/>
              </a:tabLst>
            </a:pPr>
            <a:r>
              <a:rPr b="0" lang="fr-FR" sz="1800" spc="-1" strike="noStrike">
                <a:solidFill>
                  <a:srgbClr val="000000"/>
                </a:solidFill>
                <a:latin typeface="Neue Haas Grotesk Text Pro"/>
                <a:ea typeface="Calibri"/>
              </a:rPr>
              <a:t>Log(</a:t>
            </a:r>
            <a:endParaRPr b="0" lang="fr-FR" sz="1800" spc="-1" strike="noStrike">
              <a:solidFill>
                <a:srgbClr val="000000"/>
              </a:solidFill>
              <a:latin typeface="Neue Haas Grotesk Text Pro"/>
            </a:endParaRPr>
          </a:p>
          <a:p>
            <a:pPr indent="0">
              <a:lnSpc>
                <a:spcPct val="107000"/>
              </a:lnSpc>
              <a:spcBef>
                <a:spcPts val="1001"/>
              </a:spcBef>
              <a:spcAft>
                <a:spcPts val="799"/>
              </a:spcAft>
              <a:buNone/>
              <a:tabLst>
                <a:tab algn="l" pos="0"/>
              </a:tabLst>
            </a:pPr>
            <a:r>
              <a:rPr b="0" lang="fr-FR" sz="1800" spc="-1" strike="noStrike">
                <a:solidFill>
                  <a:srgbClr val="000000"/>
                </a:solidFill>
                <a:latin typeface="Neue Haas Grotesk Text Pro"/>
                <a:ea typeface="Calibri"/>
              </a:rPr>
              <a:t>Log(</a:t>
            </a:r>
            <a:r>
              <a:rPr b="0" i="1" lang="fr-FR" sz="1800" spc="-1" strike="noStrike">
                <a:solidFill>
                  <a:srgbClr val="000000"/>
                </a:solidFill>
                <a:latin typeface="Cambria Math"/>
                <a:ea typeface="Calibri"/>
              </a:rPr>
              <a:t>)=  n×log(1+t)</a:t>
            </a:r>
            <a:endParaRPr b="0" lang="fr-FR" sz="1800" spc="-1" strike="noStrike">
              <a:solidFill>
                <a:srgbClr val="000000"/>
              </a:solidFill>
              <a:latin typeface="Neue Haas Grotesk Text Pro"/>
            </a:endParaRPr>
          </a:p>
          <a:p>
            <a:pPr indent="0" algn="ctr">
              <a:lnSpc>
                <a:spcPct val="107000"/>
              </a:lnSpc>
              <a:spcBef>
                <a:spcPts val="1001"/>
              </a:spcBef>
              <a:spcAft>
                <a:spcPts val="799"/>
              </a:spcAft>
              <a:buNone/>
              <a:tabLst>
                <a:tab algn="l" pos="0"/>
              </a:tabLst>
            </a:pPr>
            <a:endParaRPr b="0" lang="fr-FR" sz="1800" spc="-1" strike="noStrike">
              <a:solidFill>
                <a:srgbClr val="000000"/>
              </a:solidFill>
              <a:latin typeface="Neue Haas Grotesk Text Pro"/>
            </a:endParaRPr>
          </a:p>
        </p:txBody>
      </p:sp>
      <p:sp>
        <p:nvSpPr>
          <p:cNvPr id="4" name="PlaceHolder 3"/>
          <p:cNvSpPr>
            <a:spLocks noGrp="1"/>
          </p:cNvSpPr>
          <p:nvPr>
            <p:ph type="sldNum" idx="6"/>
          </p:nvPr>
        </p:nvSpPr>
        <p:spPr/>
        <p:txBody>
          <a:bodyPr/>
          <a:p>
            <a:fld id="{43DB05DC-202A-459F-B723-D9F769D31606}" type="slidenum">
              <a:t>18</a:t>
            </a:fld>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childTnLst>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12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124">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1">
                                  <p:stCondLst>
                                    <p:cond delay="0"/>
                                  </p:stCondLst>
                                  <p:childTnLst>
                                    <p:set>
                                      <p:cBhvr>
                                        <p:cTn id="32" dur="1" fill="hold">
                                          <p:stCondLst>
                                            <p:cond delay="0"/>
                                          </p:stCondLst>
                                        </p:cTn>
                                        <p:tgtEl>
                                          <p:spTgt spid="12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1">
                                  <p:stCondLst>
                                    <p:cond delay="0"/>
                                  </p:stCondLst>
                                  <p:childTnLst>
                                    <p:set>
                                      <p:cBhvr>
                                        <p:cTn id="36" dur="1" fill="hold">
                                          <p:stCondLst>
                                            <p:cond delay="0"/>
                                          </p:stCondLst>
                                        </p:cTn>
                                        <p:tgtEl>
                                          <p:spTgt spid="124">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0"/>
                                          </p:stCondLst>
                                        </p:cTn>
                                        <p:tgtEl>
                                          <p:spTgt spid="124">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1088280" y="1090080"/>
            <a:ext cx="9922320" cy="1293840"/>
          </a:xfrm>
          <a:prstGeom prst="rect">
            <a:avLst/>
          </a:prstGeom>
          <a:noFill/>
          <a:ln w="0">
            <a:noFill/>
          </a:ln>
        </p:spPr>
        <p:txBody>
          <a:bodyPr anchor="t">
            <a:normAutofit/>
          </a:bodyPr>
          <a:p>
            <a:pPr indent="0">
              <a:lnSpc>
                <a:spcPct val="85000"/>
              </a:lnSpc>
              <a:buNone/>
            </a:pPr>
            <a:r>
              <a:rPr b="1" lang="fr-FR" sz="4400" spc="-1" strike="noStrike">
                <a:solidFill>
                  <a:srgbClr val="000000"/>
                </a:solidFill>
                <a:latin typeface="Neue Haas Grotesk Text Pro"/>
              </a:rPr>
              <a:t>D. Déterminer le taux de placement (retrouver t)</a:t>
            </a:r>
            <a:endParaRPr b="0" lang="fr-FR" sz="4400" spc="-1" strike="noStrike">
              <a:solidFill>
                <a:srgbClr val="000000"/>
              </a:solidFill>
              <a:latin typeface="Neue Haas Grotesk Text Pro"/>
            </a:endParaRPr>
          </a:p>
        </p:txBody>
      </p:sp>
      <p:sp>
        <p:nvSpPr>
          <p:cNvPr id="126" name="PlaceHolder 2"/>
          <p:cNvSpPr>
            <a:spLocks noGrp="1"/>
          </p:cNvSpPr>
          <p:nvPr>
            <p:ph/>
          </p:nvPr>
        </p:nvSpPr>
        <p:spPr>
          <a:xfrm>
            <a:off x="1088280" y="2447640"/>
            <a:ext cx="9922320" cy="3838320"/>
          </a:xfrm>
          <a:prstGeom prst="rect">
            <a:avLst/>
          </a:prstGeom>
          <a:noFill/>
          <a:ln w="0">
            <a:noFill/>
          </a:ln>
        </p:spPr>
        <p:txBody>
          <a:bodyPr anchor="t">
            <a:noAutofit/>
          </a:bodyPr>
          <a:p>
            <a:pPr indent="0">
              <a:lnSpc>
                <a:spcPct val="107000"/>
              </a:lnSpc>
              <a:spcBef>
                <a:spcPts val="1001"/>
              </a:spcBef>
              <a:spcAft>
                <a:spcPts val="799"/>
              </a:spcAft>
              <a:buNone/>
              <a:tabLst>
                <a:tab algn="l" pos="0"/>
              </a:tabLst>
            </a:pPr>
            <a:endParaRPr b="0" lang="fr-FR" sz="1800" spc="-1" strike="noStrike">
              <a:solidFill>
                <a:srgbClr val="000000"/>
              </a:solidFill>
              <a:latin typeface="Neue Haas Grotesk Text Pro"/>
            </a:endParaRPr>
          </a:p>
          <a:p>
            <a:pPr indent="0">
              <a:lnSpc>
                <a:spcPct val="107000"/>
              </a:lnSpc>
              <a:spcBef>
                <a:spcPts val="1001"/>
              </a:spcBef>
              <a:spcAft>
                <a:spcPts val="799"/>
              </a:spcAft>
              <a:buNone/>
              <a:tabLst>
                <a:tab algn="l" pos="0"/>
              </a:tabLst>
            </a:pPr>
            <a:endParaRPr b="0" lang="fr-FR" sz="1800" spc="-1" strike="noStrike">
              <a:solidFill>
                <a:srgbClr val="000000"/>
              </a:solidFill>
              <a:latin typeface="Neue Haas Grotesk Text Pro"/>
            </a:endParaRPr>
          </a:p>
          <a:p>
            <a:pPr indent="0">
              <a:lnSpc>
                <a:spcPct val="107000"/>
              </a:lnSpc>
              <a:spcBef>
                <a:spcPts val="1001"/>
              </a:spcBef>
              <a:spcAft>
                <a:spcPts val="799"/>
              </a:spcAft>
              <a:buNone/>
              <a:tabLst>
                <a:tab algn="l" pos="0"/>
              </a:tabLst>
            </a:pPr>
            <a:endParaRPr b="0" lang="fr-FR" sz="1800" spc="-1" strike="noStrike">
              <a:solidFill>
                <a:srgbClr val="000000"/>
              </a:solidFill>
              <a:latin typeface="Neue Haas Grotesk Text Pro"/>
            </a:endParaRPr>
          </a:p>
          <a:p>
            <a:pPr indent="0" algn="ctr">
              <a:lnSpc>
                <a:spcPct val="107000"/>
              </a:lnSpc>
              <a:spcBef>
                <a:spcPts val="1001"/>
              </a:spcBef>
              <a:spcAft>
                <a:spcPts val="799"/>
              </a:spcAft>
              <a:buNone/>
              <a:tabLst>
                <a:tab algn="l" pos="0"/>
              </a:tabLst>
            </a:pPr>
            <a:r>
              <a:rPr b="0" lang="fr-FR" sz="1800" spc="-1" strike="noStrike">
                <a:solidFill>
                  <a:srgbClr val="000000"/>
                </a:solidFill>
                <a:latin typeface="Calibri"/>
                <a:ea typeface="Calibri"/>
              </a:rPr>
              <a:t> </a:t>
            </a:r>
            <a:r>
              <a:rPr b="0" lang="fr-FR" sz="1800" spc="-1" strike="noStrike">
                <a:solidFill>
                  <a:srgbClr val="000000"/>
                </a:solidFill>
                <a:latin typeface="Calibri"/>
                <a:ea typeface="Calibri"/>
              </a:rPr>
              <a:t>ou (</a:t>
            </a:r>
            <a:r>
              <a:rPr b="0" lang="fr-FR" sz="1800" spc="-1" strike="noStrike">
                <a:solidFill>
                  <a:srgbClr val="000000"/>
                </a:solidFill>
                <a:latin typeface="Neue Haas Grotesk Text Pro"/>
                <a:ea typeface="Calibri"/>
              </a:rPr>
              <a:t>-1</a:t>
            </a:r>
            <a:endParaRPr b="0" lang="fr-FR" sz="1800" spc="-1" strike="noStrike">
              <a:solidFill>
                <a:srgbClr val="000000"/>
              </a:solidFill>
              <a:latin typeface="Neue Haas Grotesk Text Pro"/>
            </a:endParaRPr>
          </a:p>
        </p:txBody>
      </p:sp>
      <p:sp>
        <p:nvSpPr>
          <p:cNvPr id="4" name="PlaceHolder 3"/>
          <p:cNvSpPr>
            <a:spLocks noGrp="1"/>
          </p:cNvSpPr>
          <p:nvPr>
            <p:ph type="sldNum" idx="6"/>
          </p:nvPr>
        </p:nvSpPr>
        <p:spPr/>
        <p:txBody>
          <a:bodyPr/>
          <a:p>
            <a:fld id="{27884F69-3EE2-442E-8312-799BA2BBAE21}" type="slidenum">
              <a:t>19</a:t>
            </a:fld>
          </a:p>
        </p:txBody>
      </p:sp>
    </p:spTree>
  </p:cSld>
  <mc:AlternateContent>
    <mc:Choice Requires="p14">
      <p:transition spd="slow" p14:dur="2000"/>
    </mc:Choice>
    <mc:Fallback>
      <p:transition spd="slow"/>
    </mc:Fallback>
  </mc:AlternateContent>
  <p:timing>
    <p:tnLst>
      <p:par>
        <p:cTn id="41" dur="indefinite" restart="never" nodeType="tmRoot">
          <p:childTnLst>
            <p:seq>
              <p:cTn id="42" dur="indefinite" nodeType="mainSeq">
                <p:childTnLst>
                  <p:par>
                    <p:cTn id="43" fill="hold">
                      <p:stCondLst>
                        <p:cond delay="indefinite"/>
                      </p:stCondLst>
                      <p:childTnLst>
                        <p:par>
                          <p:cTn id="44" fill="hold">
                            <p:stCondLst>
                              <p:cond delay="0"/>
                            </p:stCondLst>
                            <p:childTnLst>
                              <p:par>
                                <p:cTn id="45" nodeType="clickEffect" fill="hold" presetClass="entr" presetID="1">
                                  <p:stCondLst>
                                    <p:cond delay="0"/>
                                  </p:stCondLst>
                                  <p:childTnLst>
                                    <p:set>
                                      <p:cBhvr>
                                        <p:cTn id="46" dur="1" fill="hold">
                                          <p:stCondLst>
                                            <p:cond delay="0"/>
                                          </p:stCondLst>
                                        </p:cTn>
                                        <p:tgtEl>
                                          <p:spTgt spid="126">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nodeType="clickEffect" fill="hold" presetClass="entr" presetID="1">
                                  <p:stCondLst>
                                    <p:cond delay="0"/>
                                  </p:stCondLst>
                                  <p:childTnLst>
                                    <p:set>
                                      <p:cBhvr>
                                        <p:cTn id="50" dur="1" fill="hold">
                                          <p:stCondLst>
                                            <p:cond delay="0"/>
                                          </p:stCondLst>
                                        </p:cTn>
                                        <p:tgtEl>
                                          <p:spTgt spid="126">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nodeType="clickEffect" fill="hold" presetClass="entr" presetID="1">
                                  <p:stCondLst>
                                    <p:cond delay="0"/>
                                  </p:stCondLst>
                                  <p:childTnLst>
                                    <p:set>
                                      <p:cBhvr>
                                        <p:cTn id="54" dur="1" fill="hold">
                                          <p:stCondLst>
                                            <p:cond delay="0"/>
                                          </p:stCondLst>
                                        </p:cTn>
                                        <p:tgtEl>
                                          <p:spTgt spid="126">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nodeType="clickEffect" fill="hold" presetClass="entr" presetID="1">
                                  <p:stCondLst>
                                    <p:cond delay="0"/>
                                  </p:stCondLst>
                                  <p:childTnLst>
                                    <p:set>
                                      <p:cBhvr>
                                        <p:cTn id="58" dur="1" fill="hold">
                                          <p:stCondLst>
                                            <p:cond delay="0"/>
                                          </p:stCondLst>
                                        </p:cTn>
                                        <p:tgtEl>
                                          <p:spTgt spid="126">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1088280" y="1090080"/>
            <a:ext cx="9922320" cy="1293840"/>
          </a:xfrm>
          <a:prstGeom prst="rect">
            <a:avLst/>
          </a:prstGeom>
          <a:noFill/>
          <a:ln w="0">
            <a:noFill/>
          </a:ln>
        </p:spPr>
        <p:txBody>
          <a:bodyPr anchor="t">
            <a:noAutofit/>
          </a:bodyPr>
          <a:p>
            <a:pPr indent="0">
              <a:lnSpc>
                <a:spcPct val="85000"/>
              </a:lnSpc>
              <a:buNone/>
            </a:pPr>
            <a:r>
              <a:rPr b="1" lang="fr-FR" sz="4400" spc="-1" strike="noStrike">
                <a:solidFill>
                  <a:srgbClr val="000000"/>
                </a:solidFill>
                <a:latin typeface="Neue Haas Grotesk Text Pro"/>
              </a:rPr>
              <a:t>Plan du module</a:t>
            </a:r>
            <a:endParaRPr b="0" lang="fr-FR" sz="4400" spc="-1" strike="noStrike">
              <a:solidFill>
                <a:srgbClr val="000000"/>
              </a:solidFill>
              <a:latin typeface="Neue Haas Grotesk Text Pro"/>
            </a:endParaRPr>
          </a:p>
        </p:txBody>
      </p:sp>
      <p:sp>
        <p:nvSpPr>
          <p:cNvPr id="90" name="PlaceHolder 2"/>
          <p:cNvSpPr>
            <a:spLocks noGrp="1"/>
          </p:cNvSpPr>
          <p:nvPr>
            <p:ph/>
          </p:nvPr>
        </p:nvSpPr>
        <p:spPr>
          <a:xfrm>
            <a:off x="1088280" y="2447640"/>
            <a:ext cx="9922320" cy="3838320"/>
          </a:xfrm>
          <a:prstGeom prst="rect">
            <a:avLst/>
          </a:prstGeom>
          <a:noFill/>
          <a:ln w="0">
            <a:noFill/>
          </a:ln>
        </p:spPr>
        <p:txBody>
          <a:bodyPr anchor="t">
            <a:noAutofit/>
          </a:bodyPr>
          <a:p>
            <a:pPr marL="228600" indent="-228600">
              <a:lnSpc>
                <a:spcPct val="130000"/>
              </a:lnSpc>
              <a:spcBef>
                <a:spcPts val="1001"/>
              </a:spcBef>
              <a:buClr>
                <a:srgbClr val="000000"/>
              </a:buClr>
              <a:buFont typeface="Neue Haas Grotesk Text Pro"/>
              <a:buChar char="-"/>
            </a:pPr>
            <a:r>
              <a:rPr b="0" lang="fr-FR" sz="1800" spc="-1" strike="noStrike">
                <a:solidFill>
                  <a:srgbClr val="000000"/>
                </a:solidFill>
                <a:latin typeface="Neue Haas Grotesk Text Pro"/>
              </a:rPr>
              <a:t>7 séances de TD</a:t>
            </a:r>
            <a:endParaRPr b="0" lang="fr-FR" sz="1800" spc="-1" strike="noStrike">
              <a:solidFill>
                <a:srgbClr val="000000"/>
              </a:solidFill>
              <a:latin typeface="Neue Haas Grotesk Text Pro"/>
            </a:endParaRPr>
          </a:p>
          <a:p>
            <a:pPr marL="228600" indent="-228600">
              <a:lnSpc>
                <a:spcPct val="130000"/>
              </a:lnSpc>
              <a:spcBef>
                <a:spcPts val="1001"/>
              </a:spcBef>
              <a:buClr>
                <a:srgbClr val="000000"/>
              </a:buClr>
              <a:buFont typeface="Neue Haas Grotesk Text Pro"/>
              <a:buChar char="-"/>
            </a:pPr>
            <a:r>
              <a:rPr b="0" lang="fr-FR" sz="1800" spc="-1" strike="noStrike">
                <a:solidFill>
                  <a:srgbClr val="000000"/>
                </a:solidFill>
                <a:latin typeface="Neue Haas Grotesk Text Pro"/>
              </a:rPr>
              <a:t>1 partiel d’1 heure la semaine du 03 avril</a:t>
            </a:r>
            <a:endParaRPr b="0" lang="fr-FR" sz="1800" spc="-1" strike="noStrike">
              <a:solidFill>
                <a:srgbClr val="000000"/>
              </a:solidFill>
              <a:latin typeface="Neue Haas Grotesk Text Pro"/>
            </a:endParaRPr>
          </a:p>
          <a:p>
            <a:pPr marL="228600" indent="-228600">
              <a:lnSpc>
                <a:spcPct val="130000"/>
              </a:lnSpc>
              <a:spcBef>
                <a:spcPts val="1001"/>
              </a:spcBef>
              <a:buClr>
                <a:srgbClr val="000000"/>
              </a:buClr>
              <a:buFont typeface="Neue Haas Grotesk Text Pro"/>
              <a:buChar char="-"/>
            </a:pPr>
            <a:r>
              <a:rPr b="0" lang="fr-FR" sz="1800" spc="-1" strike="noStrike">
                <a:solidFill>
                  <a:srgbClr val="000000"/>
                </a:solidFill>
                <a:latin typeface="Neue Haas Grotesk Text Pro"/>
              </a:rPr>
              <a:t>Chapitre 1 : La valeur et le temps</a:t>
            </a:r>
            <a:endParaRPr b="0" lang="fr-FR" sz="1800" spc="-1" strike="noStrike">
              <a:solidFill>
                <a:srgbClr val="000000"/>
              </a:solidFill>
              <a:latin typeface="Neue Haas Grotesk Text Pro"/>
            </a:endParaRPr>
          </a:p>
          <a:p>
            <a:pPr marL="228600" indent="-228600">
              <a:lnSpc>
                <a:spcPct val="130000"/>
              </a:lnSpc>
              <a:spcBef>
                <a:spcPts val="1001"/>
              </a:spcBef>
              <a:buClr>
                <a:srgbClr val="000000"/>
              </a:buClr>
              <a:buFont typeface="Neue Haas Grotesk Text Pro"/>
              <a:buChar char="-"/>
            </a:pPr>
            <a:r>
              <a:rPr b="0" lang="fr-FR" sz="1800" spc="-1" strike="noStrike">
                <a:solidFill>
                  <a:srgbClr val="000000"/>
                </a:solidFill>
                <a:latin typeface="Neue Haas Grotesk Text Pro"/>
              </a:rPr>
              <a:t>Chapitre 2 : Les emprunts indivis</a:t>
            </a:r>
            <a:endParaRPr b="0" lang="fr-FR" sz="1800" spc="-1" strike="noStrike">
              <a:solidFill>
                <a:srgbClr val="000000"/>
              </a:solidFill>
              <a:latin typeface="Neue Haas Grotesk Text Pro"/>
            </a:endParaRPr>
          </a:p>
          <a:p>
            <a:pPr marL="228600" indent="-228600">
              <a:lnSpc>
                <a:spcPct val="130000"/>
              </a:lnSpc>
              <a:spcBef>
                <a:spcPts val="1001"/>
              </a:spcBef>
              <a:buClr>
                <a:srgbClr val="000000"/>
              </a:buClr>
              <a:buFont typeface="Neue Haas Grotesk Text Pro"/>
              <a:buChar char="-"/>
            </a:pPr>
            <a:r>
              <a:rPr b="0" lang="fr-FR" sz="1800" spc="-1" strike="noStrike">
                <a:solidFill>
                  <a:srgbClr val="000000"/>
                </a:solidFill>
                <a:latin typeface="Neue Haas Grotesk Text Pro"/>
              </a:rPr>
              <a:t>Chapitre 3 : La rentabilité des investissements</a:t>
            </a:r>
            <a:endParaRPr b="0" lang="fr-FR" sz="1800" spc="-1" strike="noStrike">
              <a:solidFill>
                <a:srgbClr val="000000"/>
              </a:solidFill>
              <a:latin typeface="Neue Haas Grotesk Text Pro"/>
            </a:endParaRPr>
          </a:p>
        </p:txBody>
      </p:sp>
      <p:sp>
        <p:nvSpPr>
          <p:cNvPr id="4" name="PlaceHolder 3"/>
          <p:cNvSpPr>
            <a:spLocks noGrp="1"/>
          </p:cNvSpPr>
          <p:nvPr>
            <p:ph type="sldNum" idx="6"/>
          </p:nvPr>
        </p:nvSpPr>
        <p:spPr/>
        <p:txBody>
          <a:bodyPr/>
          <a:p>
            <a:fld id="{9E1A909E-8755-47F9-A58E-9ACBA0A3A4C6}" type="slidenum">
              <a:t>2</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1088280" y="1090080"/>
            <a:ext cx="9922320" cy="1293840"/>
          </a:xfrm>
          <a:prstGeom prst="rect">
            <a:avLst/>
          </a:prstGeom>
          <a:noFill/>
          <a:ln w="0">
            <a:noFill/>
          </a:ln>
        </p:spPr>
        <p:txBody>
          <a:bodyPr anchor="t">
            <a:noAutofit/>
          </a:bodyPr>
          <a:p>
            <a:pPr indent="0">
              <a:lnSpc>
                <a:spcPct val="85000"/>
              </a:lnSpc>
              <a:buNone/>
            </a:pPr>
            <a:r>
              <a:rPr b="1" lang="fr-FR" sz="4400" spc="-1" strike="noStrike">
                <a:solidFill>
                  <a:srgbClr val="000000"/>
                </a:solidFill>
                <a:latin typeface="Neue Haas Grotesk Text Pro"/>
              </a:rPr>
              <a:t>III. Placement d’une suite de sommes d’argent constante.</a:t>
            </a:r>
            <a:endParaRPr b="0" lang="fr-FR" sz="4400" spc="-1" strike="noStrike">
              <a:solidFill>
                <a:srgbClr val="000000"/>
              </a:solidFill>
              <a:latin typeface="Neue Haas Grotesk Text Pro"/>
            </a:endParaRPr>
          </a:p>
        </p:txBody>
      </p:sp>
      <p:sp>
        <p:nvSpPr>
          <p:cNvPr id="128" name="PlaceHolder 2"/>
          <p:cNvSpPr>
            <a:spLocks noGrp="1"/>
          </p:cNvSpPr>
          <p:nvPr>
            <p:ph/>
          </p:nvPr>
        </p:nvSpPr>
        <p:spPr>
          <a:xfrm>
            <a:off x="1088280" y="2447640"/>
            <a:ext cx="9922320" cy="3838320"/>
          </a:xfrm>
          <a:prstGeom prst="rect">
            <a:avLst/>
          </a:prstGeom>
          <a:noFill/>
          <a:ln w="0">
            <a:noFill/>
          </a:ln>
        </p:spPr>
        <p:txBody>
          <a:bodyPr anchor="t">
            <a:normAutofit fontScale="87000"/>
          </a:bodyPr>
          <a:p>
            <a:pPr marL="214560" indent="-214560">
              <a:lnSpc>
                <a:spcPct val="130000"/>
              </a:lnSpc>
              <a:spcBef>
                <a:spcPts val="1001"/>
              </a:spcBef>
              <a:buClr>
                <a:srgbClr val="000000"/>
              </a:buClr>
              <a:buFont typeface="Neue Haas Grotesk Text Pro"/>
              <a:buChar char="-"/>
            </a:pPr>
            <a:r>
              <a:rPr b="0" lang="fr-FR" sz="1800" spc="-1" strike="noStrike">
                <a:solidFill>
                  <a:srgbClr val="000000"/>
                </a:solidFill>
                <a:latin typeface="Neue Haas Grotesk Text Pro"/>
              </a:rPr>
              <a:t>Dans cette partie nous allons partir de la situation où à la fin de chaque « n » périodes quelqu’un ajoute une somme d’argent « a » à un placement rémunéré à un taux d’intérêt « t ». « a » est constant, ce qui veut dire que c’est toujours la même somme d’argent qui est ajouté.</a:t>
            </a:r>
            <a:endParaRPr b="0" lang="fr-FR" sz="1800" spc="-1" strike="noStrike">
              <a:solidFill>
                <a:srgbClr val="000000"/>
              </a:solidFill>
              <a:latin typeface="Neue Haas Grotesk Text Pro"/>
            </a:endParaRPr>
          </a:p>
          <a:p>
            <a:pPr marL="322560" indent="-322560">
              <a:lnSpc>
                <a:spcPct val="130000"/>
              </a:lnSpc>
              <a:spcBef>
                <a:spcPts val="1001"/>
              </a:spcBef>
              <a:buClr>
                <a:srgbClr val="000000"/>
              </a:buClr>
              <a:buFont typeface="Neue Haas Grotesk Text Pro"/>
              <a:buAutoNum type="alphaUcPeriod"/>
            </a:pPr>
            <a:r>
              <a:rPr b="0" lang="fr-FR" sz="1800" spc="-1" strike="noStrike">
                <a:solidFill>
                  <a:srgbClr val="000000"/>
                </a:solidFill>
                <a:latin typeface="Neue Haas Grotesk Text Pro"/>
              </a:rPr>
              <a:t>Déterminer la valeur acquise d’une suite de sommes d’argent placée</a:t>
            </a:r>
            <a:endParaRPr b="0" lang="fr-FR" sz="1800" spc="-1" strike="noStrike">
              <a:solidFill>
                <a:srgbClr val="000000"/>
              </a:solidFill>
              <a:latin typeface="Neue Haas Grotesk Text Pro"/>
            </a:endParaRPr>
          </a:p>
          <a:p>
            <a:pPr marL="322560" indent="-322560">
              <a:lnSpc>
                <a:spcPct val="130000"/>
              </a:lnSpc>
              <a:spcBef>
                <a:spcPts val="1001"/>
              </a:spcBef>
              <a:buClr>
                <a:srgbClr val="000000"/>
              </a:buClr>
              <a:buFont typeface="Neue Haas Grotesk Text Pro"/>
              <a:buAutoNum type="alphaUcPeriod"/>
            </a:pPr>
            <a:r>
              <a:rPr b="0" lang="fr-FR" sz="1800" spc="-1" strike="noStrike">
                <a:solidFill>
                  <a:srgbClr val="000000"/>
                </a:solidFill>
                <a:latin typeface="Neue Haas Grotesk Text Pro"/>
              </a:rPr>
              <a:t>Déterminer le </a:t>
            </a:r>
            <a:r>
              <a:rPr b="1" lang="fr-FR" sz="1800" spc="-1" strike="noStrike">
                <a:solidFill>
                  <a:srgbClr val="000000"/>
                </a:solidFill>
                <a:latin typeface="Neue Haas Grotesk Text Pro"/>
              </a:rPr>
              <a:t>temps</a:t>
            </a:r>
            <a:r>
              <a:rPr b="0" lang="fr-FR" sz="1800" spc="-1" strike="noStrike">
                <a:solidFill>
                  <a:srgbClr val="000000"/>
                </a:solidFill>
                <a:latin typeface="Neue Haas Grotesk Text Pro"/>
              </a:rPr>
              <a:t> de placement nécessaire pour atteindre une certaine valeur acquise</a:t>
            </a:r>
            <a:endParaRPr b="0" lang="fr-FR" sz="1800" spc="-1" strike="noStrike">
              <a:solidFill>
                <a:srgbClr val="000000"/>
              </a:solidFill>
              <a:latin typeface="Neue Haas Grotesk Text Pro"/>
            </a:endParaRPr>
          </a:p>
          <a:p>
            <a:pPr marL="322560" indent="-322560">
              <a:lnSpc>
                <a:spcPct val="130000"/>
              </a:lnSpc>
              <a:spcBef>
                <a:spcPts val="1001"/>
              </a:spcBef>
              <a:buClr>
                <a:srgbClr val="000000"/>
              </a:buClr>
              <a:buFont typeface="Neue Haas Grotesk Text Pro"/>
              <a:buAutoNum type="alphaUcPeriod"/>
            </a:pPr>
            <a:r>
              <a:rPr b="0" lang="fr-FR" sz="1800" spc="-1" strike="noStrike">
                <a:solidFill>
                  <a:srgbClr val="000000"/>
                </a:solidFill>
                <a:latin typeface="Neue Haas Grotesk Text Pro"/>
              </a:rPr>
              <a:t>Déterminer le </a:t>
            </a:r>
            <a:r>
              <a:rPr b="1" lang="fr-FR" sz="1800" spc="-1" strike="noStrike">
                <a:solidFill>
                  <a:srgbClr val="000000"/>
                </a:solidFill>
                <a:latin typeface="Neue Haas Grotesk Text Pro"/>
              </a:rPr>
              <a:t>taux</a:t>
            </a:r>
            <a:r>
              <a:rPr b="0" lang="fr-FR" sz="1800" spc="-1" strike="noStrike">
                <a:solidFill>
                  <a:srgbClr val="000000"/>
                </a:solidFill>
                <a:latin typeface="Neue Haas Grotesk Text Pro"/>
              </a:rPr>
              <a:t> de placement nécessaire pour atteindre une certaine valeur acquise</a:t>
            </a:r>
            <a:endParaRPr b="0" lang="fr-FR" sz="1800" spc="-1" strike="noStrike">
              <a:solidFill>
                <a:srgbClr val="000000"/>
              </a:solidFill>
              <a:latin typeface="Neue Haas Grotesk Text Pro"/>
            </a:endParaRPr>
          </a:p>
          <a:p>
            <a:pPr marL="322560" indent="-322560">
              <a:lnSpc>
                <a:spcPct val="130000"/>
              </a:lnSpc>
              <a:spcBef>
                <a:spcPts val="1001"/>
              </a:spcBef>
              <a:buClr>
                <a:srgbClr val="000000"/>
              </a:buClr>
              <a:buFont typeface="Neue Haas Grotesk Text Pro"/>
              <a:buAutoNum type="alphaUcPeriod"/>
            </a:pPr>
            <a:r>
              <a:rPr b="0" lang="fr-FR" sz="1800" spc="-1" strike="noStrike">
                <a:solidFill>
                  <a:srgbClr val="000000"/>
                </a:solidFill>
                <a:latin typeface="Neue Haas Grotesk Text Pro"/>
              </a:rPr>
              <a:t>Déterminer l’annuité qui permet d’atteindre une certaine valeur acquise</a:t>
            </a:r>
            <a:endParaRPr b="0" lang="fr-FR" sz="1800" spc="-1" strike="noStrike">
              <a:solidFill>
                <a:srgbClr val="000000"/>
              </a:solidFill>
              <a:latin typeface="Neue Haas Grotesk Text Pro"/>
            </a:endParaRPr>
          </a:p>
          <a:p>
            <a:pPr marL="322560" indent="-322560">
              <a:lnSpc>
                <a:spcPct val="130000"/>
              </a:lnSpc>
              <a:spcBef>
                <a:spcPts val="1001"/>
              </a:spcBef>
              <a:buClr>
                <a:srgbClr val="000000"/>
              </a:buClr>
              <a:buFont typeface="Neue Haas Grotesk Text Pro"/>
              <a:buAutoNum type="alphaUcPeriod"/>
            </a:pPr>
            <a:r>
              <a:rPr b="0" lang="fr-FR" sz="1800" spc="-1" strike="noStrike">
                <a:solidFill>
                  <a:srgbClr val="000000"/>
                </a:solidFill>
                <a:latin typeface="Neue Haas Grotesk Text Pro"/>
              </a:rPr>
              <a:t>Déterminer la valeur actuelle d’une suite de sommes d’argent placée</a:t>
            </a:r>
            <a:endParaRPr b="0" lang="fr-FR" sz="1800" spc="-1" strike="noStrike">
              <a:solidFill>
                <a:srgbClr val="000000"/>
              </a:solidFill>
              <a:latin typeface="Neue Haas Grotesk Text Pro"/>
            </a:endParaRPr>
          </a:p>
          <a:p>
            <a:pPr marL="322560" indent="-322560">
              <a:lnSpc>
                <a:spcPct val="130000"/>
              </a:lnSpc>
              <a:spcBef>
                <a:spcPts val="1001"/>
              </a:spcBef>
              <a:buClr>
                <a:srgbClr val="000000"/>
              </a:buClr>
              <a:buFont typeface="Neue Haas Grotesk Text Pro"/>
              <a:buAutoNum type="alphaUcPeriod"/>
            </a:pPr>
            <a:r>
              <a:rPr b="0" lang="fr-FR" sz="1800" spc="-1" strike="noStrike">
                <a:solidFill>
                  <a:srgbClr val="000000"/>
                </a:solidFill>
                <a:latin typeface="Neue Haas Grotesk Text Pro"/>
              </a:rPr>
              <a:t>Déterminer la somme d’argent constante à placer pour obtenir une certaine valeur actuelle.</a:t>
            </a:r>
            <a:endParaRPr b="0" lang="fr-FR" sz="1800" spc="-1" strike="noStrike">
              <a:solidFill>
                <a:srgbClr val="000000"/>
              </a:solidFill>
              <a:latin typeface="Neue Haas Grotesk Text Pro"/>
            </a:endParaRPr>
          </a:p>
        </p:txBody>
      </p:sp>
      <p:sp>
        <p:nvSpPr>
          <p:cNvPr id="4" name="PlaceHolder 3"/>
          <p:cNvSpPr>
            <a:spLocks noGrp="1"/>
          </p:cNvSpPr>
          <p:nvPr>
            <p:ph type="sldNum" idx="6"/>
          </p:nvPr>
        </p:nvSpPr>
        <p:spPr/>
        <p:txBody>
          <a:bodyPr/>
          <a:p>
            <a:fld id="{00EB1FB5-6CB4-4757-A60E-FF0679B2A06A}" type="slidenum">
              <a:t>20</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1088280" y="274320"/>
            <a:ext cx="9922320" cy="1293840"/>
          </a:xfrm>
          <a:prstGeom prst="rect">
            <a:avLst/>
          </a:prstGeom>
          <a:noFill/>
          <a:ln w="0">
            <a:noFill/>
          </a:ln>
        </p:spPr>
        <p:txBody>
          <a:bodyPr anchor="t">
            <a:normAutofit fontScale="66000"/>
          </a:bodyPr>
          <a:p>
            <a:pPr indent="0">
              <a:lnSpc>
                <a:spcPct val="85000"/>
              </a:lnSpc>
              <a:buNone/>
            </a:pPr>
            <a:r>
              <a:rPr b="1" lang="fr-FR" sz="4400" spc="-1" strike="noStrike">
                <a:solidFill>
                  <a:srgbClr val="000000"/>
                </a:solidFill>
                <a:latin typeface="Neue Haas Grotesk Text Pro"/>
              </a:rPr>
              <a:t>A. Déterminer la valeur acquise d’une suite de sommes d’argent placée</a:t>
            </a:r>
            <a:br>
              <a:rPr sz="4400"/>
            </a:br>
            <a:endParaRPr b="0" lang="fr-FR" sz="4400" spc="-1" strike="noStrike">
              <a:solidFill>
                <a:srgbClr val="000000"/>
              </a:solidFill>
              <a:latin typeface="Neue Haas Grotesk Text Pro"/>
            </a:endParaRPr>
          </a:p>
        </p:txBody>
      </p:sp>
      <p:graphicFrame>
        <p:nvGraphicFramePr>
          <p:cNvPr id="130" name="Espace réservé du contenu 5"/>
          <p:cNvGraphicFramePr/>
          <p:nvPr/>
        </p:nvGraphicFramePr>
        <p:xfrm>
          <a:off x="663480" y="1694160"/>
          <a:ext cx="10347120" cy="3796920"/>
        </p:xfrm>
        <a:graphic>
          <a:graphicData uri="http://schemas.openxmlformats.org/drawingml/2006/table">
            <a:tbl>
              <a:tblPr/>
              <a:tblGrid>
                <a:gridCol w="1130400"/>
                <a:gridCol w="2748240"/>
                <a:gridCol w="2808720"/>
                <a:gridCol w="3659400"/>
              </a:tblGrid>
              <a:tr h="647280">
                <a:tc>
                  <a:txBody>
                    <a:bodyPr lIns="68400" rIns="68400" tIns="0" bIns="0" anchor="ctr">
                      <a:noAutofit/>
                    </a:bodyPr>
                    <a:p>
                      <a:pPr algn="ctr">
                        <a:lnSpc>
                          <a:spcPct val="107000"/>
                        </a:lnSpc>
                        <a:spcAft>
                          <a:spcPts val="799"/>
                        </a:spcAft>
                      </a:pPr>
                      <a:r>
                        <a:rPr b="1" lang="fr-FR" sz="1800" spc="-1" strike="noStrike">
                          <a:solidFill>
                            <a:schemeClr val="lt1"/>
                          </a:solidFill>
                          <a:latin typeface="Neue Haas Grotesk Text Pro"/>
                        </a:rPr>
                        <a:t>Périodes</a:t>
                      </a:r>
                      <a:endParaRPr b="0" lang="fr-FR" sz="18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lIns="68400" rIns="68400" tIns="0" bIns="0" anchor="t">
                      <a:noAutofit/>
                    </a:bodyPr>
                    <a:p>
                      <a:pPr algn="ctr">
                        <a:lnSpc>
                          <a:spcPct val="107000"/>
                        </a:lnSpc>
                        <a:spcAft>
                          <a:spcPts val="799"/>
                        </a:spcAft>
                      </a:pPr>
                      <a:r>
                        <a:rPr b="1" lang="fr-FR" sz="1800" spc="-1" strike="noStrike">
                          <a:solidFill>
                            <a:schemeClr val="lt1"/>
                          </a:solidFill>
                          <a:latin typeface="Neue Haas Grotesk Text Pro"/>
                        </a:rPr>
                        <a:t>Sommes placées depuis le début de période</a:t>
                      </a:r>
                      <a:endParaRPr b="0" lang="fr-FR" sz="18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lIns="68400" rIns="68400" tIns="0" bIns="0" anchor="t">
                      <a:noAutofit/>
                    </a:bodyPr>
                    <a:p>
                      <a:pPr algn="ctr">
                        <a:lnSpc>
                          <a:spcPct val="107000"/>
                        </a:lnSpc>
                        <a:spcAft>
                          <a:spcPts val="799"/>
                        </a:spcAft>
                      </a:pPr>
                      <a:r>
                        <a:rPr b="1" lang="fr-FR" sz="1800" spc="-1" strike="noStrike">
                          <a:solidFill>
                            <a:schemeClr val="lt1"/>
                          </a:solidFill>
                          <a:latin typeface="Neue Haas Grotesk Text Pro"/>
                        </a:rPr>
                        <a:t>Somme placées en fin </a:t>
                      </a:r>
                      <a:endParaRPr b="0" lang="fr-FR" sz="1800" spc="-1" strike="noStrike">
                        <a:solidFill>
                          <a:srgbClr val="000000"/>
                        </a:solidFill>
                        <a:latin typeface="Arial"/>
                      </a:endParaRPr>
                    </a:p>
                    <a:p>
                      <a:pPr algn="ctr">
                        <a:lnSpc>
                          <a:spcPct val="107000"/>
                        </a:lnSpc>
                        <a:spcAft>
                          <a:spcPts val="799"/>
                        </a:spcAft>
                      </a:pPr>
                      <a:r>
                        <a:rPr b="1" lang="fr-FR" sz="1800" spc="-1" strike="noStrike">
                          <a:solidFill>
                            <a:schemeClr val="lt1"/>
                          </a:solidFill>
                          <a:latin typeface="Neue Haas Grotesk Text Pro"/>
                        </a:rPr>
                        <a:t>de période</a:t>
                      </a:r>
                      <a:endParaRPr b="0" lang="fr-FR" sz="18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lIns="68400" rIns="68400" tIns="0" bIns="0" anchor="t">
                      <a:noAutofit/>
                    </a:bodyPr>
                    <a:p>
                      <a:pPr algn="ctr">
                        <a:lnSpc>
                          <a:spcPct val="107000"/>
                        </a:lnSpc>
                        <a:spcAft>
                          <a:spcPts val="799"/>
                        </a:spcAft>
                      </a:pPr>
                      <a:r>
                        <a:rPr b="1" lang="fr-FR" sz="1800" spc="-1" strike="noStrike">
                          <a:solidFill>
                            <a:schemeClr val="lt1"/>
                          </a:solidFill>
                          <a:latin typeface="Neue Haas Grotesk Text Pro"/>
                        </a:rPr>
                        <a:t>Durée de placement de chaque somme</a:t>
                      </a:r>
                      <a:endParaRPr b="0" lang="fr-FR" sz="18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r>
              <a:tr h="288000">
                <a:tc>
                  <a:txBody>
                    <a:bodyPr lIns="68400" rIns="68400" tIns="0" bIns="0" anchor="ctr">
                      <a:noAutofit/>
                    </a:bodyPr>
                    <a:p>
                      <a:pPr algn="ctr">
                        <a:lnSpc>
                          <a:spcPct val="107000"/>
                        </a:lnSpc>
                        <a:spcAft>
                          <a:spcPts val="799"/>
                        </a:spcAft>
                      </a:pPr>
                      <a:r>
                        <a:rPr b="1" lang="fr-FR" sz="1800" spc="-1" strike="noStrike">
                          <a:solidFill>
                            <a:schemeClr val="lt1"/>
                          </a:solidFill>
                          <a:latin typeface="Neue Haas Grotesk Text Pro"/>
                        </a:rPr>
                        <a:t>1</a:t>
                      </a:r>
                      <a:endParaRPr b="0" lang="fr-FR" sz="18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chemeClr val="accent1"/>
                    </a:solidFill>
                  </a:tcPr>
                </a:tc>
                <a:tc>
                  <a:txBody>
                    <a:bodyPr lIns="68400" rIns="68400" tIns="0" bIns="0" anchor="t">
                      <a:noAutofit/>
                    </a:bodyPr>
                    <a:p>
                      <a:pPr algn="ctr">
                        <a:lnSpc>
                          <a:spcPct val="107000"/>
                        </a:lnSpc>
                        <a:spcAft>
                          <a:spcPts val="799"/>
                        </a:spcAft>
                      </a:pPr>
                      <a:r>
                        <a:rPr b="0" lang="fr-FR" sz="1800" spc="-1" strike="noStrike">
                          <a:solidFill>
                            <a:schemeClr val="dk1"/>
                          </a:solidFill>
                          <a:latin typeface="Neue Haas Grotesk Text Pro"/>
                        </a:rPr>
                        <a:t>0</a:t>
                      </a:r>
                      <a:endParaRPr b="0" lang="fr-FR" sz="18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f4cdd8"/>
                    </a:solidFill>
                  </a:tcPr>
                </a:tc>
                <a:tc>
                  <a:txBody>
                    <a:bodyPr lIns="68400" rIns="68400" tIns="0" bIns="0" anchor="t">
                      <a:noAutofit/>
                    </a:bodyPr>
                    <a:p>
                      <a:endParaRPr b="0" i="1" lang="fr-FR" sz="1800" spc="-1" strike="noStrike">
                        <a:solidFill>
                          <a:schemeClr val="dk1"/>
                        </a:solidFill>
                        <a:latin typeface="Cambria Math"/>
                        <a:ea typeface="Calibri"/>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f4cdd8"/>
                    </a:solidFill>
                  </a:tcPr>
                </a:tc>
                <a:tc>
                  <a:txBody>
                    <a:bodyPr lIns="68400" rIns="68400" tIns="0" bIns="0" anchor="t">
                      <a:noAutofit/>
                    </a:bodyPr>
                    <a:p>
                      <a:pPr algn="just">
                        <a:lnSpc>
                          <a:spcPct val="107000"/>
                        </a:lnSpc>
                        <a:spcAft>
                          <a:spcPts val="799"/>
                        </a:spcAft>
                      </a:pPr>
                      <a:r>
                        <a:rPr b="0" lang="fr-FR" sz="1800" spc="-1" strike="noStrike">
                          <a:solidFill>
                            <a:schemeClr val="dk1"/>
                          </a:solidFill>
                          <a:latin typeface="Neue Haas Grotesk Text Pro"/>
                        </a:rPr>
                        <a:t> </a:t>
                      </a:r>
                      <a:r>
                        <a:rPr b="0" lang="fr-FR" sz="1800" spc="-1" strike="noStrike">
                          <a:solidFill>
                            <a:schemeClr val="dk1"/>
                          </a:solidFill>
                          <a:latin typeface="Neue Haas Grotesk Text Pro"/>
                        </a:rPr>
                        <a:t>placé 0 an</a:t>
                      </a:r>
                      <a:endParaRPr b="0" lang="fr-FR" sz="18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f4cdd8"/>
                    </a:solidFill>
                  </a:tcPr>
                </a:tc>
              </a:tr>
              <a:tr h="471960">
                <a:tc>
                  <a:txBody>
                    <a:bodyPr lIns="68400" rIns="68400" tIns="0" bIns="0" anchor="ctr">
                      <a:noAutofit/>
                    </a:bodyPr>
                    <a:p>
                      <a:pPr algn="ctr">
                        <a:lnSpc>
                          <a:spcPct val="107000"/>
                        </a:lnSpc>
                        <a:spcAft>
                          <a:spcPts val="799"/>
                        </a:spcAft>
                      </a:pPr>
                      <a:r>
                        <a:rPr b="1" lang="fr-FR" sz="1800" spc="-1" strike="noStrike">
                          <a:solidFill>
                            <a:schemeClr val="lt1"/>
                          </a:solidFill>
                          <a:latin typeface="Neue Haas Grotesk Text Pro"/>
                        </a:rPr>
                        <a:t>2</a:t>
                      </a:r>
                      <a:endParaRPr b="0" lang="fr-FR" sz="18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chemeClr val="accent1"/>
                    </a:solidFill>
                  </a:tcPr>
                </a:tc>
                <a:tc>
                  <a:txBody>
                    <a:bodyPr lIns="68400" rIns="68400" tIns="0" bIns="0" anchor="t">
                      <a:noAutofit/>
                    </a:bodyPr>
                    <a:p>
                      <a:endParaRPr b="0" i="1" lang="fr-FR" sz="1800" spc="-1" strike="noStrike">
                        <a:solidFill>
                          <a:schemeClr val="dk1"/>
                        </a:solidFill>
                        <a:latin typeface="Cambria Math"/>
                        <a:ea typeface="Calibri"/>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f9e7ec"/>
                    </a:solidFill>
                  </a:tcPr>
                </a:tc>
                <a:tc>
                  <a:txBody>
                    <a:bodyPr lIns="68400" rIns="68400" tIns="0" bIns="0" anchor="t">
                      <a:noAutofit/>
                    </a:bodyPr>
                    <a:p>
                      <a:endParaRPr b="0" i="1" lang="fr-FR" sz="1800" spc="-1" strike="noStrike">
                        <a:solidFill>
                          <a:schemeClr val="dk1"/>
                        </a:solidFill>
                        <a:latin typeface="Cambria Math"/>
                        <a:ea typeface="Calibri"/>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f9e7ec"/>
                    </a:solidFill>
                  </a:tcPr>
                </a:tc>
                <a:tc>
                  <a:txBody>
                    <a:bodyPr lIns="68400" rIns="68400" tIns="0" bIns="0" anchor="t">
                      <a:noAutofit/>
                    </a:bodyPr>
                    <a:p>
                      <a:pPr algn="just">
                        <a:lnSpc>
                          <a:spcPct val="107000"/>
                        </a:lnSpc>
                      </a:pPr>
                      <a:r>
                        <a:rPr b="0" lang="fr-FR" sz="1800" spc="-1" strike="noStrike">
                          <a:solidFill>
                            <a:schemeClr val="dk1"/>
                          </a:solidFill>
                          <a:latin typeface="Neue Haas Grotesk Text Pro"/>
                        </a:rPr>
                        <a:t> </a:t>
                      </a:r>
                      <a:r>
                        <a:rPr b="0" lang="fr-FR" sz="1800" spc="-1" strike="noStrike">
                          <a:solidFill>
                            <a:schemeClr val="dk1"/>
                          </a:solidFill>
                          <a:latin typeface="Neue Haas Grotesk Text Pro"/>
                        </a:rPr>
                        <a:t>placé 1 an</a:t>
                      </a:r>
                      <a:endParaRPr b="0" lang="fr-FR" sz="1800" spc="-1" strike="noStrike">
                        <a:solidFill>
                          <a:srgbClr val="000000"/>
                        </a:solidFill>
                        <a:latin typeface="Arial"/>
                      </a:endParaRPr>
                    </a:p>
                    <a:p>
                      <a:pPr algn="just">
                        <a:lnSpc>
                          <a:spcPct val="107000"/>
                        </a:lnSpc>
                      </a:pPr>
                      <a:endParaRPr b="0" lang="fr-FR" sz="18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f9e7ec"/>
                    </a:solidFill>
                  </a:tcPr>
                </a:tc>
              </a:tr>
              <a:tr h="655920">
                <a:tc>
                  <a:txBody>
                    <a:bodyPr lIns="68400" rIns="68400" tIns="0" bIns="0" anchor="ctr">
                      <a:noAutofit/>
                    </a:bodyPr>
                    <a:p>
                      <a:pPr algn="ctr">
                        <a:lnSpc>
                          <a:spcPct val="107000"/>
                        </a:lnSpc>
                        <a:spcAft>
                          <a:spcPts val="799"/>
                        </a:spcAft>
                      </a:pPr>
                      <a:r>
                        <a:rPr b="1" lang="fr-FR" sz="1800" spc="-1" strike="noStrike">
                          <a:solidFill>
                            <a:schemeClr val="lt1"/>
                          </a:solidFill>
                          <a:latin typeface="Neue Haas Grotesk Text Pro"/>
                        </a:rPr>
                        <a:t>3</a:t>
                      </a:r>
                      <a:endParaRPr b="0" lang="fr-FR" sz="18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chemeClr val="accent1"/>
                    </a:solidFill>
                  </a:tcPr>
                </a:tc>
                <a:tc>
                  <a:txBody>
                    <a:bodyPr lIns="68400" rIns="68400" tIns="0" bIns="0" anchor="t">
                      <a:noAutofit/>
                    </a:bodyPr>
                    <a:p>
                      <a:endParaRPr b="0" i="1" lang="fr-FR" sz="1800" spc="-1" strike="noStrike">
                        <a:solidFill>
                          <a:schemeClr val="dk1"/>
                        </a:solidFill>
                        <a:latin typeface="Cambria Math"/>
                        <a:ea typeface="Calibri"/>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f4cdd8"/>
                    </a:solidFill>
                  </a:tcPr>
                </a:tc>
                <a:tc>
                  <a:txBody>
                    <a:bodyPr lIns="68400" rIns="68400" tIns="0" bIns="0" anchor="t">
                      <a:noAutofit/>
                    </a:bodyPr>
                    <a:p>
                      <a:endParaRPr b="0" i="1" lang="fr-FR" sz="1800" spc="-1" strike="noStrike">
                        <a:solidFill>
                          <a:schemeClr val="dk1"/>
                        </a:solidFill>
                        <a:latin typeface="Cambria Math"/>
                        <a:ea typeface="Calibri"/>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f4cdd8"/>
                    </a:solidFill>
                  </a:tcPr>
                </a:tc>
                <a:tc>
                  <a:txBody>
                    <a:bodyPr lIns="68400" rIns="68400" tIns="0" bIns="0" anchor="t">
                      <a:noAutofit/>
                    </a:bodyPr>
                    <a:p>
                      <a:pPr>
                        <a:lnSpc>
                          <a:spcPct val="107000"/>
                        </a:lnSpc>
                      </a:pPr>
                      <a:r>
                        <a:rPr b="0" lang="fr-FR" sz="1800" spc="-1" strike="noStrike">
                          <a:solidFill>
                            <a:schemeClr val="dk1"/>
                          </a:solidFill>
                          <a:latin typeface="Neue Haas Grotesk Text Pro"/>
                        </a:rPr>
                        <a:t> </a:t>
                      </a:r>
                      <a:r>
                        <a:rPr b="0" lang="fr-FR" sz="1800" spc="-1" strike="noStrike">
                          <a:solidFill>
                            <a:schemeClr val="dk1"/>
                          </a:solidFill>
                          <a:latin typeface="Neue Haas Grotesk Text Pro"/>
                        </a:rPr>
                        <a:t>placé 2 ans</a:t>
                      </a:r>
                      <a:endParaRPr b="0" lang="fr-FR" sz="1800" spc="-1" strike="noStrike">
                        <a:solidFill>
                          <a:srgbClr val="000000"/>
                        </a:solidFill>
                        <a:latin typeface="Arial"/>
                      </a:endParaRPr>
                    </a:p>
                    <a:p>
                      <a:pPr>
                        <a:lnSpc>
                          <a:spcPct val="107000"/>
                        </a:lnSpc>
                      </a:pPr>
                      <a:endParaRPr b="0" lang="fr-FR" sz="1800" spc="-1" strike="noStrike">
                        <a:solidFill>
                          <a:srgbClr val="000000"/>
                        </a:solidFill>
                        <a:latin typeface="Arial"/>
                      </a:endParaRPr>
                    </a:p>
                    <a:p>
                      <a:pPr>
                        <a:lnSpc>
                          <a:spcPct val="107000"/>
                        </a:lnSpc>
                        <a:spcAft>
                          <a:spcPts val="799"/>
                        </a:spcAft>
                      </a:pPr>
                      <a:endParaRPr b="0" lang="fr-FR" sz="18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f4cdd8"/>
                    </a:solidFill>
                  </a:tcPr>
                </a:tc>
              </a:tr>
              <a:tr h="840240">
                <a:tc>
                  <a:txBody>
                    <a:bodyPr lIns="68400" rIns="68400" tIns="0" bIns="0" anchor="ctr">
                      <a:noAutofit/>
                    </a:bodyPr>
                    <a:p>
                      <a:pPr algn="ctr">
                        <a:lnSpc>
                          <a:spcPct val="107000"/>
                        </a:lnSpc>
                        <a:spcAft>
                          <a:spcPts val="799"/>
                        </a:spcAft>
                      </a:pPr>
                      <a:r>
                        <a:rPr b="1" lang="fr-FR" sz="1800" spc="-1" strike="noStrike">
                          <a:solidFill>
                            <a:schemeClr val="lt1"/>
                          </a:solidFill>
                          <a:latin typeface="Neue Haas Grotesk Text Pro"/>
                        </a:rPr>
                        <a:t>4</a:t>
                      </a:r>
                      <a:endParaRPr b="0" lang="fr-FR" sz="1800" spc="-1" strike="noStrike">
                        <a:solidFill>
                          <a:srgbClr val="000000"/>
                        </a:solidFill>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chemeClr val="accent1"/>
                    </a:solidFill>
                  </a:tcPr>
                </a:tc>
                <a:tc>
                  <a:txBody>
                    <a:bodyPr lIns="68400" rIns="68400" tIns="0" bIns="0" anchor="t">
                      <a:noAutofit/>
                    </a:bodyPr>
                    <a:p>
                      <a:endParaRPr b="0" i="1" lang="fr-FR" sz="1800" spc="-1" strike="noStrike">
                        <a:solidFill>
                          <a:schemeClr val="dk1"/>
                        </a:solidFill>
                        <a:latin typeface="Cambria Math"/>
                        <a:ea typeface="Calibri"/>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f9e7ec"/>
                    </a:solidFill>
                  </a:tcPr>
                </a:tc>
                <a:tc>
                  <a:txBody>
                    <a:bodyPr lIns="68400" rIns="68400" tIns="0" bIns="0" anchor="t">
                      <a:noAutofit/>
                    </a:bodyPr>
                    <a:p>
                      <a:endParaRPr b="0" i="1" lang="fr-FR" sz="1800" spc="-1" strike="noStrike">
                        <a:solidFill>
                          <a:schemeClr val="dk1"/>
                        </a:solidFill>
                        <a:latin typeface="Cambria Math"/>
                        <a:ea typeface="Calibri"/>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f9e7ec"/>
                    </a:solidFill>
                  </a:tcPr>
                </a:tc>
                <a:tc>
                  <a:txBody>
                    <a:bodyPr lIns="68400" rIns="68400" tIns="0" bIns="0" anchor="t">
                      <a:noAutofit/>
                    </a:bodyPr>
                    <a:p>
                      <a:pPr>
                        <a:lnSpc>
                          <a:spcPct val="107000"/>
                        </a:lnSpc>
                      </a:pPr>
                      <a:r>
                        <a:rPr b="0" lang="fr-FR" sz="1800" spc="-1" strike="noStrike">
                          <a:solidFill>
                            <a:schemeClr val="dk1"/>
                          </a:solidFill>
                          <a:latin typeface="Neue Haas Grotesk Text Pro"/>
                        </a:rPr>
                        <a:t> </a:t>
                      </a:r>
                      <a:r>
                        <a:rPr b="0" lang="fr-FR" sz="1800" spc="-1" strike="noStrike">
                          <a:solidFill>
                            <a:schemeClr val="dk1"/>
                          </a:solidFill>
                          <a:latin typeface="Neue Haas Grotesk Text Pro"/>
                        </a:rPr>
                        <a:t>placé 3 ans</a:t>
                      </a:r>
                      <a:endParaRPr b="0" lang="fr-FR" sz="1800" spc="-1" strike="noStrike">
                        <a:solidFill>
                          <a:srgbClr val="000000"/>
                        </a:solidFill>
                        <a:latin typeface="Arial"/>
                      </a:endParaRPr>
                    </a:p>
                    <a:p>
                      <a:pPr>
                        <a:lnSpc>
                          <a:spcPct val="107000"/>
                        </a:lnSpc>
                      </a:pPr>
                      <a:endParaRPr b="0" lang="fr-FR" sz="1800" spc="-1" strike="noStrike">
                        <a:solidFill>
                          <a:srgbClr val="000000"/>
                        </a:solidFill>
                        <a:latin typeface="Arial"/>
                      </a:endParaRPr>
                    </a:p>
                    <a:p>
                      <a:pPr>
                        <a:lnSpc>
                          <a:spcPct val="107000"/>
                        </a:lnSpc>
                      </a:pPr>
                      <a:endParaRPr b="0" lang="fr-FR" sz="1800" spc="-1" strike="noStrike">
                        <a:solidFill>
                          <a:srgbClr val="000000"/>
                        </a:solidFill>
                        <a:latin typeface="Arial"/>
                      </a:endParaRPr>
                    </a:p>
                    <a:p>
                      <a:pPr>
                        <a:lnSpc>
                          <a:spcPct val="107000"/>
                        </a:lnSpc>
                        <a:spcAft>
                          <a:spcPts val="799"/>
                        </a:spcAft>
                      </a:pPr>
                      <a:endParaRPr b="0" lang="fr-FR" sz="1800" spc="-1" strike="noStrike">
                        <a:solidFill>
                          <a:srgbClr val="000000"/>
                        </a:solidFill>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f9e7ec"/>
                    </a:solidFill>
                  </a:tcPr>
                </a:tc>
              </a:tr>
            </a:tbl>
          </a:graphicData>
        </a:graphic>
      </p:graphicFrame>
      <p:sp>
        <p:nvSpPr>
          <p:cNvPr id="3" name="PlaceHolder 2"/>
          <p:cNvSpPr>
            <a:spLocks noGrp="1"/>
          </p:cNvSpPr>
          <p:nvPr>
            <p:ph type="sldNum" idx="6"/>
          </p:nvPr>
        </p:nvSpPr>
        <p:spPr/>
        <p:txBody>
          <a:bodyPr/>
          <a:p>
            <a:fld id="{1FA9CA60-5D0E-4104-AE1B-4C305A32BBE9}" type="slidenum">
              <a:t>21</a:t>
            </a:fld>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p:nvPr>
        </p:nvSpPr>
        <p:spPr>
          <a:xfrm>
            <a:off x="891000" y="152640"/>
            <a:ext cx="9922320" cy="6516720"/>
          </a:xfrm>
          <a:prstGeom prst="rect">
            <a:avLst/>
          </a:prstGeom>
          <a:noFill/>
          <a:ln w="0">
            <a:noFill/>
          </a:ln>
        </p:spPr>
        <p:txBody>
          <a:bodyPr anchor="t">
            <a:normAutofit/>
          </a:bodyPr>
          <a:p>
            <a:pPr indent="0" algn="just">
              <a:lnSpc>
                <a:spcPct val="107000"/>
              </a:lnSpc>
              <a:spcBef>
                <a:spcPts val="1001"/>
              </a:spcBef>
              <a:buNone/>
              <a:tabLst>
                <a:tab algn="l" pos="0"/>
              </a:tabLst>
            </a:pPr>
            <a:r>
              <a:rPr b="0" lang="fr-FR" sz="1800" spc="-1" strike="noStrike">
                <a:solidFill>
                  <a:srgbClr val="000000"/>
                </a:solidFill>
                <a:latin typeface="Calibri"/>
                <a:ea typeface="Calibri"/>
              </a:rPr>
              <a:t>On sait calculer la valeur acquise d’une somme d’argent pendant n période </a:t>
            </a:r>
            <a:endParaRPr b="0" lang="fr-FR" sz="1800" spc="-1" strike="noStrike">
              <a:solidFill>
                <a:srgbClr val="000000"/>
              </a:solidFill>
              <a:latin typeface="Neue Haas Grotesk Text Pro"/>
            </a:endParaRPr>
          </a:p>
          <a:p>
            <a:pPr indent="0" algn="just">
              <a:lnSpc>
                <a:spcPct val="107000"/>
              </a:lnSpc>
              <a:spcBef>
                <a:spcPts val="1001"/>
              </a:spcBef>
              <a:buNone/>
              <a:tabLst>
                <a:tab algn="l" pos="0"/>
              </a:tabLst>
            </a:pPr>
            <a:r>
              <a:rPr b="0" lang="fr-FR" sz="1800" spc="-1" strike="noStrike">
                <a:solidFill>
                  <a:srgbClr val="000000"/>
                </a:solidFill>
                <a:latin typeface="Calibri"/>
                <a:ea typeface="Times New Roman"/>
              </a:rPr>
              <a:t>En appliquant cette formule à chaque somme et en partant des dernières on obtient :</a:t>
            </a:r>
            <a:endParaRPr b="0" lang="fr-FR" sz="1800" spc="-1" strike="noStrike">
              <a:solidFill>
                <a:srgbClr val="000000"/>
              </a:solidFill>
              <a:latin typeface="Neue Haas Grotesk Text Pro"/>
            </a:endParaRPr>
          </a:p>
          <a:p>
            <a:pPr indent="0" algn="just">
              <a:lnSpc>
                <a:spcPct val="107000"/>
              </a:lnSpc>
              <a:spcBef>
                <a:spcPts val="1001"/>
              </a:spcBef>
              <a:buNone/>
              <a:tabLst>
                <a:tab algn="l" pos="0"/>
              </a:tabLst>
            </a:pPr>
            <a:r>
              <a:rPr b="0" lang="fr-FR" sz="1800" spc="-1" strike="noStrike">
                <a:solidFill>
                  <a:srgbClr val="000000"/>
                </a:solidFill>
                <a:latin typeface="Calibri"/>
                <a:ea typeface="Times New Roman"/>
              </a:rPr>
              <a:t>+ + +</a:t>
            </a:r>
            <a:endParaRPr b="0" lang="fr-FR" sz="1800" spc="-1" strike="noStrike">
              <a:solidFill>
                <a:srgbClr val="000000"/>
              </a:solidFill>
              <a:latin typeface="Neue Haas Grotesk Text Pro"/>
            </a:endParaRPr>
          </a:p>
          <a:p>
            <a:pPr indent="0" algn="just">
              <a:lnSpc>
                <a:spcPct val="107000"/>
              </a:lnSpc>
              <a:spcBef>
                <a:spcPts val="1001"/>
              </a:spcBef>
              <a:buNone/>
              <a:tabLst>
                <a:tab algn="l" pos="0"/>
              </a:tabLst>
            </a:pPr>
            <a:r>
              <a:rPr b="0" lang="fr-FR" sz="1800" spc="-1" strike="noStrike">
                <a:solidFill>
                  <a:srgbClr val="000000"/>
                </a:solidFill>
                <a:latin typeface="Calibri"/>
                <a:ea typeface="Calibri"/>
              </a:rPr>
              <a:t>Comme les sommes sont constantes </a:t>
            </a:r>
            <a:r>
              <a:rPr b="0" lang="fr-FR" sz="1800" spc="-1" strike="noStrike">
                <a:solidFill>
                  <a:srgbClr val="000000"/>
                </a:solidFill>
                <a:latin typeface="Calibri"/>
                <a:ea typeface="Times New Roman"/>
              </a:rPr>
              <a:t> on peut écrire :</a:t>
            </a:r>
            <a:endParaRPr b="0" lang="fr-FR" sz="1800" spc="-1" strike="noStrike">
              <a:solidFill>
                <a:srgbClr val="000000"/>
              </a:solidFill>
              <a:latin typeface="Neue Haas Grotesk Text Pro"/>
            </a:endParaRPr>
          </a:p>
          <a:p>
            <a:pPr indent="0" algn="just">
              <a:lnSpc>
                <a:spcPct val="107000"/>
              </a:lnSpc>
              <a:spcBef>
                <a:spcPts val="1001"/>
              </a:spcBef>
              <a:buNone/>
              <a:tabLst>
                <a:tab algn="l" pos="0"/>
              </a:tabLst>
            </a:pPr>
            <a:r>
              <a:rPr b="0" lang="fr-FR" sz="1800" spc="-1" strike="noStrike">
                <a:solidFill>
                  <a:srgbClr val="000000"/>
                </a:solidFill>
                <a:latin typeface="Calibri"/>
                <a:ea typeface="Times New Roman"/>
              </a:rPr>
              <a:t>+ + +</a:t>
            </a:r>
            <a:endParaRPr b="0" lang="fr-FR" sz="1800" spc="-1" strike="noStrike">
              <a:solidFill>
                <a:srgbClr val="000000"/>
              </a:solidFill>
              <a:latin typeface="Neue Haas Grotesk Text Pro"/>
            </a:endParaRPr>
          </a:p>
          <a:p>
            <a:pPr indent="0" algn="just">
              <a:lnSpc>
                <a:spcPct val="107000"/>
              </a:lnSpc>
              <a:spcBef>
                <a:spcPts val="1001"/>
              </a:spcBef>
              <a:buNone/>
              <a:tabLst>
                <a:tab algn="l" pos="0"/>
              </a:tabLst>
            </a:pPr>
            <a:r>
              <a:rPr b="0" lang="fr-FR" sz="1800" spc="-1" strike="noStrike">
                <a:solidFill>
                  <a:srgbClr val="000000"/>
                </a:solidFill>
                <a:latin typeface="Calibri"/>
                <a:ea typeface="Calibri"/>
              </a:rPr>
              <a:t>Comme </a:t>
            </a:r>
            <a:r>
              <a:rPr b="0" lang="fr-FR" sz="1800" spc="-1" strike="noStrike">
                <a:solidFill>
                  <a:srgbClr val="000000"/>
                </a:solidFill>
                <a:latin typeface="Calibri"/>
                <a:ea typeface="Times New Roman"/>
              </a:rPr>
              <a:t>=1, et = x, on peut écrire</a:t>
            </a:r>
            <a:endParaRPr b="0" lang="fr-FR" sz="1800" spc="-1" strike="noStrike">
              <a:solidFill>
                <a:srgbClr val="000000"/>
              </a:solidFill>
              <a:latin typeface="Neue Haas Grotesk Text Pro"/>
            </a:endParaRPr>
          </a:p>
          <a:p>
            <a:pPr indent="0" algn="just">
              <a:lnSpc>
                <a:spcPct val="107000"/>
              </a:lnSpc>
              <a:spcBef>
                <a:spcPts val="1001"/>
              </a:spcBef>
              <a:buNone/>
              <a:tabLst>
                <a:tab algn="l" pos="0"/>
              </a:tabLst>
            </a:pPr>
            <a:r>
              <a:rPr b="0" lang="fr-FR" sz="1800" spc="-1" strike="noStrike">
                <a:solidFill>
                  <a:srgbClr val="000000"/>
                </a:solidFill>
                <a:latin typeface="Calibri"/>
                <a:ea typeface="Times New Roman"/>
              </a:rPr>
              <a:t>+ + +</a:t>
            </a:r>
            <a:endParaRPr b="0" lang="fr-FR" sz="1800" spc="-1" strike="noStrike">
              <a:solidFill>
                <a:srgbClr val="000000"/>
              </a:solidFill>
              <a:latin typeface="Neue Haas Grotesk Text Pro"/>
            </a:endParaRPr>
          </a:p>
          <a:p>
            <a:pPr indent="0" algn="just">
              <a:lnSpc>
                <a:spcPct val="107000"/>
              </a:lnSpc>
              <a:spcBef>
                <a:spcPts val="1001"/>
              </a:spcBef>
              <a:spcAft>
                <a:spcPts val="799"/>
              </a:spcAft>
              <a:buNone/>
              <a:tabLst>
                <a:tab algn="l" pos="0"/>
              </a:tabLst>
            </a:pPr>
            <a:r>
              <a:rPr b="0" lang="fr-FR" sz="1800" spc="-1" strike="noStrike">
                <a:solidFill>
                  <a:srgbClr val="000000"/>
                </a:solidFill>
                <a:latin typeface="Calibri"/>
                <a:ea typeface="Calibri"/>
              </a:rPr>
              <a:t>On voit que nous sommes face à une suite géométrique de raison (1+t) et de premier terme a. La somme des n premiers termes se calcule de la façon suivante :</a:t>
            </a:r>
            <a:endParaRPr b="0" lang="fr-FR" sz="1800" spc="-1" strike="noStrike">
              <a:solidFill>
                <a:srgbClr val="000000"/>
              </a:solidFill>
              <a:latin typeface="Neue Haas Grotesk Text Pro"/>
            </a:endParaRPr>
          </a:p>
          <a:p>
            <a:pPr indent="0" algn="ctr">
              <a:lnSpc>
                <a:spcPct val="107000"/>
              </a:lnSpc>
              <a:spcBef>
                <a:spcPts val="1001"/>
              </a:spcBef>
              <a:spcAft>
                <a:spcPts val="799"/>
              </a:spcAft>
              <a:buNone/>
              <a:tabLst>
                <a:tab algn="l" pos="0"/>
              </a:tabLst>
            </a:pPr>
            <a:endParaRPr b="0" lang="fr-FR" sz="1800" spc="-1" strike="noStrike">
              <a:solidFill>
                <a:srgbClr val="000000"/>
              </a:solidFill>
              <a:latin typeface="Neue Haas Grotesk Text Pro"/>
            </a:endParaRPr>
          </a:p>
          <a:p>
            <a:pPr indent="0" algn="ctr">
              <a:lnSpc>
                <a:spcPct val="107000"/>
              </a:lnSpc>
              <a:spcBef>
                <a:spcPts val="1001"/>
              </a:spcBef>
              <a:spcAft>
                <a:spcPts val="799"/>
              </a:spcAft>
              <a:buNone/>
              <a:tabLst>
                <a:tab algn="l" pos="0"/>
              </a:tabLst>
            </a:pPr>
            <a:endParaRPr b="0" lang="fr-FR" sz="1800" spc="-1" strike="noStrike">
              <a:solidFill>
                <a:srgbClr val="000000"/>
              </a:solidFill>
              <a:latin typeface="Neue Haas Grotesk Text Pro"/>
            </a:endParaRPr>
          </a:p>
          <a:p>
            <a:pPr indent="0" algn="ctr">
              <a:lnSpc>
                <a:spcPct val="107000"/>
              </a:lnSpc>
              <a:spcBef>
                <a:spcPts val="1001"/>
              </a:spcBef>
              <a:spcAft>
                <a:spcPts val="799"/>
              </a:spcAft>
              <a:buNone/>
              <a:tabLst>
                <a:tab algn="l" pos="0"/>
              </a:tabLst>
            </a:pPr>
            <a:endParaRPr b="0" lang="fr-FR" sz="1800" spc="-1" strike="noStrike">
              <a:solidFill>
                <a:srgbClr val="000000"/>
              </a:solidFill>
              <a:latin typeface="Neue Haas Grotesk Text Pro"/>
            </a:endParaRPr>
          </a:p>
          <a:p>
            <a:pPr indent="0" algn="ctr">
              <a:lnSpc>
                <a:spcPct val="107000"/>
              </a:lnSpc>
              <a:spcBef>
                <a:spcPts val="1001"/>
              </a:spcBef>
              <a:spcAft>
                <a:spcPts val="799"/>
              </a:spcAft>
              <a:buNone/>
              <a:tabLst>
                <a:tab algn="l" pos="0"/>
              </a:tabLst>
            </a:pPr>
            <a:endParaRPr b="0" lang="fr-FR" sz="1800" spc="-1" strike="noStrike">
              <a:solidFill>
                <a:srgbClr val="000000"/>
              </a:solidFill>
              <a:latin typeface="Neue Haas Grotesk Text Pro"/>
            </a:endParaRPr>
          </a:p>
          <a:p>
            <a:pPr indent="0" algn="ctr">
              <a:lnSpc>
                <a:spcPct val="107000"/>
              </a:lnSpc>
              <a:spcBef>
                <a:spcPts val="1001"/>
              </a:spcBef>
              <a:spcAft>
                <a:spcPts val="799"/>
              </a:spcAft>
              <a:buNone/>
              <a:tabLst>
                <a:tab algn="l" pos="0"/>
              </a:tabLst>
            </a:pPr>
            <a:endParaRPr b="0" lang="fr-FR" sz="1800" spc="-1" strike="noStrike">
              <a:solidFill>
                <a:srgbClr val="000000"/>
              </a:solidFill>
              <a:latin typeface="Neue Haas Grotesk Text Pro"/>
            </a:endParaRPr>
          </a:p>
        </p:txBody>
      </p:sp>
      <p:sp>
        <p:nvSpPr>
          <p:cNvPr id="3" name="PlaceHolder 2"/>
          <p:cNvSpPr>
            <a:spLocks noGrp="1"/>
          </p:cNvSpPr>
          <p:nvPr>
            <p:ph type="sldNum" idx="6"/>
          </p:nvPr>
        </p:nvSpPr>
        <p:spPr/>
        <p:txBody>
          <a:bodyPr/>
          <a:p>
            <a:fld id="{3574A00C-68AB-4FAB-834D-E38733F4F48F}" type="slidenum">
              <a:t>22</a:t>
            </a:fld>
          </a:p>
        </p:txBody>
      </p:sp>
    </p:spTree>
  </p:cSld>
  <mc:AlternateContent>
    <mc:Choice Requires="p14">
      <p:transition spd="slow" p14:dur="2000"/>
    </mc:Choice>
    <mc:Fallback>
      <p:transition spd="slow"/>
    </mc:Fallback>
  </mc:AlternateContent>
  <p:timing>
    <p:tnLst>
      <p:par>
        <p:cTn id="59" dur="indefinite" restart="never" nodeType="tmRoot">
          <p:childTnLst>
            <p:seq>
              <p:cTn id="60" dur="indefinite" nodeType="mainSeq">
                <p:childTnLst>
                  <p:par>
                    <p:cTn id="61" fill="hold">
                      <p:stCondLst>
                        <p:cond delay="indefinite"/>
                      </p:stCondLst>
                      <p:childTnLst>
                        <p:par>
                          <p:cTn id="62" fill="hold">
                            <p:stCondLst>
                              <p:cond delay="0"/>
                            </p:stCondLst>
                            <p:childTnLst>
                              <p:par>
                                <p:cTn id="63" nodeType="clickEffect" fill="hold" presetClass="entr" presetID="1">
                                  <p:stCondLst>
                                    <p:cond delay="0"/>
                                  </p:stCondLst>
                                  <p:childTnLst>
                                    <p:set>
                                      <p:cBhvr>
                                        <p:cTn id="64" dur="1" fill="hold">
                                          <p:stCondLst>
                                            <p:cond delay="0"/>
                                          </p:stCondLst>
                                        </p:cTn>
                                        <p:tgtEl>
                                          <p:spTgt spid="131">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1">
                                  <p:stCondLst>
                                    <p:cond delay="0"/>
                                  </p:stCondLst>
                                  <p:childTnLst>
                                    <p:set>
                                      <p:cBhvr>
                                        <p:cTn id="68" dur="1" fill="hold">
                                          <p:stCondLst>
                                            <p:cond delay="0"/>
                                          </p:stCondLst>
                                        </p:cTn>
                                        <p:tgtEl>
                                          <p:spTgt spid="131">
                                            <p:txEl>
                                              <p:pRg st="1" end="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nodeType="clickEffect" fill="hold" presetClass="entr" presetID="1">
                                  <p:stCondLst>
                                    <p:cond delay="0"/>
                                  </p:stCondLst>
                                  <p:childTnLst>
                                    <p:set>
                                      <p:cBhvr>
                                        <p:cTn id="72" dur="1" fill="hold">
                                          <p:stCondLst>
                                            <p:cond delay="0"/>
                                          </p:stCondLst>
                                        </p:cTn>
                                        <p:tgtEl>
                                          <p:spTgt spid="131">
                                            <p:txEl>
                                              <p:pRg st="2" end="2"/>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nodeType="clickEffect" fill="hold" presetClass="entr" presetID="1">
                                  <p:stCondLst>
                                    <p:cond delay="0"/>
                                  </p:stCondLst>
                                  <p:childTnLst>
                                    <p:set>
                                      <p:cBhvr>
                                        <p:cTn id="76" dur="1" fill="hold">
                                          <p:stCondLst>
                                            <p:cond delay="0"/>
                                          </p:stCondLst>
                                        </p:cTn>
                                        <p:tgtEl>
                                          <p:spTgt spid="131">
                                            <p:txEl>
                                              <p:pRg st="3" end="3"/>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nodeType="clickEffect" fill="hold" presetClass="entr" presetID="1">
                                  <p:stCondLst>
                                    <p:cond delay="0"/>
                                  </p:stCondLst>
                                  <p:childTnLst>
                                    <p:set>
                                      <p:cBhvr>
                                        <p:cTn id="80" dur="1" fill="hold">
                                          <p:stCondLst>
                                            <p:cond delay="0"/>
                                          </p:stCondLst>
                                        </p:cTn>
                                        <p:tgtEl>
                                          <p:spTgt spid="131">
                                            <p:txEl>
                                              <p:pRg st="4" end="4"/>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1">
                                  <p:stCondLst>
                                    <p:cond delay="0"/>
                                  </p:stCondLst>
                                  <p:childTnLst>
                                    <p:set>
                                      <p:cBhvr>
                                        <p:cTn id="84" dur="1" fill="hold">
                                          <p:stCondLst>
                                            <p:cond delay="0"/>
                                          </p:stCondLst>
                                        </p:cTn>
                                        <p:tgtEl>
                                          <p:spTgt spid="131">
                                            <p:txEl>
                                              <p:pRg st="5" end="5"/>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nodeType="clickEffect" fill="hold" presetClass="entr" presetID="1">
                                  <p:stCondLst>
                                    <p:cond delay="0"/>
                                  </p:stCondLst>
                                  <p:childTnLst>
                                    <p:set>
                                      <p:cBhvr>
                                        <p:cTn id="88" dur="1" fill="hold">
                                          <p:stCondLst>
                                            <p:cond delay="0"/>
                                          </p:stCondLst>
                                        </p:cTn>
                                        <p:tgtEl>
                                          <p:spTgt spid="131">
                                            <p:txEl>
                                              <p:pRg st="6" end="6"/>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nodeType="clickEffect" fill="hold" presetClass="entr" presetID="1">
                                  <p:stCondLst>
                                    <p:cond delay="0"/>
                                  </p:stCondLst>
                                  <p:childTnLst>
                                    <p:set>
                                      <p:cBhvr>
                                        <p:cTn id="92" dur="1" fill="hold">
                                          <p:stCondLst>
                                            <p:cond delay="0"/>
                                          </p:stCondLst>
                                        </p:cTn>
                                        <p:tgtEl>
                                          <p:spTgt spid="131">
                                            <p:txEl>
                                              <p:pRg st="7" end="7"/>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nodeType="clickEffect" fill="hold" presetClass="entr" presetID="1">
                                  <p:stCondLst>
                                    <p:cond delay="0"/>
                                  </p:stCondLst>
                                  <p:childTnLst>
                                    <p:set>
                                      <p:cBhvr>
                                        <p:cTn id="96" dur="1" fill="hold">
                                          <p:stCondLst>
                                            <p:cond delay="0"/>
                                          </p:stCondLst>
                                        </p:cTn>
                                        <p:tgtEl>
                                          <p:spTgt spid="131">
                                            <p:txEl>
                                              <p:pRg st="8" end="8"/>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nodeType="clickEffect" fill="hold" presetClass="entr" presetID="1">
                                  <p:stCondLst>
                                    <p:cond delay="0"/>
                                  </p:stCondLst>
                                  <p:childTnLst>
                                    <p:set>
                                      <p:cBhvr>
                                        <p:cTn id="100" dur="1" fill="hold">
                                          <p:stCondLst>
                                            <p:cond delay="0"/>
                                          </p:stCondLst>
                                        </p:cTn>
                                        <p:tgtEl>
                                          <p:spTgt spid="131">
                                            <p:txEl>
                                              <p:pRg st="9" end="9"/>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nodeType="clickEffect" fill="hold" presetClass="entr" presetID="1">
                                  <p:stCondLst>
                                    <p:cond delay="0"/>
                                  </p:stCondLst>
                                  <p:childTnLst>
                                    <p:set>
                                      <p:cBhvr>
                                        <p:cTn id="104" dur="1" fill="hold">
                                          <p:stCondLst>
                                            <p:cond delay="0"/>
                                          </p:stCondLst>
                                        </p:cTn>
                                        <p:tgtEl>
                                          <p:spTgt spid="131">
                                            <p:txEl>
                                              <p:pRg st="10" end="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1088280" y="77400"/>
            <a:ext cx="10995840" cy="1293840"/>
          </a:xfrm>
          <a:prstGeom prst="rect">
            <a:avLst/>
          </a:prstGeom>
          <a:noFill/>
          <a:ln w="0">
            <a:noFill/>
          </a:ln>
        </p:spPr>
        <p:txBody>
          <a:bodyPr anchor="t">
            <a:normAutofit fontScale="70000"/>
          </a:bodyPr>
          <a:p>
            <a:pPr indent="0">
              <a:lnSpc>
                <a:spcPct val="85000"/>
              </a:lnSpc>
              <a:buNone/>
            </a:pPr>
            <a:r>
              <a:rPr b="1" lang="fr-FR" sz="4400" spc="-1" strike="noStrike">
                <a:solidFill>
                  <a:srgbClr val="000000"/>
                </a:solidFill>
                <a:latin typeface="Neue Haas Grotesk Text Pro"/>
              </a:rPr>
              <a:t>B. Déterminer le temps de placement nécessaire pour atteindre une certaine valeur acquise</a:t>
            </a:r>
            <a:endParaRPr b="0" lang="fr-FR" sz="4400" spc="-1" strike="noStrike">
              <a:solidFill>
                <a:srgbClr val="000000"/>
              </a:solidFill>
              <a:latin typeface="Neue Haas Grotesk Text Pro"/>
            </a:endParaRPr>
          </a:p>
        </p:txBody>
      </p:sp>
      <p:sp>
        <p:nvSpPr>
          <p:cNvPr id="133" name="PlaceHolder 2"/>
          <p:cNvSpPr>
            <a:spLocks noGrp="1"/>
          </p:cNvSpPr>
          <p:nvPr>
            <p:ph/>
          </p:nvPr>
        </p:nvSpPr>
        <p:spPr>
          <a:xfrm>
            <a:off x="1088280" y="1775160"/>
            <a:ext cx="9922320" cy="4511160"/>
          </a:xfrm>
          <a:prstGeom prst="rect">
            <a:avLst/>
          </a:prstGeom>
          <a:noFill/>
          <a:ln w="0">
            <a:noFill/>
          </a:ln>
        </p:spPr>
        <p:txBody>
          <a:bodyPr anchor="t">
            <a:noAutofit/>
          </a:bodyPr>
          <a:p>
            <a:pPr indent="0">
              <a:lnSpc>
                <a:spcPct val="107000"/>
              </a:lnSpc>
              <a:spcBef>
                <a:spcPts val="1001"/>
              </a:spcBef>
              <a:spcAft>
                <a:spcPts val="799"/>
              </a:spcAft>
              <a:buNone/>
              <a:tabLst>
                <a:tab algn="l" pos="0"/>
              </a:tabLst>
            </a:pPr>
            <a:endParaRPr b="0" lang="fr-FR" sz="1800" spc="-1" strike="noStrike">
              <a:solidFill>
                <a:srgbClr val="000000"/>
              </a:solidFill>
              <a:latin typeface="Neue Haas Grotesk Text Pro"/>
            </a:endParaRPr>
          </a:p>
          <a:p>
            <a:pPr indent="0">
              <a:lnSpc>
                <a:spcPct val="107000"/>
              </a:lnSpc>
              <a:spcBef>
                <a:spcPts val="1001"/>
              </a:spcBef>
              <a:spcAft>
                <a:spcPts val="799"/>
              </a:spcAft>
              <a:buNone/>
              <a:tabLst>
                <a:tab algn="l" pos="0"/>
              </a:tabLst>
            </a:pPr>
            <a:endParaRPr b="0" lang="fr-FR" sz="1800" spc="-1" strike="noStrike">
              <a:solidFill>
                <a:srgbClr val="000000"/>
              </a:solidFill>
              <a:latin typeface="Neue Haas Grotesk Text Pro"/>
            </a:endParaRPr>
          </a:p>
          <a:p>
            <a:pPr indent="0">
              <a:lnSpc>
                <a:spcPct val="107000"/>
              </a:lnSpc>
              <a:spcBef>
                <a:spcPts val="1001"/>
              </a:spcBef>
              <a:spcAft>
                <a:spcPts val="799"/>
              </a:spcAft>
              <a:buNone/>
              <a:tabLst>
                <a:tab algn="l" pos="0"/>
              </a:tabLst>
            </a:pPr>
            <a:endParaRPr b="0" lang="fr-FR" sz="1800" spc="-1" strike="noStrike">
              <a:solidFill>
                <a:srgbClr val="000000"/>
              </a:solidFill>
              <a:latin typeface="Neue Haas Grotesk Text Pro"/>
            </a:endParaRPr>
          </a:p>
          <a:p>
            <a:pPr indent="0">
              <a:lnSpc>
                <a:spcPct val="107000"/>
              </a:lnSpc>
              <a:spcBef>
                <a:spcPts val="1001"/>
              </a:spcBef>
              <a:spcAft>
                <a:spcPts val="799"/>
              </a:spcAft>
              <a:buNone/>
              <a:tabLst>
                <a:tab algn="l" pos="0"/>
              </a:tabLst>
            </a:pPr>
            <a:endParaRPr b="0" lang="fr-FR" sz="1800" spc="-1" strike="noStrike">
              <a:solidFill>
                <a:srgbClr val="000000"/>
              </a:solidFill>
              <a:latin typeface="Neue Haas Grotesk Text Pro"/>
            </a:endParaRPr>
          </a:p>
        </p:txBody>
      </p:sp>
      <p:sp>
        <p:nvSpPr>
          <p:cNvPr id="4" name="PlaceHolder 3"/>
          <p:cNvSpPr>
            <a:spLocks noGrp="1"/>
          </p:cNvSpPr>
          <p:nvPr>
            <p:ph type="sldNum" idx="6"/>
          </p:nvPr>
        </p:nvSpPr>
        <p:spPr/>
        <p:txBody>
          <a:bodyPr/>
          <a:p>
            <a:fld id="{95218CB4-BAE2-409D-A524-0C6CFBD35E61}" type="slidenum">
              <a:t>23</a:t>
            </a:fld>
          </a:p>
        </p:txBody>
      </p:sp>
    </p:spTree>
  </p:cSld>
  <mc:AlternateContent>
    <mc:Choice Requires="p14">
      <p:transition spd="slow" p14:dur="2000"/>
    </mc:Choice>
    <mc:Fallback>
      <p:transition spd="slow"/>
    </mc:Fallback>
  </mc:AlternateContent>
  <p:timing>
    <p:tnLst>
      <p:par>
        <p:cTn id="105" dur="indefinite" restart="never" nodeType="tmRoot">
          <p:childTnLst>
            <p:seq>
              <p:cTn id="106" dur="indefinite" nodeType="mainSeq">
                <p:childTnLst>
                  <p:par>
                    <p:cTn id="107" fill="hold">
                      <p:stCondLst>
                        <p:cond delay="indefinite"/>
                      </p:stCondLst>
                      <p:childTnLst>
                        <p:par>
                          <p:cTn id="108" fill="hold">
                            <p:stCondLst>
                              <p:cond delay="0"/>
                            </p:stCondLst>
                            <p:childTnLst>
                              <p:par>
                                <p:cTn id="109" nodeType="clickEffect" fill="hold" presetClass="entr" presetID="1">
                                  <p:stCondLst>
                                    <p:cond delay="0"/>
                                  </p:stCondLst>
                                  <p:childTnLst>
                                    <p:set>
                                      <p:cBhvr>
                                        <p:cTn id="110" dur="1" fill="hold">
                                          <p:stCondLst>
                                            <p:cond delay="0"/>
                                          </p:stCondLst>
                                        </p:cTn>
                                        <p:tgtEl>
                                          <p:spTgt spid="133">
                                            <p:txEl>
                                              <p:pRg st="0" end="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nodeType="clickEffect" fill="hold" presetClass="entr" presetID="1">
                                  <p:stCondLst>
                                    <p:cond delay="0"/>
                                  </p:stCondLst>
                                  <p:childTnLst>
                                    <p:set>
                                      <p:cBhvr>
                                        <p:cTn id="114" dur="1" fill="hold">
                                          <p:stCondLst>
                                            <p:cond delay="0"/>
                                          </p:stCondLst>
                                        </p:cTn>
                                        <p:tgtEl>
                                          <p:spTgt spid="133">
                                            <p:txEl>
                                              <p:pRg st="1" end="1"/>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nodeType="clickEffect" fill="hold" presetClass="entr" presetID="1">
                                  <p:stCondLst>
                                    <p:cond delay="0"/>
                                  </p:stCondLst>
                                  <p:childTnLst>
                                    <p:set>
                                      <p:cBhvr>
                                        <p:cTn id="118" dur="1" fill="hold">
                                          <p:stCondLst>
                                            <p:cond delay="0"/>
                                          </p:stCondLst>
                                        </p:cTn>
                                        <p:tgtEl>
                                          <p:spTgt spid="133">
                                            <p:txEl>
                                              <p:pRg st="2" end="2"/>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nodeType="clickEffect" fill="hold" presetClass="entr" presetID="1">
                                  <p:stCondLst>
                                    <p:cond delay="0"/>
                                  </p:stCondLst>
                                  <p:childTnLst>
                                    <p:set>
                                      <p:cBhvr>
                                        <p:cTn id="122" dur="1" fill="hold">
                                          <p:stCondLst>
                                            <p:cond delay="0"/>
                                          </p:stCondLst>
                                        </p:cTn>
                                        <p:tgtEl>
                                          <p:spTgt spid="133">
                                            <p:txEl>
                                              <p:pRg st="3" end="3"/>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nodeType="clickEffect" fill="hold" presetClass="entr" presetID="1">
                                  <p:stCondLst>
                                    <p:cond delay="0"/>
                                  </p:stCondLst>
                                  <p:childTnLst>
                                    <p:set>
                                      <p:cBhvr>
                                        <p:cTn id="126" dur="1" fill="hold">
                                          <p:stCondLst>
                                            <p:cond delay="0"/>
                                          </p:stCondLst>
                                        </p:cTn>
                                        <p:tgtEl>
                                          <p:spTgt spid="133">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134720" y="184680"/>
            <a:ext cx="10868760" cy="1293840"/>
          </a:xfrm>
          <a:prstGeom prst="rect">
            <a:avLst/>
          </a:prstGeom>
          <a:noFill/>
          <a:ln w="0">
            <a:noFill/>
          </a:ln>
        </p:spPr>
        <p:txBody>
          <a:bodyPr anchor="t">
            <a:normAutofit fontScale="72000"/>
          </a:bodyPr>
          <a:p>
            <a:pPr indent="0">
              <a:lnSpc>
                <a:spcPct val="85000"/>
              </a:lnSpc>
              <a:buNone/>
            </a:pPr>
            <a:r>
              <a:rPr b="1" lang="fr-FR" sz="4400" spc="-1" strike="noStrike">
                <a:solidFill>
                  <a:srgbClr val="000000"/>
                </a:solidFill>
                <a:latin typeface="Neue Haas Grotesk Text Pro"/>
              </a:rPr>
              <a:t>C. Déterminer le taux de placement nécessaire pour atteindre une certaine valeur acquise</a:t>
            </a:r>
            <a:endParaRPr b="0" lang="fr-FR" sz="4400" spc="-1" strike="noStrike">
              <a:solidFill>
                <a:srgbClr val="000000"/>
              </a:solidFill>
              <a:latin typeface="Neue Haas Grotesk Text Pro"/>
            </a:endParaRPr>
          </a:p>
        </p:txBody>
      </p:sp>
      <p:sp>
        <p:nvSpPr>
          <p:cNvPr id="135" name="PlaceHolder 2"/>
          <p:cNvSpPr>
            <a:spLocks noGrp="1"/>
          </p:cNvSpPr>
          <p:nvPr>
            <p:ph/>
          </p:nvPr>
        </p:nvSpPr>
        <p:spPr>
          <a:xfrm>
            <a:off x="1088280" y="2447640"/>
            <a:ext cx="9922320" cy="3838320"/>
          </a:xfrm>
          <a:prstGeom prst="rect">
            <a:avLst/>
          </a:prstGeom>
          <a:noFill/>
          <a:ln w="0">
            <a:noFill/>
          </a:ln>
        </p:spPr>
        <p:txBody>
          <a:bodyPr anchor="t">
            <a:noAutofit/>
          </a:bodyPr>
          <a:p>
            <a:pPr marL="228600" indent="-228600">
              <a:lnSpc>
                <a:spcPct val="130000"/>
              </a:lnSpc>
              <a:spcBef>
                <a:spcPts val="1001"/>
              </a:spcBef>
              <a:buClr>
                <a:srgbClr val="000000"/>
              </a:buClr>
              <a:buFont typeface="Neue Haas Grotesk Text Pro"/>
              <a:buChar char="-"/>
            </a:pPr>
            <a:r>
              <a:rPr b="0" lang="fr-FR" sz="1800" spc="-1" strike="noStrike">
                <a:solidFill>
                  <a:srgbClr val="000000"/>
                </a:solidFill>
                <a:latin typeface="Neue Haas Grotesk Text Pro"/>
              </a:rPr>
              <a:t>Pas de méthode de calcul simple pour extraire t de </a:t>
            </a:r>
            <a:endParaRPr b="0" lang="fr-FR" sz="1800" spc="-1" strike="noStrike">
              <a:solidFill>
                <a:srgbClr val="000000"/>
              </a:solidFill>
              <a:latin typeface="Neue Haas Grotesk Text Pro"/>
            </a:endParaRPr>
          </a:p>
          <a:p>
            <a:pPr marL="228600" indent="-228600">
              <a:lnSpc>
                <a:spcPct val="130000"/>
              </a:lnSpc>
              <a:spcBef>
                <a:spcPts val="1001"/>
              </a:spcBef>
              <a:buClr>
                <a:srgbClr val="000000"/>
              </a:buClr>
              <a:buFont typeface="Neue Haas Grotesk Text Pro"/>
              <a:buChar char="-"/>
            </a:pPr>
            <a:r>
              <a:rPr b="0" lang="fr-FR" sz="1800" spc="-1" strike="noStrike">
                <a:solidFill>
                  <a:srgbClr val="000000"/>
                </a:solidFill>
                <a:latin typeface="Neue Haas Grotesk Text Pro"/>
              </a:rPr>
              <a:t>Sur Excel on utilise la valeur cible. </a:t>
            </a:r>
            <a:endParaRPr b="0" lang="fr-FR" sz="1800" spc="-1" strike="noStrike">
              <a:solidFill>
                <a:srgbClr val="000000"/>
              </a:solidFill>
              <a:latin typeface="Neue Haas Grotesk Text Pro"/>
            </a:endParaRPr>
          </a:p>
          <a:p>
            <a:pPr marL="228600" indent="-228600">
              <a:lnSpc>
                <a:spcPct val="130000"/>
              </a:lnSpc>
              <a:spcBef>
                <a:spcPts val="1001"/>
              </a:spcBef>
              <a:buClr>
                <a:srgbClr val="000000"/>
              </a:buClr>
              <a:buFont typeface="Neue Haas Grotesk Text Pro"/>
              <a:buChar char="-"/>
            </a:pPr>
            <a:r>
              <a:rPr b="0" lang="fr-FR" sz="1800" spc="-1" strike="noStrike">
                <a:solidFill>
                  <a:srgbClr val="000000"/>
                </a:solidFill>
                <a:latin typeface="Neue Haas Grotesk Text Pro"/>
              </a:rPr>
              <a:t>On peut utiliser une calculatrice financière</a:t>
            </a:r>
            <a:endParaRPr b="0" lang="fr-FR" sz="1800" spc="-1" strike="noStrike">
              <a:solidFill>
                <a:srgbClr val="000000"/>
              </a:solidFill>
              <a:latin typeface="Neue Haas Grotesk Text Pro"/>
            </a:endParaRPr>
          </a:p>
          <a:p>
            <a:pPr marL="228600" indent="-228600">
              <a:lnSpc>
                <a:spcPct val="130000"/>
              </a:lnSpc>
              <a:spcBef>
                <a:spcPts val="1001"/>
              </a:spcBef>
              <a:buClr>
                <a:srgbClr val="000000"/>
              </a:buClr>
              <a:buFont typeface="Neue Haas Grotesk Text Pro"/>
              <a:buChar char="-"/>
            </a:pPr>
            <a:r>
              <a:rPr b="0" lang="fr-FR" sz="1800" spc="-1" strike="noStrike">
                <a:solidFill>
                  <a:srgbClr val="000000"/>
                </a:solidFill>
                <a:latin typeface="Neue Haas Grotesk Text Pro"/>
              </a:rPr>
              <a:t>Sur papier on peut utiliser une interpolation linéaire</a:t>
            </a:r>
            <a:endParaRPr b="0" lang="fr-FR" sz="1800" spc="-1" strike="noStrike">
              <a:solidFill>
                <a:srgbClr val="000000"/>
              </a:solidFill>
              <a:latin typeface="Neue Haas Grotesk Text Pro"/>
            </a:endParaRPr>
          </a:p>
          <a:p>
            <a:pPr lvl="1" marL="617400" indent="-343080">
              <a:lnSpc>
                <a:spcPct val="130000"/>
              </a:lnSpc>
              <a:spcBef>
                <a:spcPts val="499"/>
              </a:spcBef>
              <a:buClr>
                <a:srgbClr val="000000"/>
              </a:buClr>
              <a:buFont typeface="Neue Haas Grotesk Text Pro"/>
              <a:buAutoNum type="arabicPeriod"/>
            </a:pPr>
            <a:r>
              <a:rPr b="0" lang="fr-FR" sz="1800" spc="-1" strike="noStrike">
                <a:solidFill>
                  <a:srgbClr val="000000"/>
                </a:solidFill>
                <a:latin typeface="Neue Haas Grotesk Text Pro"/>
              </a:rPr>
              <a:t>Définition</a:t>
            </a:r>
            <a:endParaRPr b="0" lang="fr-FR" sz="1800" spc="-1" strike="noStrike">
              <a:solidFill>
                <a:srgbClr val="000000"/>
              </a:solidFill>
              <a:latin typeface="Neue Haas Grotesk Text Pro"/>
            </a:endParaRPr>
          </a:p>
          <a:p>
            <a:pPr lvl="1" marL="617400" indent="-343080">
              <a:lnSpc>
                <a:spcPct val="130000"/>
              </a:lnSpc>
              <a:spcBef>
                <a:spcPts val="499"/>
              </a:spcBef>
              <a:buClr>
                <a:srgbClr val="000000"/>
              </a:buClr>
              <a:buFont typeface="Neue Haas Grotesk Text Pro"/>
              <a:buAutoNum type="arabicPeriod"/>
            </a:pPr>
            <a:r>
              <a:rPr b="0" lang="fr-FR" sz="1800" spc="-1" strike="noStrike">
                <a:solidFill>
                  <a:srgbClr val="000000"/>
                </a:solidFill>
                <a:latin typeface="Neue Haas Grotesk Text Pro"/>
              </a:rPr>
              <a:t>Exemple</a:t>
            </a:r>
            <a:endParaRPr b="0" lang="fr-FR" sz="1800" spc="-1" strike="noStrike">
              <a:solidFill>
                <a:srgbClr val="000000"/>
              </a:solidFill>
              <a:latin typeface="Neue Haas Grotesk Text Pro"/>
            </a:endParaRPr>
          </a:p>
        </p:txBody>
      </p:sp>
      <p:sp>
        <p:nvSpPr>
          <p:cNvPr id="4" name="PlaceHolder 3"/>
          <p:cNvSpPr>
            <a:spLocks noGrp="1"/>
          </p:cNvSpPr>
          <p:nvPr>
            <p:ph type="sldNum" idx="6"/>
          </p:nvPr>
        </p:nvSpPr>
        <p:spPr/>
        <p:txBody>
          <a:bodyPr/>
          <a:p>
            <a:fld id="{3B3606DD-4C53-4328-A36C-671F21617AF8}" type="slidenum">
              <a:t>24</a:t>
            </a:fld>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1088280" y="1090080"/>
            <a:ext cx="9922320" cy="1293840"/>
          </a:xfrm>
          <a:prstGeom prst="rect">
            <a:avLst/>
          </a:prstGeom>
          <a:noFill/>
          <a:ln w="0">
            <a:noFill/>
          </a:ln>
        </p:spPr>
        <p:txBody>
          <a:bodyPr anchor="t">
            <a:noAutofit/>
          </a:bodyPr>
          <a:p>
            <a:pPr indent="0">
              <a:lnSpc>
                <a:spcPct val="85000"/>
              </a:lnSpc>
              <a:buNone/>
            </a:pPr>
            <a:r>
              <a:rPr b="1" lang="fr-FR" sz="4400" spc="-1" strike="noStrike">
                <a:solidFill>
                  <a:srgbClr val="000000"/>
                </a:solidFill>
                <a:latin typeface="Neue Haas Grotesk Text Pro"/>
              </a:rPr>
              <a:t>1. Définition de l’interpolation linéaire</a:t>
            </a:r>
            <a:endParaRPr b="0" lang="fr-FR" sz="4400" spc="-1" strike="noStrike">
              <a:solidFill>
                <a:srgbClr val="000000"/>
              </a:solidFill>
              <a:latin typeface="Neue Haas Grotesk Text Pro"/>
            </a:endParaRPr>
          </a:p>
        </p:txBody>
      </p:sp>
      <p:sp>
        <p:nvSpPr>
          <p:cNvPr id="137" name="PlaceHolder 2"/>
          <p:cNvSpPr>
            <a:spLocks noGrp="1"/>
          </p:cNvSpPr>
          <p:nvPr>
            <p:ph/>
          </p:nvPr>
        </p:nvSpPr>
        <p:spPr>
          <a:xfrm>
            <a:off x="1088280" y="2447640"/>
            <a:ext cx="9922320" cy="3838320"/>
          </a:xfrm>
          <a:prstGeom prst="rect">
            <a:avLst/>
          </a:prstGeom>
          <a:noFill/>
          <a:ln w="0">
            <a:noFill/>
          </a:ln>
        </p:spPr>
        <p:txBody>
          <a:bodyPr anchor="t">
            <a:noAutofit/>
          </a:bodyPr>
          <a:p>
            <a:pPr marL="228600" indent="-228600">
              <a:lnSpc>
                <a:spcPct val="130000"/>
              </a:lnSpc>
              <a:spcBef>
                <a:spcPts val="1001"/>
              </a:spcBef>
              <a:buClr>
                <a:srgbClr val="000000"/>
              </a:buClr>
              <a:buFont typeface="Neue Haas Grotesk Text Pro"/>
              <a:buChar char="-"/>
            </a:pPr>
            <a:r>
              <a:rPr b="0" lang="fr-FR" sz="1800" spc="-1" strike="noStrike">
                <a:solidFill>
                  <a:srgbClr val="000000"/>
                </a:solidFill>
                <a:latin typeface="Calibri"/>
                <a:ea typeface="Calibri"/>
              </a:rPr>
              <a:t>L’interpolation linéaire est une méthode qui permet de trouver une approximation de la valeur d’un point d’une courbe. Ici la courbe est celle dessinée par l’équation  Le but est de trouver la valeur t</a:t>
            </a:r>
            <a:r>
              <a:rPr b="0" lang="fr-FR" sz="1800" spc="-1" strike="noStrike" baseline="-25000">
                <a:solidFill>
                  <a:srgbClr val="000000"/>
                </a:solidFill>
                <a:latin typeface="Calibri"/>
                <a:ea typeface="Calibri"/>
              </a:rPr>
              <a:t>x</a:t>
            </a:r>
            <a:r>
              <a:rPr b="0" lang="fr-FR" sz="1800" spc="-1" strike="noStrike">
                <a:solidFill>
                  <a:srgbClr val="000000"/>
                </a:solidFill>
                <a:latin typeface="Calibri"/>
                <a:ea typeface="Calibri"/>
              </a:rPr>
              <a:t> qui donne une valeur acquise particulière appelé V</a:t>
            </a:r>
            <a:r>
              <a:rPr b="0" lang="fr-FR" sz="1800" spc="-1" strike="noStrike" baseline="-25000">
                <a:solidFill>
                  <a:srgbClr val="000000"/>
                </a:solidFill>
                <a:latin typeface="Calibri"/>
                <a:ea typeface="Calibri"/>
              </a:rPr>
              <a:t>x</a:t>
            </a:r>
            <a:endParaRPr b="0" lang="fr-FR" sz="1800" spc="-1" strike="noStrike">
              <a:solidFill>
                <a:srgbClr val="000000"/>
              </a:solidFill>
              <a:latin typeface="Neue Haas Grotesk Text Pro"/>
            </a:endParaRPr>
          </a:p>
          <a:p>
            <a:pPr marL="228600" indent="-228600">
              <a:lnSpc>
                <a:spcPct val="130000"/>
              </a:lnSpc>
              <a:spcBef>
                <a:spcPts val="1001"/>
              </a:spcBef>
              <a:buClr>
                <a:srgbClr val="000000"/>
              </a:buClr>
              <a:buFont typeface="Neue Haas Grotesk Text Pro"/>
              <a:buChar char="-"/>
            </a:pPr>
            <a:r>
              <a:rPr b="0" lang="fr-FR" sz="1800" spc="-1" strike="noStrike">
                <a:solidFill>
                  <a:srgbClr val="000000"/>
                </a:solidFill>
                <a:latin typeface="Calibri"/>
                <a:ea typeface="Calibri"/>
              </a:rPr>
              <a:t>Par tâtonnement, on va trouver t</a:t>
            </a:r>
            <a:r>
              <a:rPr b="0" lang="fr-FR" sz="1800" spc="-1" strike="noStrike" baseline="-25000">
                <a:solidFill>
                  <a:srgbClr val="000000"/>
                </a:solidFill>
                <a:latin typeface="Calibri"/>
                <a:ea typeface="Calibri"/>
              </a:rPr>
              <a:t>1</a:t>
            </a:r>
            <a:r>
              <a:rPr b="0" lang="fr-FR" sz="1800" spc="-1" strike="noStrike">
                <a:solidFill>
                  <a:srgbClr val="000000"/>
                </a:solidFill>
                <a:latin typeface="Calibri"/>
                <a:ea typeface="Calibri"/>
              </a:rPr>
              <a:t> qui donne une valeur acquise V</a:t>
            </a:r>
            <a:r>
              <a:rPr b="0" lang="fr-FR" sz="1800" spc="-1" strike="noStrike" baseline="-25000">
                <a:solidFill>
                  <a:srgbClr val="000000"/>
                </a:solidFill>
                <a:latin typeface="Calibri"/>
                <a:ea typeface="Calibri"/>
              </a:rPr>
              <a:t>1</a:t>
            </a:r>
            <a:r>
              <a:rPr b="0" lang="fr-FR" sz="1800" spc="-1" strike="noStrike">
                <a:solidFill>
                  <a:srgbClr val="000000"/>
                </a:solidFill>
                <a:latin typeface="Calibri"/>
                <a:ea typeface="Calibri"/>
              </a:rPr>
              <a:t> inférieur à V</a:t>
            </a:r>
            <a:r>
              <a:rPr b="0" lang="fr-FR" sz="1800" spc="-1" strike="noStrike" baseline="-25000">
                <a:solidFill>
                  <a:srgbClr val="000000"/>
                </a:solidFill>
                <a:latin typeface="Calibri"/>
                <a:ea typeface="Calibri"/>
              </a:rPr>
              <a:t>x</a:t>
            </a:r>
            <a:r>
              <a:rPr b="0" lang="fr-FR" sz="1800" spc="-1" strike="noStrike">
                <a:solidFill>
                  <a:srgbClr val="000000"/>
                </a:solidFill>
                <a:latin typeface="Calibri"/>
                <a:ea typeface="Calibri"/>
              </a:rPr>
              <a:t> et t</a:t>
            </a:r>
            <a:r>
              <a:rPr b="0" lang="fr-FR" sz="1800" spc="-1" strike="noStrike" baseline="-25000">
                <a:solidFill>
                  <a:srgbClr val="000000"/>
                </a:solidFill>
                <a:latin typeface="Calibri"/>
                <a:ea typeface="Calibri"/>
              </a:rPr>
              <a:t>2</a:t>
            </a:r>
            <a:r>
              <a:rPr b="0" lang="fr-FR" sz="1800" spc="-1" strike="noStrike">
                <a:solidFill>
                  <a:srgbClr val="000000"/>
                </a:solidFill>
                <a:latin typeface="Calibri"/>
                <a:ea typeface="Calibri"/>
              </a:rPr>
              <a:t> qui donne une valeur acquise V</a:t>
            </a:r>
            <a:r>
              <a:rPr b="0" lang="fr-FR" sz="1800" spc="-1" strike="noStrike" baseline="-25000">
                <a:solidFill>
                  <a:srgbClr val="000000"/>
                </a:solidFill>
                <a:latin typeface="Calibri"/>
                <a:ea typeface="Calibri"/>
              </a:rPr>
              <a:t>2</a:t>
            </a:r>
            <a:r>
              <a:rPr b="0" lang="fr-FR" sz="1800" spc="-1" strike="noStrike">
                <a:solidFill>
                  <a:srgbClr val="000000"/>
                </a:solidFill>
                <a:latin typeface="Calibri"/>
                <a:ea typeface="Calibri"/>
              </a:rPr>
              <a:t> supérieure à V</a:t>
            </a:r>
            <a:r>
              <a:rPr b="0" lang="fr-FR" sz="1800" spc="-1" strike="noStrike" baseline="-25000">
                <a:solidFill>
                  <a:srgbClr val="000000"/>
                </a:solidFill>
                <a:latin typeface="Calibri"/>
                <a:ea typeface="Calibri"/>
              </a:rPr>
              <a:t>x</a:t>
            </a:r>
            <a:r>
              <a:rPr b="0" lang="fr-FR" sz="1800" spc="-1" strike="noStrike">
                <a:solidFill>
                  <a:srgbClr val="000000"/>
                </a:solidFill>
                <a:latin typeface="Calibri"/>
                <a:ea typeface="Calibri"/>
              </a:rPr>
              <a:t>. L’interpolation linéaire se base sur l’hypothèse (fausse) que la courbe qui passe par V</a:t>
            </a:r>
            <a:r>
              <a:rPr b="0" lang="fr-FR" sz="1800" spc="-1" strike="noStrike" baseline="-25000">
                <a:solidFill>
                  <a:srgbClr val="000000"/>
                </a:solidFill>
                <a:latin typeface="Calibri"/>
                <a:ea typeface="Calibri"/>
              </a:rPr>
              <a:t>1</a:t>
            </a:r>
            <a:r>
              <a:rPr b="0" lang="fr-FR" sz="1800" spc="-1" strike="noStrike">
                <a:solidFill>
                  <a:srgbClr val="000000"/>
                </a:solidFill>
                <a:latin typeface="Calibri"/>
                <a:ea typeface="Calibri"/>
              </a:rPr>
              <a:t> V</a:t>
            </a:r>
            <a:r>
              <a:rPr b="0" lang="fr-FR" sz="1800" spc="-1" strike="noStrike" baseline="-25000">
                <a:solidFill>
                  <a:srgbClr val="000000"/>
                </a:solidFill>
                <a:latin typeface="Calibri"/>
                <a:ea typeface="Calibri"/>
              </a:rPr>
              <a:t>x</a:t>
            </a:r>
            <a:r>
              <a:rPr b="0" lang="fr-FR" sz="1800" spc="-1" strike="noStrike">
                <a:solidFill>
                  <a:srgbClr val="000000"/>
                </a:solidFill>
                <a:latin typeface="Calibri"/>
                <a:ea typeface="Calibri"/>
              </a:rPr>
              <a:t> V</a:t>
            </a:r>
            <a:r>
              <a:rPr b="0" lang="fr-FR" sz="1800" spc="-1" strike="noStrike" baseline="-25000">
                <a:solidFill>
                  <a:srgbClr val="000000"/>
                </a:solidFill>
                <a:latin typeface="Calibri"/>
                <a:ea typeface="Calibri"/>
              </a:rPr>
              <a:t>2</a:t>
            </a:r>
            <a:r>
              <a:rPr b="0" lang="fr-FR" sz="1800" spc="-1" strike="noStrike">
                <a:solidFill>
                  <a:srgbClr val="000000"/>
                </a:solidFill>
                <a:latin typeface="Calibri"/>
                <a:ea typeface="Calibri"/>
              </a:rPr>
              <a:t> est une droite. Le résultat est donc une approximation dont la qualité est inversement proportionnelle à l’écart entre V</a:t>
            </a:r>
            <a:r>
              <a:rPr b="0" lang="fr-FR" sz="1800" spc="-1" strike="noStrike" baseline="-25000">
                <a:solidFill>
                  <a:srgbClr val="000000"/>
                </a:solidFill>
                <a:latin typeface="Calibri"/>
                <a:ea typeface="Calibri"/>
              </a:rPr>
              <a:t>1</a:t>
            </a:r>
            <a:r>
              <a:rPr b="0" lang="fr-FR" sz="1800" spc="-1" strike="noStrike">
                <a:solidFill>
                  <a:srgbClr val="000000"/>
                </a:solidFill>
                <a:latin typeface="Calibri"/>
                <a:ea typeface="Calibri"/>
              </a:rPr>
              <a:t> et V</a:t>
            </a:r>
            <a:r>
              <a:rPr b="0" lang="fr-FR" sz="1800" spc="-1" strike="noStrike" baseline="-25000">
                <a:solidFill>
                  <a:srgbClr val="000000"/>
                </a:solidFill>
                <a:latin typeface="Calibri"/>
                <a:ea typeface="Calibri"/>
              </a:rPr>
              <a:t>2</a:t>
            </a:r>
            <a:r>
              <a:rPr b="0" lang="fr-FR" sz="1800" spc="-1" strike="noStrike">
                <a:solidFill>
                  <a:srgbClr val="000000"/>
                </a:solidFill>
                <a:latin typeface="Calibri"/>
                <a:ea typeface="Calibri"/>
              </a:rPr>
              <a:t>. </a:t>
            </a:r>
            <a:endParaRPr b="0" lang="fr-FR" sz="1800" spc="-1" strike="noStrike">
              <a:solidFill>
                <a:srgbClr val="000000"/>
              </a:solidFill>
              <a:latin typeface="Neue Haas Grotesk Text Pro"/>
            </a:endParaRPr>
          </a:p>
          <a:p>
            <a:pPr indent="0">
              <a:lnSpc>
                <a:spcPct val="130000"/>
              </a:lnSpc>
              <a:spcBef>
                <a:spcPts val="1001"/>
              </a:spcBef>
              <a:buNone/>
            </a:pPr>
            <a:endParaRPr b="0" lang="fr-FR" sz="1800" spc="-1" strike="noStrike">
              <a:solidFill>
                <a:srgbClr val="000000"/>
              </a:solidFill>
              <a:latin typeface="Neue Haas Grotesk Text Pro"/>
            </a:endParaRPr>
          </a:p>
        </p:txBody>
      </p:sp>
      <p:sp>
        <p:nvSpPr>
          <p:cNvPr id="4" name="PlaceHolder 3"/>
          <p:cNvSpPr>
            <a:spLocks noGrp="1"/>
          </p:cNvSpPr>
          <p:nvPr>
            <p:ph type="sldNum" idx="6"/>
          </p:nvPr>
        </p:nvSpPr>
        <p:spPr/>
        <p:txBody>
          <a:bodyPr/>
          <a:p>
            <a:fld id="{8581CE43-673B-4366-BAA8-D6C9B6662CD5}" type="slidenum">
              <a:t>25</a:t>
            </a:fld>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1088280" y="1090080"/>
            <a:ext cx="9922320" cy="1293840"/>
          </a:xfrm>
          <a:prstGeom prst="rect">
            <a:avLst/>
          </a:prstGeom>
          <a:noFill/>
          <a:ln w="0">
            <a:noFill/>
          </a:ln>
        </p:spPr>
        <p:txBody>
          <a:bodyPr anchor="t">
            <a:noAutofit/>
          </a:bodyPr>
          <a:p>
            <a:pPr indent="0">
              <a:lnSpc>
                <a:spcPct val="85000"/>
              </a:lnSpc>
              <a:buNone/>
            </a:pPr>
            <a:r>
              <a:rPr b="1" lang="fr-FR" sz="4400" spc="-1" strike="noStrike">
                <a:solidFill>
                  <a:srgbClr val="000000"/>
                </a:solidFill>
                <a:latin typeface="Neue Haas Grotesk Text Pro"/>
              </a:rPr>
              <a:t>2 Exemples</a:t>
            </a:r>
            <a:endParaRPr b="0" lang="fr-FR" sz="4400" spc="-1" strike="noStrike">
              <a:solidFill>
                <a:srgbClr val="000000"/>
              </a:solidFill>
              <a:latin typeface="Neue Haas Grotesk Text Pro"/>
            </a:endParaRPr>
          </a:p>
        </p:txBody>
      </p:sp>
      <p:sp>
        <p:nvSpPr>
          <p:cNvPr id="139" name="PlaceHolder 2"/>
          <p:cNvSpPr>
            <a:spLocks noGrp="1"/>
          </p:cNvSpPr>
          <p:nvPr>
            <p:ph/>
          </p:nvPr>
        </p:nvSpPr>
        <p:spPr>
          <a:xfrm>
            <a:off x="1088280" y="2447640"/>
            <a:ext cx="9922320" cy="3838320"/>
          </a:xfrm>
          <a:prstGeom prst="rect">
            <a:avLst/>
          </a:prstGeom>
          <a:noFill/>
          <a:ln w="0">
            <a:noFill/>
          </a:ln>
        </p:spPr>
        <p:txBody>
          <a:bodyPr anchor="t">
            <a:normAutofit/>
          </a:bodyPr>
          <a:p>
            <a:pPr marL="228600" indent="-228600" algn="just">
              <a:lnSpc>
                <a:spcPct val="107000"/>
              </a:lnSpc>
              <a:spcBef>
                <a:spcPts val="1001"/>
              </a:spcBef>
              <a:buClr>
                <a:srgbClr val="000000"/>
              </a:buClr>
              <a:buFont typeface="Neue Haas Grotesk Text Pro"/>
              <a:buChar char="-"/>
            </a:pPr>
            <a:r>
              <a:rPr b="0" i="1" lang="fr-FR" sz="1800" spc="-1" strike="noStrike">
                <a:solidFill>
                  <a:srgbClr val="000000"/>
                </a:solidFill>
                <a:latin typeface="Calibri"/>
                <a:ea typeface="Calibri"/>
              </a:rPr>
              <a:t>On peut placer 1000 € tous les ans pendant 10 ans et l’on souhaite obtenir une valeur acquise de 12500 €. A quel taux faut-il placer ces versements ?</a:t>
            </a:r>
            <a:endParaRPr b="0" lang="fr-FR" sz="1800" spc="-1" strike="noStrike">
              <a:solidFill>
                <a:srgbClr val="000000"/>
              </a:solidFill>
              <a:latin typeface="Neue Haas Grotesk Text Pro"/>
            </a:endParaRPr>
          </a:p>
          <a:p>
            <a:pPr marL="228600" indent="-228600" algn="just">
              <a:lnSpc>
                <a:spcPct val="107000"/>
              </a:lnSpc>
              <a:spcBef>
                <a:spcPts val="1001"/>
              </a:spcBef>
              <a:buClr>
                <a:srgbClr val="000000"/>
              </a:buClr>
              <a:buFont typeface="Neue Haas Grotesk Text Pro"/>
              <a:buChar char="-"/>
            </a:pPr>
            <a:r>
              <a:rPr b="0" i="1" lang="fr-FR" sz="1800" spc="-1" strike="noStrike">
                <a:solidFill>
                  <a:srgbClr val="000000"/>
                </a:solidFill>
                <a:latin typeface="Calibri"/>
                <a:ea typeface="Calibri"/>
              </a:rPr>
              <a:t>On commence par essayer d’encadrer t en tâtonnant. </a:t>
            </a:r>
            <a:endParaRPr b="0" lang="fr-FR" sz="1800" spc="-1" strike="noStrike">
              <a:solidFill>
                <a:srgbClr val="000000"/>
              </a:solidFill>
              <a:latin typeface="Neue Haas Grotesk Text Pro"/>
            </a:endParaRPr>
          </a:p>
          <a:p>
            <a:pPr marL="228600" indent="-228600" algn="just">
              <a:lnSpc>
                <a:spcPct val="107000"/>
              </a:lnSpc>
              <a:spcBef>
                <a:spcPts val="1001"/>
              </a:spcBef>
              <a:buClr>
                <a:srgbClr val="000000"/>
              </a:buClr>
              <a:buFont typeface="Neue Haas Grotesk Text Pro"/>
              <a:buChar char="-"/>
            </a:pPr>
            <a:r>
              <a:rPr b="0" i="1" lang="fr-FR" sz="1800" spc="-1" strike="noStrike">
                <a:solidFill>
                  <a:srgbClr val="000000"/>
                </a:solidFill>
                <a:latin typeface="Calibri"/>
                <a:ea typeface="Calibri"/>
              </a:rPr>
              <a:t>Avec t=4% on trouve 1</a:t>
            </a:r>
            <a:endParaRPr b="0" lang="fr-FR" sz="1800" spc="-1" strike="noStrike">
              <a:solidFill>
                <a:srgbClr val="000000"/>
              </a:solidFill>
              <a:latin typeface="Neue Haas Grotesk Text Pro"/>
            </a:endParaRPr>
          </a:p>
          <a:p>
            <a:pPr marL="228600" indent="-228600" algn="just">
              <a:lnSpc>
                <a:spcPct val="107000"/>
              </a:lnSpc>
              <a:spcBef>
                <a:spcPts val="1001"/>
              </a:spcBef>
              <a:buClr>
                <a:srgbClr val="000000"/>
              </a:buClr>
              <a:buFont typeface="Neue Haas Grotesk Text Pro"/>
              <a:buChar char="-"/>
            </a:pPr>
            <a:r>
              <a:rPr b="0" i="1" lang="fr-FR" sz="1800" spc="-1" strike="noStrike">
                <a:solidFill>
                  <a:srgbClr val="000000"/>
                </a:solidFill>
                <a:latin typeface="Calibri"/>
                <a:ea typeface="Calibri"/>
              </a:rPr>
              <a:t>Avec t=5% on trouve 1</a:t>
            </a:r>
            <a:endParaRPr b="0" lang="fr-FR" sz="1800" spc="-1" strike="noStrike">
              <a:solidFill>
                <a:srgbClr val="000000"/>
              </a:solidFill>
              <a:latin typeface="Neue Haas Grotesk Text Pro"/>
            </a:endParaRPr>
          </a:p>
          <a:p>
            <a:pPr marL="228600" indent="-228600" algn="just">
              <a:lnSpc>
                <a:spcPct val="107000"/>
              </a:lnSpc>
              <a:spcBef>
                <a:spcPts val="1001"/>
              </a:spcBef>
              <a:buClr>
                <a:srgbClr val="000000"/>
              </a:buClr>
              <a:buFont typeface="Neue Haas Grotesk Text Pro"/>
              <a:buChar char="-"/>
            </a:pPr>
            <a:r>
              <a:rPr b="0" i="1" lang="fr-FR" sz="1800" spc="-1" strike="noStrike">
                <a:solidFill>
                  <a:srgbClr val="000000"/>
                </a:solidFill>
                <a:latin typeface="Calibri"/>
                <a:ea typeface="Calibri"/>
              </a:rPr>
              <a:t>On pourrait faire l’interpolation linéaire avec 4 et 5% mais l’interpolation serait imprécise. On va essayer de trouver une valeur basse plus proche de 12500 €</a:t>
            </a:r>
            <a:endParaRPr b="0" lang="fr-FR" sz="1800" spc="-1" strike="noStrike">
              <a:solidFill>
                <a:srgbClr val="000000"/>
              </a:solidFill>
              <a:latin typeface="Neue Haas Grotesk Text Pro"/>
            </a:endParaRPr>
          </a:p>
          <a:p>
            <a:pPr marL="228600" indent="-228600" algn="just">
              <a:lnSpc>
                <a:spcPct val="107000"/>
              </a:lnSpc>
              <a:spcBef>
                <a:spcPts val="1001"/>
              </a:spcBef>
              <a:buClr>
                <a:srgbClr val="000000"/>
              </a:buClr>
              <a:buFont typeface="Neue Haas Grotesk Text Pro"/>
              <a:buChar char="-"/>
            </a:pPr>
            <a:r>
              <a:rPr b="0" i="1" lang="fr-FR" sz="1800" spc="-1" strike="noStrike">
                <a:solidFill>
                  <a:srgbClr val="000000"/>
                </a:solidFill>
                <a:latin typeface="Calibri"/>
                <a:ea typeface="Calibri"/>
              </a:rPr>
              <a:t>Avec t=4.8% on trouve 1</a:t>
            </a:r>
            <a:endParaRPr b="0" lang="fr-FR" sz="1800" spc="-1" strike="noStrike">
              <a:solidFill>
                <a:srgbClr val="000000"/>
              </a:solidFill>
              <a:latin typeface="Neue Haas Grotesk Text Pro"/>
            </a:endParaRPr>
          </a:p>
          <a:p>
            <a:pPr marL="228600" indent="-228600" algn="just">
              <a:lnSpc>
                <a:spcPct val="107000"/>
              </a:lnSpc>
              <a:spcBef>
                <a:spcPts val="1001"/>
              </a:spcBef>
              <a:buClr>
                <a:srgbClr val="000000"/>
              </a:buClr>
              <a:buFont typeface="Neue Haas Grotesk Text Pro"/>
              <a:buChar char="-"/>
            </a:pPr>
            <a:r>
              <a:rPr b="0" i="1" lang="fr-FR" sz="1800" spc="-1" strike="noStrike">
                <a:solidFill>
                  <a:srgbClr val="000000"/>
                </a:solidFill>
                <a:latin typeface="Calibri"/>
                <a:ea typeface="Calibri"/>
              </a:rPr>
              <a:t>Donc le t</a:t>
            </a:r>
            <a:r>
              <a:rPr b="0" i="1" lang="fr-FR" sz="1800" spc="-1" strike="noStrike" baseline="-25000">
                <a:solidFill>
                  <a:srgbClr val="000000"/>
                </a:solidFill>
                <a:latin typeface="Calibri"/>
                <a:ea typeface="Calibri"/>
              </a:rPr>
              <a:t>x</a:t>
            </a:r>
            <a:r>
              <a:rPr b="0" i="1" lang="fr-FR" sz="1800" spc="-1" strike="noStrike">
                <a:solidFill>
                  <a:srgbClr val="000000"/>
                </a:solidFill>
                <a:latin typeface="Calibri"/>
                <a:ea typeface="Calibri"/>
              </a:rPr>
              <a:t> qui permet d’obtenir une valeur acquise V</a:t>
            </a:r>
            <a:r>
              <a:rPr b="0" i="1" lang="fr-FR" sz="1800" spc="-1" strike="noStrike" baseline="-25000">
                <a:solidFill>
                  <a:srgbClr val="000000"/>
                </a:solidFill>
                <a:latin typeface="Calibri"/>
                <a:ea typeface="Calibri"/>
              </a:rPr>
              <a:t>x</a:t>
            </a:r>
            <a:r>
              <a:rPr b="0" i="1" lang="fr-FR" sz="1800" spc="-1" strike="noStrike">
                <a:solidFill>
                  <a:srgbClr val="000000"/>
                </a:solidFill>
                <a:latin typeface="Calibri"/>
                <a:ea typeface="Calibri"/>
              </a:rPr>
              <a:t> de 12500 € est compris entre 4.8 et 5%.</a:t>
            </a:r>
            <a:endParaRPr b="0" lang="fr-FR" sz="1800" spc="-1" strike="noStrike">
              <a:solidFill>
                <a:srgbClr val="000000"/>
              </a:solidFill>
              <a:latin typeface="Neue Haas Grotesk Text Pro"/>
            </a:endParaRPr>
          </a:p>
        </p:txBody>
      </p:sp>
      <p:sp>
        <p:nvSpPr>
          <p:cNvPr id="4" name="PlaceHolder 3"/>
          <p:cNvSpPr>
            <a:spLocks noGrp="1"/>
          </p:cNvSpPr>
          <p:nvPr>
            <p:ph type="sldNum" idx="6"/>
          </p:nvPr>
        </p:nvSpPr>
        <p:spPr/>
        <p:txBody>
          <a:bodyPr/>
          <a:p>
            <a:fld id="{F1E28932-BA76-4801-9DA0-63F873CA42EE}" type="slidenum">
              <a:t>26</a:t>
            </a:fld>
          </a:p>
        </p:txBody>
      </p:sp>
    </p:spTree>
  </p:cSld>
  <mc:AlternateContent>
    <mc:Choice Requires="p14">
      <p:transition spd="slow" p14:dur="2000"/>
    </mc:Choice>
    <mc:Fallback>
      <p:transition spd="slow"/>
    </mc:Fallback>
  </mc:AlternateContent>
  <p:timing>
    <p:tnLst>
      <p:par>
        <p:cTn id="127" dur="indefinite" restart="never" nodeType="tmRoot">
          <p:childTnLst>
            <p:seq>
              <p:cTn id="128" dur="indefinite" nodeType="mainSeq">
                <p:childTnLst>
                  <p:par>
                    <p:cTn id="129" fill="hold">
                      <p:stCondLst>
                        <p:cond delay="indefinite"/>
                      </p:stCondLst>
                      <p:childTnLst>
                        <p:par>
                          <p:cTn id="130" fill="hold">
                            <p:stCondLst>
                              <p:cond delay="0"/>
                            </p:stCondLst>
                            <p:childTnLst>
                              <p:par>
                                <p:cTn id="131" nodeType="clickEffect" fill="hold" presetClass="entr" presetID="1">
                                  <p:stCondLst>
                                    <p:cond delay="0"/>
                                  </p:stCondLst>
                                  <p:childTnLst>
                                    <p:set>
                                      <p:cBhvr>
                                        <p:cTn id="132" dur="1" fill="hold">
                                          <p:stCondLst>
                                            <p:cond delay="0"/>
                                          </p:stCondLst>
                                        </p:cTn>
                                        <p:tgtEl>
                                          <p:spTgt spid="139">
                                            <p:txEl>
                                              <p:pRg st="0" end="0"/>
                                            </p:txEl>
                                          </p:spTgt>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nodeType="clickEffect" fill="hold" presetClass="entr" presetID="1">
                                  <p:stCondLst>
                                    <p:cond delay="0"/>
                                  </p:stCondLst>
                                  <p:childTnLst>
                                    <p:set>
                                      <p:cBhvr>
                                        <p:cTn id="136" dur="1" fill="hold">
                                          <p:stCondLst>
                                            <p:cond delay="0"/>
                                          </p:stCondLst>
                                        </p:cTn>
                                        <p:tgtEl>
                                          <p:spTgt spid="139">
                                            <p:txEl>
                                              <p:pRg st="1" end="1"/>
                                            </p:txEl>
                                          </p:spTgt>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nodeType="clickEffect" fill="hold" presetClass="entr" presetID="1">
                                  <p:stCondLst>
                                    <p:cond delay="0"/>
                                  </p:stCondLst>
                                  <p:childTnLst>
                                    <p:set>
                                      <p:cBhvr>
                                        <p:cTn id="140" dur="1" fill="hold">
                                          <p:stCondLst>
                                            <p:cond delay="0"/>
                                          </p:stCondLst>
                                        </p:cTn>
                                        <p:tgtEl>
                                          <p:spTgt spid="139">
                                            <p:txEl>
                                              <p:pRg st="2" end="2"/>
                                            </p:txEl>
                                          </p:spTgt>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nodeType="clickEffect" fill="hold" presetClass="entr" presetID="1">
                                  <p:stCondLst>
                                    <p:cond delay="0"/>
                                  </p:stCondLst>
                                  <p:childTnLst>
                                    <p:set>
                                      <p:cBhvr>
                                        <p:cTn id="144" dur="1" fill="hold">
                                          <p:stCondLst>
                                            <p:cond delay="0"/>
                                          </p:stCondLst>
                                        </p:cTn>
                                        <p:tgtEl>
                                          <p:spTgt spid="139">
                                            <p:txEl>
                                              <p:pRg st="3" end="3"/>
                                            </p:txEl>
                                          </p:spTgt>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nodeType="clickEffect" fill="hold" presetClass="entr" presetID="1">
                                  <p:stCondLst>
                                    <p:cond delay="0"/>
                                  </p:stCondLst>
                                  <p:childTnLst>
                                    <p:set>
                                      <p:cBhvr>
                                        <p:cTn id="148" dur="1" fill="hold">
                                          <p:stCondLst>
                                            <p:cond delay="0"/>
                                          </p:stCondLst>
                                        </p:cTn>
                                        <p:tgtEl>
                                          <p:spTgt spid="139">
                                            <p:txEl>
                                              <p:pRg st="4" end="4"/>
                                            </p:txEl>
                                          </p:spTgt>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nodeType="clickEffect" fill="hold" presetClass="entr" presetID="1">
                                  <p:stCondLst>
                                    <p:cond delay="0"/>
                                  </p:stCondLst>
                                  <p:childTnLst>
                                    <p:set>
                                      <p:cBhvr>
                                        <p:cTn id="152" dur="1" fill="hold">
                                          <p:stCondLst>
                                            <p:cond delay="0"/>
                                          </p:stCondLst>
                                        </p:cTn>
                                        <p:tgtEl>
                                          <p:spTgt spid="139">
                                            <p:txEl>
                                              <p:pRg st="5" end="5"/>
                                            </p:txEl>
                                          </p:spTgt>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nodeType="clickEffect" fill="hold" presetClass="entr" presetID="1">
                                  <p:stCondLst>
                                    <p:cond delay="0"/>
                                  </p:stCondLst>
                                  <p:childTnLst>
                                    <p:set>
                                      <p:cBhvr>
                                        <p:cTn id="156" dur="1" fill="hold">
                                          <p:stCondLst>
                                            <p:cond delay="0"/>
                                          </p:stCondLst>
                                        </p:cTn>
                                        <p:tgtEl>
                                          <p:spTgt spid="139">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1088280" y="1090080"/>
            <a:ext cx="9922320" cy="1293840"/>
          </a:xfrm>
          <a:prstGeom prst="rect">
            <a:avLst/>
          </a:prstGeom>
          <a:noFill/>
          <a:ln w="0">
            <a:noFill/>
          </a:ln>
        </p:spPr>
        <p:txBody>
          <a:bodyPr anchor="t">
            <a:noAutofit/>
          </a:bodyPr>
          <a:p>
            <a:pPr indent="0">
              <a:buNone/>
            </a:pPr>
            <a:endParaRPr b="1" lang="fr-FR" sz="4400" spc="-1" strike="noStrike">
              <a:solidFill>
                <a:srgbClr val="000000"/>
              </a:solidFill>
              <a:latin typeface="Neue Haas Grotesk Text Pro"/>
            </a:endParaRPr>
          </a:p>
        </p:txBody>
      </p:sp>
      <p:sp>
        <p:nvSpPr>
          <p:cNvPr id="141" name="PlaceHolder 2"/>
          <p:cNvSpPr>
            <a:spLocks noGrp="1"/>
          </p:cNvSpPr>
          <p:nvPr>
            <p:ph/>
          </p:nvPr>
        </p:nvSpPr>
        <p:spPr>
          <a:xfrm>
            <a:off x="1088280" y="2447640"/>
            <a:ext cx="9922320" cy="3838320"/>
          </a:xfrm>
          <a:prstGeom prst="rect">
            <a:avLst/>
          </a:prstGeom>
          <a:noFill/>
          <a:ln w="0">
            <a:noFill/>
          </a:ln>
        </p:spPr>
        <p:txBody>
          <a:bodyPr anchor="t">
            <a:noAutofit/>
          </a:bodyPr>
          <a:p>
            <a:pPr indent="0" algn="just">
              <a:lnSpc>
                <a:spcPct val="107000"/>
              </a:lnSpc>
              <a:spcBef>
                <a:spcPts val="1001"/>
              </a:spcBef>
              <a:spcAft>
                <a:spcPts val="799"/>
              </a:spcAft>
              <a:buNone/>
              <a:tabLst>
                <a:tab algn="l" pos="0"/>
              </a:tabLst>
            </a:pPr>
            <a:r>
              <a:rPr b="0" i="1" lang="fr-FR" sz="1800" spc="-1" strike="noStrike">
                <a:solidFill>
                  <a:srgbClr val="000000"/>
                </a:solidFill>
                <a:latin typeface="Calibri"/>
                <a:ea typeface="Calibri"/>
              </a:rPr>
              <a:t>En utilisant la formule de l’interpolation</a:t>
            </a:r>
            <a:endParaRPr b="0" lang="fr-FR" sz="1800" spc="-1" strike="noStrike">
              <a:solidFill>
                <a:srgbClr val="000000"/>
              </a:solidFill>
              <a:latin typeface="Neue Haas Grotesk Text Pro"/>
            </a:endParaRPr>
          </a:p>
          <a:p>
            <a:pPr indent="0">
              <a:lnSpc>
                <a:spcPct val="107000"/>
              </a:lnSpc>
              <a:spcBef>
                <a:spcPts val="1001"/>
              </a:spcBef>
              <a:spcAft>
                <a:spcPts val="799"/>
              </a:spcAft>
              <a:buNone/>
              <a:tabLst>
                <a:tab algn="l" pos="0"/>
              </a:tabLst>
            </a:pPr>
            <a:endParaRPr b="0" lang="fr-FR" sz="1800" spc="-1" strike="noStrike">
              <a:solidFill>
                <a:srgbClr val="000000"/>
              </a:solidFill>
              <a:latin typeface="Neue Haas Grotesk Text Pro"/>
            </a:endParaRPr>
          </a:p>
          <a:p>
            <a:pPr indent="0">
              <a:lnSpc>
                <a:spcPct val="107000"/>
              </a:lnSpc>
              <a:spcBef>
                <a:spcPts val="1001"/>
              </a:spcBef>
              <a:spcAft>
                <a:spcPts val="799"/>
              </a:spcAft>
              <a:buNone/>
              <a:tabLst>
                <a:tab algn="l" pos="0"/>
              </a:tabLst>
            </a:pPr>
            <a:endParaRPr b="0" lang="fr-FR" sz="1800" spc="-1" strike="noStrike">
              <a:solidFill>
                <a:srgbClr val="000000"/>
              </a:solidFill>
              <a:latin typeface="Neue Haas Grotesk Text Pro"/>
            </a:endParaRPr>
          </a:p>
          <a:p>
            <a:pPr indent="0" algn="just">
              <a:lnSpc>
                <a:spcPct val="107000"/>
              </a:lnSpc>
              <a:spcBef>
                <a:spcPts val="1001"/>
              </a:spcBef>
              <a:buNone/>
              <a:tabLst>
                <a:tab algn="l" pos="0"/>
              </a:tabLst>
            </a:pPr>
            <a:r>
              <a:rPr b="0" i="1" lang="fr-FR" sz="1800" spc="-1" strike="noStrike">
                <a:solidFill>
                  <a:srgbClr val="000000"/>
                </a:solidFill>
                <a:latin typeface="Calibri"/>
                <a:ea typeface="Calibri"/>
              </a:rPr>
              <a:t>t</a:t>
            </a:r>
            <a:r>
              <a:rPr b="0" i="1" lang="fr-FR" sz="1800" spc="-1" strike="noStrike" baseline="-25000">
                <a:solidFill>
                  <a:srgbClr val="000000"/>
                </a:solidFill>
                <a:latin typeface="Calibri"/>
                <a:ea typeface="Calibri"/>
              </a:rPr>
              <a:t>x</a:t>
            </a:r>
            <a:r>
              <a:rPr b="0" i="1" lang="fr-FR" sz="1800" spc="-1" strike="noStrike">
                <a:solidFill>
                  <a:srgbClr val="000000"/>
                </a:solidFill>
                <a:latin typeface="Calibri"/>
                <a:ea typeface="Calibri"/>
              </a:rPr>
              <a:t>=4.867%</a:t>
            </a:r>
            <a:endParaRPr b="0" lang="fr-FR" sz="1800" spc="-1" strike="noStrike">
              <a:solidFill>
                <a:srgbClr val="000000"/>
              </a:solidFill>
              <a:latin typeface="Neue Haas Grotesk Text Pro"/>
            </a:endParaRPr>
          </a:p>
          <a:p>
            <a:pPr indent="0" algn="just">
              <a:lnSpc>
                <a:spcPct val="107000"/>
              </a:lnSpc>
              <a:spcBef>
                <a:spcPts val="1001"/>
              </a:spcBef>
              <a:buNone/>
              <a:tabLst>
                <a:tab algn="l" pos="0"/>
              </a:tabLst>
            </a:pPr>
            <a:r>
              <a:rPr b="0" i="1" lang="fr-FR" sz="1800" spc="-1" strike="noStrike">
                <a:solidFill>
                  <a:srgbClr val="000000"/>
                </a:solidFill>
                <a:latin typeface="Calibri"/>
                <a:ea typeface="Calibri"/>
              </a:rPr>
              <a:t>La vérification montre que t</a:t>
            </a:r>
            <a:r>
              <a:rPr b="0" i="1" lang="fr-FR" sz="1800" spc="-1" strike="noStrike" baseline="-25000">
                <a:solidFill>
                  <a:srgbClr val="000000"/>
                </a:solidFill>
                <a:latin typeface="Calibri"/>
                <a:ea typeface="Calibri"/>
              </a:rPr>
              <a:t>x </a:t>
            </a:r>
            <a:r>
              <a:rPr b="0" i="1" lang="fr-FR" sz="1800" spc="-1" strike="noStrike">
                <a:solidFill>
                  <a:srgbClr val="000000"/>
                </a:solidFill>
                <a:latin typeface="Calibri"/>
                <a:ea typeface="Calibri"/>
              </a:rPr>
              <a:t>est bien une approximation car  = 12500.09</a:t>
            </a:r>
            <a:endParaRPr b="0" lang="fr-FR" sz="1800" spc="-1" strike="noStrike">
              <a:solidFill>
                <a:srgbClr val="000000"/>
              </a:solidFill>
              <a:latin typeface="Neue Haas Grotesk Text Pro"/>
            </a:endParaRPr>
          </a:p>
        </p:txBody>
      </p:sp>
      <p:sp>
        <p:nvSpPr>
          <p:cNvPr id="4" name="PlaceHolder 3"/>
          <p:cNvSpPr>
            <a:spLocks noGrp="1"/>
          </p:cNvSpPr>
          <p:nvPr>
            <p:ph type="sldNum" idx="6"/>
          </p:nvPr>
        </p:nvSpPr>
        <p:spPr/>
        <p:txBody>
          <a:bodyPr/>
          <a:p>
            <a:fld id="{3EC9B8F1-8D2F-4375-88D8-C480F4AE5715}" type="slidenum">
              <a:t>27</a:t>
            </a:fld>
          </a:p>
        </p:txBody>
      </p:sp>
    </p:spTree>
  </p:cSld>
  <mc:AlternateContent>
    <mc:Choice Requires="p14">
      <p:transition spd="slow" p14:dur="2000"/>
    </mc:Choice>
    <mc:Fallback>
      <p:transition spd="slow"/>
    </mc:Fallback>
  </mc:AlternateContent>
  <p:timing>
    <p:tnLst>
      <p:par>
        <p:cTn id="157" dur="indefinite" restart="never" nodeType="tmRoot">
          <p:childTnLst>
            <p:seq>
              <p:cTn id="158" dur="indefinite" nodeType="mainSeq">
                <p:childTnLst>
                  <p:par>
                    <p:cTn id="159" fill="hold">
                      <p:stCondLst>
                        <p:cond delay="indefinite"/>
                      </p:stCondLst>
                      <p:childTnLst>
                        <p:par>
                          <p:cTn id="160" fill="hold">
                            <p:stCondLst>
                              <p:cond delay="0"/>
                            </p:stCondLst>
                            <p:childTnLst>
                              <p:par>
                                <p:cTn id="161" nodeType="clickEffect" fill="hold" presetClass="entr" presetID="1">
                                  <p:stCondLst>
                                    <p:cond delay="0"/>
                                  </p:stCondLst>
                                  <p:childTnLst>
                                    <p:set>
                                      <p:cBhvr>
                                        <p:cTn id="162" dur="1" fill="hold">
                                          <p:stCondLst>
                                            <p:cond delay="0"/>
                                          </p:stCondLst>
                                        </p:cTn>
                                        <p:tgtEl>
                                          <p:spTgt spid="141">
                                            <p:txEl>
                                              <p:pRg st="0" end="0"/>
                                            </p:txEl>
                                          </p:spTgt>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nodeType="clickEffect" fill="hold" presetClass="entr" presetID="1">
                                  <p:stCondLst>
                                    <p:cond delay="0"/>
                                  </p:stCondLst>
                                  <p:childTnLst>
                                    <p:set>
                                      <p:cBhvr>
                                        <p:cTn id="166" dur="1" fill="hold">
                                          <p:stCondLst>
                                            <p:cond delay="0"/>
                                          </p:stCondLst>
                                        </p:cTn>
                                        <p:tgtEl>
                                          <p:spTgt spid="141">
                                            <p:txEl>
                                              <p:pRg st="1" end="1"/>
                                            </p:txEl>
                                          </p:spTgt>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nodeType="clickEffect" fill="hold" presetClass="entr" presetID="1">
                                  <p:stCondLst>
                                    <p:cond delay="0"/>
                                  </p:stCondLst>
                                  <p:childTnLst>
                                    <p:set>
                                      <p:cBhvr>
                                        <p:cTn id="170" dur="1" fill="hold">
                                          <p:stCondLst>
                                            <p:cond delay="0"/>
                                          </p:stCondLst>
                                        </p:cTn>
                                        <p:tgtEl>
                                          <p:spTgt spid="141">
                                            <p:txEl>
                                              <p:pRg st="2" end="2"/>
                                            </p:txEl>
                                          </p:spTgt>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nodeType="clickEffect" fill="hold" presetClass="entr" presetID="1">
                                  <p:stCondLst>
                                    <p:cond delay="0"/>
                                  </p:stCondLst>
                                  <p:childTnLst>
                                    <p:set>
                                      <p:cBhvr>
                                        <p:cTn id="174" dur="1" fill="hold">
                                          <p:stCondLst>
                                            <p:cond delay="0"/>
                                          </p:stCondLst>
                                        </p:cTn>
                                        <p:tgtEl>
                                          <p:spTgt spid="141">
                                            <p:txEl>
                                              <p:pRg st="3" end="3"/>
                                            </p:txEl>
                                          </p:spTgt>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nodeType="clickEffect" fill="hold" presetClass="entr" presetID="1">
                                  <p:stCondLst>
                                    <p:cond delay="0"/>
                                  </p:stCondLst>
                                  <p:childTnLst>
                                    <p:set>
                                      <p:cBhvr>
                                        <p:cTn id="178" dur="1" fill="hold">
                                          <p:stCondLst>
                                            <p:cond delay="0"/>
                                          </p:stCondLst>
                                        </p:cTn>
                                        <p:tgtEl>
                                          <p:spTgt spid="141">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1088280" y="211680"/>
            <a:ext cx="9922320" cy="1293840"/>
          </a:xfrm>
          <a:prstGeom prst="rect">
            <a:avLst/>
          </a:prstGeom>
          <a:noFill/>
          <a:ln w="0">
            <a:noFill/>
          </a:ln>
        </p:spPr>
        <p:txBody>
          <a:bodyPr anchor="t">
            <a:normAutofit fontScale="76000"/>
          </a:bodyPr>
          <a:p>
            <a:pPr indent="0">
              <a:lnSpc>
                <a:spcPct val="85000"/>
              </a:lnSpc>
              <a:buNone/>
            </a:pPr>
            <a:r>
              <a:rPr b="1" lang="fr-FR" sz="4400" spc="-1" strike="noStrike">
                <a:solidFill>
                  <a:srgbClr val="000000"/>
                </a:solidFill>
                <a:latin typeface="Neue Haas Grotesk Text Pro"/>
              </a:rPr>
              <a:t>D. Déterminer l’annuité qui permet d’atteindre une certaine valeur acquise</a:t>
            </a:r>
            <a:endParaRPr b="0" lang="fr-FR" sz="4400" spc="-1" strike="noStrike">
              <a:solidFill>
                <a:srgbClr val="000000"/>
              </a:solidFill>
              <a:latin typeface="Neue Haas Grotesk Text Pro"/>
            </a:endParaRPr>
          </a:p>
        </p:txBody>
      </p:sp>
      <p:sp>
        <p:nvSpPr>
          <p:cNvPr id="143" name="PlaceHolder 2"/>
          <p:cNvSpPr>
            <a:spLocks noGrp="1"/>
          </p:cNvSpPr>
          <p:nvPr>
            <p:ph/>
          </p:nvPr>
        </p:nvSpPr>
        <p:spPr>
          <a:xfrm>
            <a:off x="1088280" y="1505880"/>
            <a:ext cx="9922320" cy="4780080"/>
          </a:xfrm>
          <a:prstGeom prst="rect">
            <a:avLst/>
          </a:prstGeom>
          <a:noFill/>
          <a:ln w="0">
            <a:noFill/>
          </a:ln>
        </p:spPr>
        <p:txBody>
          <a:bodyPr anchor="t">
            <a:noAutofit/>
          </a:bodyPr>
          <a:p>
            <a:pPr indent="0" algn="just">
              <a:lnSpc>
                <a:spcPct val="107000"/>
              </a:lnSpc>
              <a:spcBef>
                <a:spcPts val="1001"/>
              </a:spcBef>
              <a:buNone/>
              <a:tabLst>
                <a:tab algn="l" pos="0"/>
              </a:tabLst>
            </a:pPr>
            <a:r>
              <a:rPr b="0" lang="fr-FR" sz="1800" spc="-1" strike="noStrike">
                <a:solidFill>
                  <a:srgbClr val="000000"/>
                </a:solidFill>
                <a:latin typeface="Calibri"/>
                <a:ea typeface="Calibri"/>
              </a:rPr>
              <a:t>On sait que :  donc :</a:t>
            </a:r>
            <a:endParaRPr b="0" lang="fr-FR" sz="1800" spc="-1" strike="noStrike">
              <a:solidFill>
                <a:srgbClr val="000000"/>
              </a:solidFill>
              <a:latin typeface="Neue Haas Grotesk Text Pro"/>
            </a:endParaRPr>
          </a:p>
          <a:p>
            <a:pPr indent="0" algn="just">
              <a:lnSpc>
                <a:spcPct val="107000"/>
              </a:lnSpc>
              <a:spcBef>
                <a:spcPts val="1001"/>
              </a:spcBef>
              <a:buNone/>
              <a:tabLst>
                <a:tab algn="l" pos="0"/>
              </a:tabLst>
            </a:pPr>
            <a:endParaRPr b="0" lang="fr-FR" sz="1800" spc="-1" strike="noStrike">
              <a:solidFill>
                <a:srgbClr val="000000"/>
              </a:solidFill>
              <a:latin typeface="Neue Haas Grotesk Text Pro"/>
            </a:endParaRPr>
          </a:p>
          <a:p>
            <a:pPr indent="0" algn="just">
              <a:lnSpc>
                <a:spcPct val="107000"/>
              </a:lnSpc>
              <a:spcBef>
                <a:spcPts val="1001"/>
              </a:spcBef>
              <a:spcAft>
                <a:spcPts val="799"/>
              </a:spcAft>
              <a:buNone/>
              <a:tabLst>
                <a:tab algn="l" pos="0"/>
              </a:tabLst>
            </a:pPr>
            <a:r>
              <a:rPr b="0" lang="fr-FR" sz="1800" spc="-1" strike="noStrike">
                <a:solidFill>
                  <a:srgbClr val="000000"/>
                </a:solidFill>
                <a:latin typeface="Calibri"/>
                <a:ea typeface="Calibri"/>
              </a:rPr>
              <a:t>Comme </a:t>
            </a:r>
            <a:endParaRPr b="0" lang="fr-FR" sz="1800" spc="-1" strike="noStrike">
              <a:solidFill>
                <a:srgbClr val="000000"/>
              </a:solidFill>
              <a:latin typeface="Neue Haas Grotesk Text Pro"/>
            </a:endParaRPr>
          </a:p>
          <a:p>
            <a:pPr indent="0">
              <a:lnSpc>
                <a:spcPct val="130000"/>
              </a:lnSpc>
              <a:spcBef>
                <a:spcPts val="1001"/>
              </a:spcBef>
              <a:buNone/>
              <a:tabLst>
                <a:tab algn="l" pos="0"/>
              </a:tabLst>
            </a:pPr>
            <a:endParaRPr b="0" lang="fr-FR" sz="1800" spc="-1" strike="noStrike">
              <a:solidFill>
                <a:srgbClr val="000000"/>
              </a:solidFill>
              <a:latin typeface="Neue Haas Grotesk Text Pro"/>
            </a:endParaRPr>
          </a:p>
        </p:txBody>
      </p:sp>
      <p:sp>
        <p:nvSpPr>
          <p:cNvPr id="4" name="PlaceHolder 3"/>
          <p:cNvSpPr>
            <a:spLocks noGrp="1"/>
          </p:cNvSpPr>
          <p:nvPr>
            <p:ph type="sldNum" idx="6"/>
          </p:nvPr>
        </p:nvSpPr>
        <p:spPr/>
        <p:txBody>
          <a:bodyPr/>
          <a:p>
            <a:fld id="{86C36536-7D26-48CD-A335-62461A11D93B}" type="slidenum">
              <a:t>28</a:t>
            </a:fld>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1134720" y="167040"/>
            <a:ext cx="10797120" cy="1293840"/>
          </a:xfrm>
          <a:prstGeom prst="rect">
            <a:avLst/>
          </a:prstGeom>
          <a:noFill/>
          <a:ln w="0">
            <a:noFill/>
          </a:ln>
        </p:spPr>
        <p:txBody>
          <a:bodyPr anchor="t">
            <a:normAutofit fontScale="66000"/>
          </a:bodyPr>
          <a:p>
            <a:pPr indent="0">
              <a:lnSpc>
                <a:spcPct val="85000"/>
              </a:lnSpc>
              <a:buNone/>
            </a:pPr>
            <a:r>
              <a:rPr b="1" lang="fr-FR" sz="4400" spc="-1" strike="noStrike">
                <a:solidFill>
                  <a:srgbClr val="000000"/>
                </a:solidFill>
                <a:latin typeface="Neue Haas Grotesk Text Pro"/>
              </a:rPr>
              <a:t>E. Déterminer la valeur actuelle d’une suite de sommes d’argent placée</a:t>
            </a:r>
            <a:br>
              <a:rPr sz="4400"/>
            </a:br>
            <a:endParaRPr b="0" lang="fr-FR" sz="4400" spc="-1" strike="noStrike">
              <a:solidFill>
                <a:srgbClr val="000000"/>
              </a:solidFill>
              <a:latin typeface="Neue Haas Grotesk Text Pro"/>
            </a:endParaRPr>
          </a:p>
        </p:txBody>
      </p:sp>
      <p:sp>
        <p:nvSpPr>
          <p:cNvPr id="145" name="PlaceHolder 2"/>
          <p:cNvSpPr>
            <a:spLocks noGrp="1"/>
          </p:cNvSpPr>
          <p:nvPr>
            <p:ph/>
          </p:nvPr>
        </p:nvSpPr>
        <p:spPr>
          <a:xfrm>
            <a:off x="1088280" y="1461240"/>
            <a:ext cx="9922320" cy="4825080"/>
          </a:xfrm>
          <a:prstGeom prst="rect">
            <a:avLst/>
          </a:prstGeom>
          <a:noFill/>
          <a:ln w="0">
            <a:noFill/>
          </a:ln>
        </p:spPr>
        <p:txBody>
          <a:bodyPr anchor="t">
            <a:normAutofit/>
          </a:bodyPr>
          <a:p>
            <a:pPr marL="228600" indent="-228600" algn="just">
              <a:lnSpc>
                <a:spcPct val="107000"/>
              </a:lnSpc>
              <a:spcBef>
                <a:spcPts val="1001"/>
              </a:spcBef>
              <a:buClr>
                <a:srgbClr val="000000"/>
              </a:buClr>
              <a:buFont typeface="Neue Haas Grotesk Text Pro"/>
              <a:buChar char="-"/>
            </a:pPr>
            <a:r>
              <a:rPr b="0" lang="fr-FR" sz="1800" spc="-1" strike="noStrike">
                <a:solidFill>
                  <a:srgbClr val="000000"/>
                </a:solidFill>
                <a:latin typeface="Calibri"/>
                <a:ea typeface="Calibri"/>
              </a:rPr>
              <a:t>On commence par calculer la valeur acquise des sommes à la fin de la dernière période, puis de calculer la valeur actuelle de cette valeur acquise.</a:t>
            </a:r>
            <a:endParaRPr b="0" lang="fr-FR" sz="1800" spc="-1" strike="noStrike">
              <a:solidFill>
                <a:srgbClr val="000000"/>
              </a:solidFill>
              <a:latin typeface="Neue Haas Grotesk Text Pro"/>
            </a:endParaRPr>
          </a:p>
          <a:p>
            <a:pPr marL="228600" indent="-228600" algn="just">
              <a:lnSpc>
                <a:spcPct val="107000"/>
              </a:lnSpc>
              <a:spcBef>
                <a:spcPts val="1001"/>
              </a:spcBef>
              <a:buClr>
                <a:srgbClr val="000000"/>
              </a:buClr>
              <a:buFont typeface="Neue Haas Grotesk Text Pro"/>
              <a:buChar char="-"/>
            </a:pPr>
            <a:r>
              <a:rPr b="0" lang="fr-FR" sz="1800" spc="-1" strike="noStrike">
                <a:solidFill>
                  <a:srgbClr val="000000"/>
                </a:solidFill>
                <a:latin typeface="Calibri"/>
                <a:ea typeface="Calibri"/>
              </a:rPr>
              <a:t>Rappel de la formule de la valeur acquise d’une suite de somme d’argent constantes : </a:t>
            </a:r>
            <a:endParaRPr b="0" lang="fr-FR" sz="1800" spc="-1" strike="noStrike">
              <a:solidFill>
                <a:srgbClr val="000000"/>
              </a:solidFill>
              <a:latin typeface="Neue Haas Grotesk Text Pro"/>
            </a:endParaRPr>
          </a:p>
          <a:p>
            <a:pPr marL="228600" indent="-228600" algn="just">
              <a:lnSpc>
                <a:spcPct val="107000"/>
              </a:lnSpc>
              <a:spcBef>
                <a:spcPts val="1001"/>
              </a:spcBef>
              <a:buClr>
                <a:srgbClr val="000000"/>
              </a:buClr>
              <a:buFont typeface="Neue Haas Grotesk Text Pro"/>
              <a:buChar char="-"/>
            </a:pPr>
            <a:r>
              <a:rPr b="0" lang="fr-FR" sz="1800" spc="-1" strike="noStrike">
                <a:solidFill>
                  <a:srgbClr val="000000"/>
                </a:solidFill>
                <a:latin typeface="Calibri"/>
                <a:ea typeface="Times New Roman"/>
              </a:rPr>
              <a:t>Rappel de la formule de la valeur actuelle d’une somme : </a:t>
            </a:r>
            <a:endParaRPr b="0" lang="fr-FR" sz="1800" spc="-1" strike="noStrike">
              <a:solidFill>
                <a:srgbClr val="000000"/>
              </a:solidFill>
              <a:latin typeface="Neue Haas Grotesk Text Pro"/>
            </a:endParaRPr>
          </a:p>
          <a:p>
            <a:pPr marL="228600" indent="-228600" algn="just">
              <a:lnSpc>
                <a:spcPct val="107000"/>
              </a:lnSpc>
              <a:spcBef>
                <a:spcPts val="1001"/>
              </a:spcBef>
              <a:spcAft>
                <a:spcPts val="799"/>
              </a:spcAft>
              <a:buClr>
                <a:srgbClr val="000000"/>
              </a:buClr>
              <a:buFont typeface="Neue Haas Grotesk Text Pro"/>
              <a:buChar char="-"/>
            </a:pPr>
            <a:r>
              <a:rPr b="0" lang="fr-FR" sz="1800" spc="-1" strike="noStrike">
                <a:solidFill>
                  <a:srgbClr val="000000"/>
                </a:solidFill>
                <a:latin typeface="Calibri"/>
                <a:ea typeface="Times New Roman"/>
              </a:rPr>
              <a:t>Donc</a:t>
            </a:r>
            <a:endParaRPr b="0" lang="fr-FR" sz="1800" spc="-1" strike="noStrike">
              <a:solidFill>
                <a:srgbClr val="000000"/>
              </a:solidFill>
              <a:latin typeface="Neue Haas Grotesk Text Pro"/>
            </a:endParaRPr>
          </a:p>
          <a:p>
            <a:pPr indent="0" algn="ctr">
              <a:lnSpc>
                <a:spcPct val="107000"/>
              </a:lnSpc>
              <a:spcBef>
                <a:spcPts val="1001"/>
              </a:spcBef>
              <a:spcAft>
                <a:spcPts val="799"/>
              </a:spcAft>
              <a:buNone/>
              <a:tabLst>
                <a:tab algn="l" pos="0"/>
              </a:tabLst>
            </a:pPr>
            <a:endParaRPr b="0" lang="fr-FR" sz="1800" spc="-1" strike="noStrike">
              <a:solidFill>
                <a:srgbClr val="000000"/>
              </a:solidFill>
              <a:latin typeface="Neue Haas Grotesk Text Pro"/>
            </a:endParaRPr>
          </a:p>
          <a:p>
            <a:pPr indent="0" algn="ctr">
              <a:lnSpc>
                <a:spcPct val="107000"/>
              </a:lnSpc>
              <a:spcBef>
                <a:spcPts val="1001"/>
              </a:spcBef>
              <a:spcAft>
                <a:spcPts val="799"/>
              </a:spcAft>
              <a:buNone/>
              <a:tabLst>
                <a:tab algn="l" pos="0"/>
              </a:tabLst>
            </a:pPr>
            <a:endParaRPr b="0" lang="fr-FR" sz="1800" spc="-1" strike="noStrike">
              <a:solidFill>
                <a:srgbClr val="000000"/>
              </a:solidFill>
              <a:latin typeface="Neue Haas Grotesk Text Pro"/>
            </a:endParaRPr>
          </a:p>
          <a:p>
            <a:pPr indent="0" algn="ctr">
              <a:lnSpc>
                <a:spcPct val="107000"/>
              </a:lnSpc>
              <a:spcBef>
                <a:spcPts val="1001"/>
              </a:spcBef>
              <a:spcAft>
                <a:spcPts val="799"/>
              </a:spcAft>
              <a:buNone/>
              <a:tabLst>
                <a:tab algn="l" pos="0"/>
              </a:tabLst>
            </a:pPr>
            <a:endParaRPr b="0" lang="fr-FR" sz="1800" spc="-1" strike="noStrike">
              <a:solidFill>
                <a:srgbClr val="000000"/>
              </a:solidFill>
              <a:latin typeface="Neue Haas Grotesk Text Pro"/>
            </a:endParaRPr>
          </a:p>
          <a:p>
            <a:pPr indent="0" algn="ctr">
              <a:lnSpc>
                <a:spcPct val="107000"/>
              </a:lnSpc>
              <a:spcBef>
                <a:spcPts val="1001"/>
              </a:spcBef>
              <a:spcAft>
                <a:spcPts val="799"/>
              </a:spcAft>
              <a:buNone/>
              <a:tabLst>
                <a:tab algn="l" pos="0"/>
              </a:tabLst>
            </a:pPr>
            <a:endParaRPr b="0" lang="fr-FR" sz="1800" spc="-1" strike="noStrike">
              <a:solidFill>
                <a:srgbClr val="000000"/>
              </a:solidFill>
              <a:latin typeface="Neue Haas Grotesk Text Pro"/>
            </a:endParaRPr>
          </a:p>
        </p:txBody>
      </p:sp>
      <p:sp>
        <p:nvSpPr>
          <p:cNvPr id="4" name="PlaceHolder 3"/>
          <p:cNvSpPr>
            <a:spLocks noGrp="1"/>
          </p:cNvSpPr>
          <p:nvPr>
            <p:ph type="sldNum" idx="6"/>
          </p:nvPr>
        </p:nvSpPr>
        <p:spPr/>
        <p:txBody>
          <a:bodyPr/>
          <a:p>
            <a:fld id="{7FCEFC41-451C-4D73-884C-2F74D40F7EC1}" type="slidenum">
              <a:t>29</a:t>
            </a:fld>
          </a:p>
        </p:txBody>
      </p:sp>
    </p:spTree>
  </p:cSld>
  <mc:AlternateContent>
    <mc:Choice Requires="p14">
      <p:transition spd="slow" p14:dur="2000"/>
    </mc:Choice>
    <mc:Fallback>
      <p:transition spd="slow"/>
    </mc:Fallback>
  </mc:AlternateContent>
  <p:timing>
    <p:tnLst>
      <p:par>
        <p:cTn id="179" dur="indefinite" restart="never" nodeType="tmRoot">
          <p:childTnLst>
            <p:seq>
              <p:cTn id="180" dur="indefinite" nodeType="mainSeq">
                <p:childTnLst>
                  <p:par>
                    <p:cTn id="181" fill="hold">
                      <p:stCondLst>
                        <p:cond delay="indefinite"/>
                      </p:stCondLst>
                      <p:childTnLst>
                        <p:par>
                          <p:cTn id="182" fill="hold">
                            <p:stCondLst>
                              <p:cond delay="0"/>
                            </p:stCondLst>
                            <p:childTnLst>
                              <p:par>
                                <p:cTn id="183" nodeType="clickEffect" fill="hold" presetClass="entr" presetID="1">
                                  <p:stCondLst>
                                    <p:cond delay="0"/>
                                  </p:stCondLst>
                                  <p:childTnLst>
                                    <p:set>
                                      <p:cBhvr>
                                        <p:cTn id="184"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nodeType="clickEffect" fill="hold" presetClass="entr" presetID="1">
                                  <p:stCondLst>
                                    <p:cond delay="0"/>
                                  </p:stCondLst>
                                  <p:childTnLst>
                                    <p:set>
                                      <p:cBhvr>
                                        <p:cTn id="188"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nodeType="clickEffect" fill="hold" presetClass="entr" presetID="1">
                                  <p:stCondLst>
                                    <p:cond delay="0"/>
                                  </p:stCondLst>
                                  <p:childTnLst>
                                    <p:set>
                                      <p:cBhvr>
                                        <p:cTn id="192"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nodeType="clickEffect" fill="hold" presetClass="entr" presetID="1">
                                  <p:stCondLst>
                                    <p:cond delay="0"/>
                                  </p:stCondLst>
                                  <p:childTnLst>
                                    <p:set>
                                      <p:cBhvr>
                                        <p:cTn id="196"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nodeType="clickEffect" fill="hold" presetClass="entr" presetID="1">
                                  <p:stCondLst>
                                    <p:cond delay="0"/>
                                  </p:stCondLst>
                                  <p:childTnLst>
                                    <p:set>
                                      <p:cBhvr>
                                        <p:cTn id="200"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nodeType="clickEffect" fill="hold" presetClass="entr" presetID="1">
                                  <p:stCondLst>
                                    <p:cond delay="0"/>
                                  </p:stCondLst>
                                  <p:childTnLst>
                                    <p:set>
                                      <p:cBhvr>
                                        <p:cTn id="204"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nodeType="clickEffect" fill="hold" presetClass="entr" presetID="1">
                                  <p:stCondLst>
                                    <p:cond delay="0"/>
                                  </p:stCondLst>
                                  <p:childTnLst>
                                    <p:set>
                                      <p:cBhvr>
                                        <p:cTn id="208"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nodeType="clickEffect" fill="hold" presetClass="entr" presetID="1">
                                  <p:stCondLst>
                                    <p:cond delay="0"/>
                                  </p:stCondLst>
                                  <p:childTnLst>
                                    <p:set>
                                      <p:cBhvr>
                                        <p:cTn id="212"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1" name="PlaceHolder 1"/>
          <p:cNvSpPr>
            <a:spLocks noGrp="1"/>
          </p:cNvSpPr>
          <p:nvPr>
            <p:ph type="title"/>
          </p:nvPr>
        </p:nvSpPr>
        <p:spPr>
          <a:xfrm>
            <a:off x="1088280" y="1078200"/>
            <a:ext cx="9287640" cy="2956320"/>
          </a:xfrm>
          <a:prstGeom prst="rect">
            <a:avLst/>
          </a:prstGeom>
          <a:noFill/>
          <a:ln w="0">
            <a:noFill/>
          </a:ln>
        </p:spPr>
        <p:txBody>
          <a:bodyPr anchor="t">
            <a:normAutofit fontScale="92000"/>
          </a:bodyPr>
          <a:p>
            <a:pPr indent="0">
              <a:lnSpc>
                <a:spcPct val="85000"/>
              </a:lnSpc>
              <a:buNone/>
            </a:pPr>
            <a:r>
              <a:rPr b="1" lang="en-US" sz="8000" spc="-1" strike="noStrike" cap="all">
                <a:solidFill>
                  <a:srgbClr val="000000"/>
                </a:solidFill>
                <a:latin typeface="Neue Haas Grotesk Text Pro"/>
              </a:rPr>
              <a:t>Chapitre 1</a:t>
            </a:r>
            <a:br>
              <a:rPr sz="8000"/>
            </a:br>
            <a:r>
              <a:rPr b="1" lang="en-US" sz="8000" spc="-1" strike="noStrike" cap="all">
                <a:solidFill>
                  <a:srgbClr val="000000"/>
                </a:solidFill>
                <a:latin typeface="Neue Haas Grotesk Text Pro"/>
              </a:rPr>
              <a:t>La Valeur et le Temps</a:t>
            </a:r>
            <a:endParaRPr b="0" lang="fr-FR" sz="8000" spc="-1" strike="noStrike">
              <a:solidFill>
                <a:srgbClr val="000000"/>
              </a:solidFill>
              <a:latin typeface="Neue Haas Grotesk Text Pro"/>
            </a:endParaRPr>
          </a:p>
        </p:txBody>
      </p:sp>
      <p:sp>
        <p:nvSpPr>
          <p:cNvPr id="92" name="PlaceHolder 2"/>
          <p:cNvSpPr>
            <a:spLocks noGrp="1"/>
          </p:cNvSpPr>
          <p:nvPr>
            <p:ph type="subTitle"/>
          </p:nvPr>
        </p:nvSpPr>
        <p:spPr>
          <a:xfrm>
            <a:off x="1088280" y="4455720"/>
            <a:ext cx="9287640" cy="1434960"/>
          </a:xfrm>
          <a:prstGeom prst="rect">
            <a:avLst/>
          </a:prstGeom>
          <a:noFill/>
          <a:ln w="0">
            <a:noFill/>
          </a:ln>
        </p:spPr>
        <p:txBody>
          <a:bodyPr anchor="t">
            <a:noAutofit/>
          </a:bodyPr>
          <a:p>
            <a:pPr indent="0" algn="ctr">
              <a:buNone/>
            </a:pPr>
            <a:endParaRPr b="0" lang="fr-FR" sz="2000" spc="-1" strike="noStrike">
              <a:solidFill>
                <a:srgbClr val="000000"/>
              </a:solidFill>
              <a:latin typeface="Neue Haas Grotesk Text Pro"/>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1134720" y="167040"/>
            <a:ext cx="10850760" cy="1293840"/>
          </a:xfrm>
          <a:prstGeom prst="rect">
            <a:avLst/>
          </a:prstGeom>
          <a:noFill/>
          <a:ln w="0">
            <a:noFill/>
          </a:ln>
        </p:spPr>
        <p:txBody>
          <a:bodyPr anchor="t">
            <a:normAutofit fontScale="65000"/>
          </a:bodyPr>
          <a:p>
            <a:pPr indent="0">
              <a:lnSpc>
                <a:spcPct val="85000"/>
              </a:lnSpc>
              <a:buNone/>
            </a:pPr>
            <a:r>
              <a:rPr b="1" lang="fr-FR" sz="4400" spc="-1" strike="noStrike">
                <a:solidFill>
                  <a:srgbClr val="000000"/>
                </a:solidFill>
                <a:latin typeface="Neue Haas Grotesk Text Pro"/>
              </a:rPr>
              <a:t>F. Déterminer la somme d’argent constante à placer pour obtenir une certaine valeur actuelle.</a:t>
            </a:r>
            <a:br>
              <a:rPr sz="4400"/>
            </a:br>
            <a:endParaRPr b="0" lang="fr-FR" sz="4400" spc="-1" strike="noStrike">
              <a:solidFill>
                <a:srgbClr val="000000"/>
              </a:solidFill>
              <a:latin typeface="Neue Haas Grotesk Text Pro"/>
            </a:endParaRPr>
          </a:p>
        </p:txBody>
      </p:sp>
      <p:sp>
        <p:nvSpPr>
          <p:cNvPr id="147" name="PlaceHolder 2"/>
          <p:cNvSpPr>
            <a:spLocks noGrp="1"/>
          </p:cNvSpPr>
          <p:nvPr>
            <p:ph/>
          </p:nvPr>
        </p:nvSpPr>
        <p:spPr>
          <a:xfrm>
            <a:off x="1088280" y="2447640"/>
            <a:ext cx="9922320" cy="3838320"/>
          </a:xfrm>
          <a:prstGeom prst="rect">
            <a:avLst/>
          </a:prstGeom>
          <a:noFill/>
          <a:ln w="0">
            <a:noFill/>
          </a:ln>
        </p:spPr>
        <p:txBody>
          <a:bodyPr anchor="t">
            <a:normAutofit/>
          </a:bodyPr>
          <a:p>
            <a:pPr indent="0">
              <a:lnSpc>
                <a:spcPct val="130000"/>
              </a:lnSpc>
              <a:spcBef>
                <a:spcPts val="1001"/>
              </a:spcBef>
              <a:buNone/>
              <a:tabLst>
                <a:tab algn="l" pos="0"/>
              </a:tabLst>
            </a:pPr>
            <a:endParaRPr b="0" lang="fr-FR" sz="2800" spc="-1" strike="noStrike">
              <a:solidFill>
                <a:srgbClr val="000000"/>
              </a:solidFill>
              <a:latin typeface="Neue Haas Grotesk Text Pro"/>
            </a:endParaRPr>
          </a:p>
          <a:p>
            <a:pPr indent="0">
              <a:lnSpc>
                <a:spcPct val="107000"/>
              </a:lnSpc>
              <a:spcBef>
                <a:spcPts val="1001"/>
              </a:spcBef>
              <a:spcAft>
                <a:spcPts val="799"/>
              </a:spcAft>
              <a:buNone/>
              <a:tabLst>
                <a:tab algn="l" pos="0"/>
              </a:tabLst>
            </a:pPr>
            <a:endParaRPr b="0" lang="fr-FR" sz="2800" spc="-1" strike="noStrike">
              <a:solidFill>
                <a:srgbClr val="000000"/>
              </a:solidFill>
              <a:latin typeface="Neue Haas Grotesk Text Pro"/>
            </a:endParaRPr>
          </a:p>
          <a:p>
            <a:pPr indent="0">
              <a:lnSpc>
                <a:spcPct val="130000"/>
              </a:lnSpc>
              <a:spcBef>
                <a:spcPts val="1001"/>
              </a:spcBef>
              <a:buNone/>
              <a:tabLst>
                <a:tab algn="l" pos="0"/>
              </a:tabLst>
            </a:pPr>
            <a:endParaRPr b="0" lang="fr-FR" sz="2800" spc="-1" strike="noStrike">
              <a:solidFill>
                <a:srgbClr val="000000"/>
              </a:solidFill>
              <a:latin typeface="Neue Haas Grotesk Text Pro"/>
            </a:endParaRPr>
          </a:p>
        </p:txBody>
      </p:sp>
      <p:sp>
        <p:nvSpPr>
          <p:cNvPr id="4" name="PlaceHolder 3"/>
          <p:cNvSpPr>
            <a:spLocks noGrp="1"/>
          </p:cNvSpPr>
          <p:nvPr>
            <p:ph type="sldNum" idx="6"/>
          </p:nvPr>
        </p:nvSpPr>
        <p:spPr/>
        <p:txBody>
          <a:bodyPr/>
          <a:p>
            <a:fld id="{F4FA476B-59C3-4662-8DAC-AFEAA0708EEA}" type="slidenum">
              <a:t>30</a:t>
            </a:fld>
          </a:p>
        </p:txBody>
      </p:sp>
    </p:spTree>
  </p:cSld>
  <mc:AlternateContent>
    <mc:Choice Requires="p14">
      <p:transition spd="slow" p14:dur="2000"/>
    </mc:Choice>
    <mc:Fallback>
      <p:transition spd="slow"/>
    </mc:Fallback>
  </mc:AlternateContent>
  <p:timing>
    <p:tnLst>
      <p:par>
        <p:cTn id="213" dur="indefinite" restart="never" nodeType="tmRoot">
          <p:childTnLst>
            <p:seq>
              <p:cTn id="214" dur="indefinite" nodeType="mainSeq">
                <p:childTnLst>
                  <p:par>
                    <p:cTn id="215" fill="hold">
                      <p:stCondLst>
                        <p:cond delay="indefinite"/>
                      </p:stCondLst>
                      <p:childTnLst>
                        <p:par>
                          <p:cTn id="216" fill="hold">
                            <p:stCondLst>
                              <p:cond delay="0"/>
                            </p:stCondLst>
                            <p:childTnLst>
                              <p:par>
                                <p:cTn id="217" nodeType="clickEffect" fill="hold" presetClass="entr" presetID="1">
                                  <p:stCondLst>
                                    <p:cond delay="0"/>
                                  </p:stCondLst>
                                  <p:childTnLst>
                                    <p:set>
                                      <p:cBhvr>
                                        <p:cTn id="218" dur="1" fill="hold">
                                          <p:stCondLst>
                                            <p:cond delay="0"/>
                                          </p:stCondLst>
                                        </p:cTn>
                                        <p:tgtEl>
                                          <p:spTgt spid="147">
                                            <p:txEl>
                                              <p:pRg st="0" end="0"/>
                                            </p:txEl>
                                          </p:spTgt>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nodeType="clickEffect" fill="hold" presetClass="entr" presetID="1">
                                  <p:stCondLst>
                                    <p:cond delay="0"/>
                                  </p:stCondLst>
                                  <p:childTnLst>
                                    <p:set>
                                      <p:cBhvr>
                                        <p:cTn id="222" dur="1" fill="hold">
                                          <p:stCondLst>
                                            <p:cond delay="0"/>
                                          </p:stCondLst>
                                        </p:cTn>
                                        <p:tgtEl>
                                          <p:spTgt spid="147">
                                            <p:txEl>
                                              <p:pRg st="1" end="1"/>
                                            </p:txEl>
                                          </p:spTgt>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nodeType="clickEffect" fill="hold" presetClass="entr" presetID="1">
                                  <p:stCondLst>
                                    <p:cond delay="0"/>
                                  </p:stCondLst>
                                  <p:childTnLst>
                                    <p:set>
                                      <p:cBhvr>
                                        <p:cTn id="226" dur="1" fill="hold">
                                          <p:stCondLst>
                                            <p:cond delay="0"/>
                                          </p:stCondLst>
                                        </p:cTn>
                                        <p:tgtEl>
                                          <p:spTgt spid="147">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971640" y="202680"/>
            <a:ext cx="9922320" cy="1293840"/>
          </a:xfrm>
          <a:prstGeom prst="rect">
            <a:avLst/>
          </a:prstGeom>
          <a:noFill/>
          <a:ln w="0">
            <a:noFill/>
          </a:ln>
        </p:spPr>
        <p:txBody>
          <a:bodyPr anchor="t">
            <a:noAutofit/>
          </a:bodyPr>
          <a:p>
            <a:pPr indent="0">
              <a:lnSpc>
                <a:spcPct val="85000"/>
              </a:lnSpc>
              <a:buNone/>
            </a:pPr>
            <a:r>
              <a:rPr b="1" lang="fr-FR" sz="4400" spc="-1" strike="noStrike">
                <a:solidFill>
                  <a:srgbClr val="000000"/>
                </a:solidFill>
                <a:latin typeface="Neue Haas Grotesk Text Pro"/>
              </a:rPr>
              <a:t>Objectifs pédagogiques :</a:t>
            </a:r>
            <a:endParaRPr b="0" lang="fr-FR" sz="4400" spc="-1" strike="noStrike">
              <a:solidFill>
                <a:srgbClr val="000000"/>
              </a:solidFill>
              <a:latin typeface="Neue Haas Grotesk Text Pro"/>
            </a:endParaRPr>
          </a:p>
        </p:txBody>
      </p:sp>
      <p:sp>
        <p:nvSpPr>
          <p:cNvPr id="94" name="PlaceHolder 2"/>
          <p:cNvSpPr>
            <a:spLocks noGrp="1"/>
          </p:cNvSpPr>
          <p:nvPr>
            <p:ph/>
          </p:nvPr>
        </p:nvSpPr>
        <p:spPr>
          <a:xfrm>
            <a:off x="1088280" y="1201320"/>
            <a:ext cx="9922320" cy="5085000"/>
          </a:xfrm>
          <a:prstGeom prst="rect">
            <a:avLst/>
          </a:prstGeom>
          <a:noFill/>
          <a:ln w="0">
            <a:noFill/>
          </a:ln>
        </p:spPr>
        <p:txBody>
          <a:bodyPr anchor="t">
            <a:normAutofit fontScale="98000"/>
          </a:bodyPr>
          <a:p>
            <a:pPr marL="335880" indent="-335880">
              <a:lnSpc>
                <a:spcPct val="130000"/>
              </a:lnSpc>
              <a:spcBef>
                <a:spcPts val="1001"/>
              </a:spcBef>
              <a:buClr>
                <a:srgbClr val="000000"/>
              </a:buClr>
              <a:buFont typeface="Neue Haas Grotesk Text Pro"/>
              <a:buAutoNum type="arabicPeriod"/>
            </a:pPr>
            <a:r>
              <a:rPr b="0" lang="fr-FR" sz="1800" spc="-1" strike="noStrike">
                <a:solidFill>
                  <a:srgbClr val="000000"/>
                </a:solidFill>
                <a:latin typeface="Neue Haas Grotesk Text Pro"/>
              </a:rPr>
              <a:t>Je suis capable de convertir un taux d’intérêt annuel en taux d’intérêt mensuel, trimestriel, ou semestriel dans le cadre d’intérêts simples ou composés.</a:t>
            </a:r>
            <a:endParaRPr b="0" lang="fr-FR" sz="1800" spc="-1" strike="noStrike">
              <a:solidFill>
                <a:srgbClr val="000000"/>
              </a:solidFill>
              <a:latin typeface="Neue Haas Grotesk Text Pro"/>
            </a:endParaRPr>
          </a:p>
          <a:p>
            <a:pPr marL="335880" indent="-335880">
              <a:lnSpc>
                <a:spcPct val="130000"/>
              </a:lnSpc>
              <a:spcBef>
                <a:spcPts val="1001"/>
              </a:spcBef>
              <a:buClr>
                <a:srgbClr val="000000"/>
              </a:buClr>
              <a:buFont typeface="Neue Haas Grotesk Text Pro"/>
              <a:buAutoNum type="arabicPeriod"/>
            </a:pPr>
            <a:r>
              <a:rPr b="0" lang="fr-FR" sz="1800" spc="-1" strike="noStrike">
                <a:solidFill>
                  <a:srgbClr val="000000"/>
                </a:solidFill>
                <a:latin typeface="Neue Haas Grotesk Text Pro"/>
              </a:rPr>
              <a:t>Dans la situation où un capital « c » placé pendant « n » périodes à un taux d’intérêt « t » obtient une valeur acquise « va » grâce à des intérêts composés, je suis capable de retrouver « c », « n », « t », ou « va » si les autres éléments sont fournis.</a:t>
            </a:r>
            <a:endParaRPr b="0" lang="fr-FR" sz="1800" spc="-1" strike="noStrike">
              <a:solidFill>
                <a:srgbClr val="000000"/>
              </a:solidFill>
              <a:latin typeface="Neue Haas Grotesk Text Pro"/>
            </a:endParaRPr>
          </a:p>
          <a:p>
            <a:pPr marL="335880" indent="-335880">
              <a:lnSpc>
                <a:spcPct val="130000"/>
              </a:lnSpc>
              <a:spcBef>
                <a:spcPts val="1001"/>
              </a:spcBef>
              <a:buClr>
                <a:srgbClr val="000000"/>
              </a:buClr>
              <a:buFont typeface="Neue Haas Grotesk Text Pro"/>
              <a:buAutoNum type="arabicPeriod"/>
            </a:pPr>
            <a:r>
              <a:rPr b="0" lang="fr-FR" sz="1800" spc="-1" strike="noStrike">
                <a:solidFill>
                  <a:srgbClr val="000000"/>
                </a:solidFill>
                <a:latin typeface="Neue Haas Grotesk Text Pro"/>
              </a:rPr>
              <a:t>Dans la situation où, une suite de sommes d’argent constantes « a » versées en fin de période placée pendant « n » périodes à un taux d’intérêt « t » obtient une valeur acquise « va » grâce à des intérêts composés, je suis capable de </a:t>
            </a:r>
            <a:endParaRPr b="0" lang="fr-FR" sz="1800" spc="-1" strike="noStrike">
              <a:solidFill>
                <a:srgbClr val="000000"/>
              </a:solidFill>
              <a:latin typeface="Neue Haas Grotesk Text Pro"/>
            </a:endParaRPr>
          </a:p>
          <a:p>
            <a:pPr lvl="1" marL="604800" indent="-335880">
              <a:lnSpc>
                <a:spcPct val="130000"/>
              </a:lnSpc>
              <a:spcBef>
                <a:spcPts val="499"/>
              </a:spcBef>
              <a:buClr>
                <a:srgbClr val="000000"/>
              </a:buClr>
              <a:buFont typeface="Neue Haas Grotesk Text Pro"/>
              <a:buAutoNum type="alphaLcPeriod"/>
            </a:pPr>
            <a:r>
              <a:rPr b="0" lang="fr-FR" sz="1800" spc="-1" strike="noStrike">
                <a:solidFill>
                  <a:srgbClr val="000000"/>
                </a:solidFill>
                <a:latin typeface="Neue Haas Grotesk Text Pro"/>
              </a:rPr>
              <a:t>Retrouver « a », « n », « t », ou « va » si les autres éléments sont fournis.</a:t>
            </a:r>
            <a:endParaRPr b="0" lang="fr-FR" sz="1800" spc="-1" strike="noStrike">
              <a:solidFill>
                <a:srgbClr val="000000"/>
              </a:solidFill>
              <a:latin typeface="Neue Haas Grotesk Text Pro"/>
            </a:endParaRPr>
          </a:p>
          <a:p>
            <a:pPr lvl="1" marL="604800" indent="-335880">
              <a:lnSpc>
                <a:spcPct val="130000"/>
              </a:lnSpc>
              <a:spcBef>
                <a:spcPts val="499"/>
              </a:spcBef>
              <a:buClr>
                <a:srgbClr val="000000"/>
              </a:buClr>
              <a:buFont typeface="Neue Haas Grotesk Text Pro"/>
              <a:buAutoNum type="alphaLcPeriod"/>
            </a:pPr>
            <a:r>
              <a:rPr b="0" lang="fr-FR" sz="1800" spc="-1" strike="noStrike">
                <a:solidFill>
                  <a:srgbClr val="000000"/>
                </a:solidFill>
                <a:latin typeface="Neue Haas Grotesk Text Pro"/>
              </a:rPr>
              <a:t>Calculer la valeur actuelle de cette suite de somme d’argent. </a:t>
            </a:r>
            <a:endParaRPr b="0" lang="fr-FR" sz="1800" spc="-1" strike="noStrike">
              <a:solidFill>
                <a:srgbClr val="000000"/>
              </a:solidFill>
              <a:latin typeface="Neue Haas Grotesk Text Pro"/>
            </a:endParaRPr>
          </a:p>
          <a:p>
            <a:pPr lvl="1" marL="604800" indent="-335880">
              <a:lnSpc>
                <a:spcPct val="130000"/>
              </a:lnSpc>
              <a:spcBef>
                <a:spcPts val="499"/>
              </a:spcBef>
              <a:buClr>
                <a:srgbClr val="000000"/>
              </a:buClr>
              <a:buFont typeface="Neue Haas Grotesk Text Pro"/>
              <a:buAutoNum type="alphaLcPeriod"/>
            </a:pPr>
            <a:r>
              <a:rPr b="0" lang="fr-FR" sz="1800" spc="-1" strike="noStrike">
                <a:solidFill>
                  <a:srgbClr val="000000"/>
                </a:solidFill>
                <a:latin typeface="Neue Haas Grotesk Text Pro"/>
              </a:rPr>
              <a:t>Calculer le montant de la somme constante qui permet d’obtenir une certaine valeur actuelle en connaissant le taux et le nombre de périodes.</a:t>
            </a:r>
            <a:endParaRPr b="0" lang="fr-FR" sz="1800" spc="-1" strike="noStrike">
              <a:solidFill>
                <a:srgbClr val="000000"/>
              </a:solidFill>
              <a:latin typeface="Neue Haas Grotesk Text Pro"/>
            </a:endParaRPr>
          </a:p>
          <a:p>
            <a:pPr indent="0">
              <a:lnSpc>
                <a:spcPct val="130000"/>
              </a:lnSpc>
              <a:spcBef>
                <a:spcPts val="1001"/>
              </a:spcBef>
              <a:buNone/>
            </a:pPr>
            <a:endParaRPr b="0" lang="fr-FR" sz="1800" spc="-1" strike="noStrike">
              <a:solidFill>
                <a:srgbClr val="000000"/>
              </a:solidFill>
              <a:latin typeface="Neue Haas Grotesk Text Pro"/>
            </a:endParaRPr>
          </a:p>
        </p:txBody>
      </p:sp>
      <p:sp>
        <p:nvSpPr>
          <p:cNvPr id="4" name="PlaceHolder 3"/>
          <p:cNvSpPr>
            <a:spLocks noGrp="1"/>
          </p:cNvSpPr>
          <p:nvPr>
            <p:ph type="sldNum" idx="6"/>
          </p:nvPr>
        </p:nvSpPr>
        <p:spPr/>
        <p:txBody>
          <a:bodyPr/>
          <a:p>
            <a:fld id="{D2331012-3F15-43FE-9FCC-A912280AF94B}"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1088280" y="1090080"/>
            <a:ext cx="9922320" cy="1293840"/>
          </a:xfrm>
          <a:prstGeom prst="rect">
            <a:avLst/>
          </a:prstGeom>
          <a:noFill/>
          <a:ln w="0">
            <a:noFill/>
          </a:ln>
        </p:spPr>
        <p:txBody>
          <a:bodyPr anchor="t">
            <a:noAutofit/>
          </a:bodyPr>
          <a:p>
            <a:pPr indent="0">
              <a:lnSpc>
                <a:spcPct val="85000"/>
              </a:lnSpc>
              <a:buNone/>
            </a:pPr>
            <a:r>
              <a:rPr b="1" lang="fr-FR" sz="4400" spc="-1" strike="noStrike">
                <a:solidFill>
                  <a:srgbClr val="000000"/>
                </a:solidFill>
                <a:latin typeface="Neue Haas Grotesk Text Pro"/>
              </a:rPr>
              <a:t>Prérequis</a:t>
            </a:r>
            <a:endParaRPr b="0" lang="fr-FR" sz="4400" spc="-1" strike="noStrike">
              <a:solidFill>
                <a:srgbClr val="000000"/>
              </a:solidFill>
              <a:latin typeface="Neue Haas Grotesk Text Pro"/>
            </a:endParaRPr>
          </a:p>
        </p:txBody>
      </p:sp>
      <p:sp>
        <p:nvSpPr>
          <p:cNvPr id="96" name="PlaceHolder 2"/>
          <p:cNvSpPr>
            <a:spLocks noGrp="1"/>
          </p:cNvSpPr>
          <p:nvPr>
            <p:ph/>
          </p:nvPr>
        </p:nvSpPr>
        <p:spPr>
          <a:xfrm>
            <a:off x="1088280" y="2447640"/>
            <a:ext cx="9922320" cy="3838320"/>
          </a:xfrm>
          <a:prstGeom prst="rect">
            <a:avLst/>
          </a:prstGeom>
          <a:noFill/>
          <a:ln w="0">
            <a:noFill/>
          </a:ln>
        </p:spPr>
        <p:txBody>
          <a:bodyPr anchor="t">
            <a:noAutofit/>
          </a:bodyPr>
          <a:p>
            <a:pPr marL="343080" indent="-343080">
              <a:lnSpc>
                <a:spcPct val="107000"/>
              </a:lnSpc>
              <a:spcBef>
                <a:spcPts val="1001"/>
              </a:spcBef>
              <a:buClr>
                <a:srgbClr val="000000"/>
              </a:buClr>
              <a:buFont typeface="Symbol"/>
              <a:buChar char=""/>
            </a:pPr>
            <a:r>
              <a:rPr b="0" lang="fr-FR" sz="2400" spc="-1" strike="noStrike">
                <a:solidFill>
                  <a:srgbClr val="000000"/>
                </a:solidFill>
                <a:latin typeface="Calibri"/>
                <a:ea typeface="Calibri"/>
              </a:rPr>
              <a:t>log(a × b) = log(a) + log(b) </a:t>
            </a:r>
            <a:endParaRPr b="0" lang="fr-FR" sz="2400" spc="-1" strike="noStrike">
              <a:solidFill>
                <a:srgbClr val="000000"/>
              </a:solidFill>
              <a:latin typeface="Neue Haas Grotesk Text Pro"/>
            </a:endParaRPr>
          </a:p>
          <a:p>
            <a:pPr marL="343080" indent="-343080">
              <a:lnSpc>
                <a:spcPct val="107000"/>
              </a:lnSpc>
              <a:spcBef>
                <a:spcPts val="1001"/>
              </a:spcBef>
              <a:buClr>
                <a:srgbClr val="000000"/>
              </a:buClr>
              <a:buFont typeface="Symbol"/>
              <a:buChar char=""/>
            </a:pPr>
            <a:r>
              <a:rPr b="0" lang="fr-FR" sz="2400" spc="-1" strike="noStrike">
                <a:solidFill>
                  <a:srgbClr val="000000"/>
                </a:solidFill>
                <a:latin typeface="Calibri"/>
                <a:ea typeface="Calibri"/>
              </a:rPr>
              <a:t>log(a</a:t>
            </a:r>
            <a:r>
              <a:rPr b="0" lang="fr-FR" sz="2400" spc="-1" strike="noStrike" baseline="30000">
                <a:solidFill>
                  <a:srgbClr val="000000"/>
                </a:solidFill>
                <a:latin typeface="Calibri"/>
                <a:ea typeface="Calibri"/>
              </a:rPr>
              <a:t>n</a:t>
            </a:r>
            <a:r>
              <a:rPr b="0" lang="fr-FR" sz="2400" spc="-1" strike="noStrike">
                <a:solidFill>
                  <a:srgbClr val="000000"/>
                </a:solidFill>
                <a:latin typeface="Calibri"/>
                <a:ea typeface="Calibri"/>
              </a:rPr>
              <a:t>) = nlog(a) </a:t>
            </a:r>
            <a:endParaRPr b="0" lang="fr-FR" sz="2400" spc="-1" strike="noStrike">
              <a:solidFill>
                <a:srgbClr val="000000"/>
              </a:solidFill>
              <a:latin typeface="Neue Haas Grotesk Text Pro"/>
            </a:endParaRPr>
          </a:p>
          <a:p>
            <a:pPr marL="343080" indent="-343080">
              <a:lnSpc>
                <a:spcPct val="107000"/>
              </a:lnSpc>
              <a:spcBef>
                <a:spcPts val="1001"/>
              </a:spcBef>
              <a:buClr>
                <a:srgbClr val="000000"/>
              </a:buClr>
              <a:buFont typeface="Symbol"/>
              <a:buChar char=""/>
            </a:pPr>
            <a:r>
              <a:rPr b="0" lang="fr-FR" sz="2400" spc="-1" strike="noStrike">
                <a:solidFill>
                  <a:srgbClr val="000000"/>
                </a:solidFill>
                <a:latin typeface="Calibri"/>
                <a:ea typeface="Calibri"/>
              </a:rPr>
              <a:t>log(1) = 0 et log(x) &gt; 0 si x &gt; 1.</a:t>
            </a:r>
            <a:endParaRPr b="0" lang="fr-FR" sz="2400" spc="-1" strike="noStrike">
              <a:solidFill>
                <a:srgbClr val="000000"/>
              </a:solidFill>
              <a:latin typeface="Neue Haas Grotesk Text Pro"/>
            </a:endParaRPr>
          </a:p>
          <a:p>
            <a:pPr indent="0">
              <a:lnSpc>
                <a:spcPct val="107000"/>
              </a:lnSpc>
              <a:spcBef>
                <a:spcPts val="1001"/>
              </a:spcBef>
              <a:buNone/>
            </a:pPr>
            <a:endParaRPr b="0" lang="fr-FR" sz="2400" spc="-1" strike="noStrike">
              <a:solidFill>
                <a:srgbClr val="000000"/>
              </a:solidFill>
              <a:latin typeface="Neue Haas Grotesk Text Pro"/>
            </a:endParaRPr>
          </a:p>
          <a:p>
            <a:pPr marL="343080" indent="-343080">
              <a:lnSpc>
                <a:spcPct val="107000"/>
              </a:lnSpc>
              <a:spcBef>
                <a:spcPts val="1001"/>
              </a:spcBef>
              <a:spcAft>
                <a:spcPts val="799"/>
              </a:spcAft>
              <a:buClr>
                <a:srgbClr val="000000"/>
              </a:buClr>
              <a:buFont typeface="Symbol"/>
              <a:buChar char=""/>
            </a:pPr>
            <a:r>
              <a:rPr b="0" lang="fr-FR" sz="2400" spc="-1" strike="noStrike">
                <a:solidFill>
                  <a:srgbClr val="000000"/>
                </a:solidFill>
                <a:latin typeface="Calibri"/>
                <a:ea typeface="Times New Roman"/>
              </a:rPr>
              <a:t>Somme d’une suite géométrique q et de premier terme a =  (démonstration </a:t>
            </a:r>
            <a:r>
              <a:rPr b="0" lang="fr-FR" sz="2400" spc="-1" strike="noStrike" u="sng">
                <a:solidFill>
                  <a:srgbClr val="433fbf"/>
                </a:solidFill>
                <a:uFillTx/>
                <a:latin typeface="Calibri"/>
                <a:ea typeface="Times New Roman"/>
                <a:hlinkClick r:id="rId1"/>
              </a:rPr>
              <a:t>ici</a:t>
            </a:r>
            <a:r>
              <a:rPr b="0" lang="fr-FR" sz="2400" spc="-1" strike="noStrike">
                <a:solidFill>
                  <a:srgbClr val="000000"/>
                </a:solidFill>
                <a:latin typeface="Calibri"/>
                <a:ea typeface="Times New Roman"/>
              </a:rPr>
              <a:t>)</a:t>
            </a:r>
            <a:endParaRPr b="0" lang="fr-FR" sz="2400" spc="-1" strike="noStrike">
              <a:solidFill>
                <a:srgbClr val="000000"/>
              </a:solidFill>
              <a:latin typeface="Neue Haas Grotesk Text Pro"/>
            </a:endParaRPr>
          </a:p>
          <a:p>
            <a:pPr indent="0">
              <a:lnSpc>
                <a:spcPct val="130000"/>
              </a:lnSpc>
              <a:spcBef>
                <a:spcPts val="1001"/>
              </a:spcBef>
              <a:buNone/>
            </a:pPr>
            <a:endParaRPr b="0" lang="fr-FR" sz="1800" spc="-1" strike="noStrike">
              <a:solidFill>
                <a:srgbClr val="000000"/>
              </a:solidFill>
              <a:latin typeface="Neue Haas Grotesk Text Pro"/>
            </a:endParaRPr>
          </a:p>
        </p:txBody>
      </p:sp>
      <p:sp>
        <p:nvSpPr>
          <p:cNvPr id="4" name="PlaceHolder 3"/>
          <p:cNvSpPr>
            <a:spLocks noGrp="1"/>
          </p:cNvSpPr>
          <p:nvPr>
            <p:ph type="sldNum" idx="6"/>
          </p:nvPr>
        </p:nvSpPr>
        <p:spPr/>
        <p:txBody>
          <a:bodyPr/>
          <a:p>
            <a:fld id="{57650103-0884-4D38-B849-C9AE9548D7E8}"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1088280" y="1090080"/>
            <a:ext cx="9922320" cy="1293840"/>
          </a:xfrm>
          <a:prstGeom prst="rect">
            <a:avLst/>
          </a:prstGeom>
          <a:noFill/>
          <a:ln w="0">
            <a:noFill/>
          </a:ln>
        </p:spPr>
        <p:txBody>
          <a:bodyPr anchor="t">
            <a:noAutofit/>
          </a:bodyPr>
          <a:p>
            <a:pPr indent="0">
              <a:lnSpc>
                <a:spcPct val="85000"/>
              </a:lnSpc>
              <a:buNone/>
            </a:pPr>
            <a:r>
              <a:rPr b="1" lang="fr-FR" sz="4400" spc="-1" strike="noStrike">
                <a:solidFill>
                  <a:srgbClr val="000000"/>
                </a:solidFill>
                <a:latin typeface="Neue Haas Grotesk Text Pro"/>
              </a:rPr>
              <a:t>I. Vocabulaire</a:t>
            </a:r>
            <a:endParaRPr b="0" lang="fr-FR" sz="4400" spc="-1" strike="noStrike">
              <a:solidFill>
                <a:srgbClr val="000000"/>
              </a:solidFill>
              <a:latin typeface="Neue Haas Grotesk Text Pro"/>
            </a:endParaRPr>
          </a:p>
        </p:txBody>
      </p:sp>
      <p:sp>
        <p:nvSpPr>
          <p:cNvPr id="98" name="PlaceHolder 2"/>
          <p:cNvSpPr>
            <a:spLocks noGrp="1"/>
          </p:cNvSpPr>
          <p:nvPr>
            <p:ph/>
          </p:nvPr>
        </p:nvSpPr>
        <p:spPr>
          <a:xfrm>
            <a:off x="1088280" y="2447640"/>
            <a:ext cx="9922320" cy="3838320"/>
          </a:xfrm>
          <a:prstGeom prst="rect">
            <a:avLst/>
          </a:prstGeom>
          <a:noFill/>
          <a:ln w="0">
            <a:noFill/>
          </a:ln>
        </p:spPr>
        <p:txBody>
          <a:bodyPr anchor="t">
            <a:noAutofit/>
          </a:bodyPr>
          <a:p>
            <a:pPr marL="343080" indent="-343080">
              <a:lnSpc>
                <a:spcPct val="130000"/>
              </a:lnSpc>
              <a:spcBef>
                <a:spcPts val="1001"/>
              </a:spcBef>
              <a:buClr>
                <a:srgbClr val="000000"/>
              </a:buClr>
              <a:buFont typeface="Neue Haas Grotesk Text Pro"/>
              <a:buAutoNum type="alphaUcPeriod"/>
            </a:pPr>
            <a:r>
              <a:rPr b="0" lang="fr-FR" sz="1800" spc="-1" strike="noStrike">
                <a:solidFill>
                  <a:srgbClr val="000000"/>
                </a:solidFill>
                <a:latin typeface="Neue Haas Grotesk Text Pro"/>
              </a:rPr>
              <a:t>La différence entre capitalisation et actualisation</a:t>
            </a:r>
            <a:endParaRPr b="0" lang="fr-FR" sz="1800" spc="-1" strike="noStrike">
              <a:solidFill>
                <a:srgbClr val="000000"/>
              </a:solidFill>
              <a:latin typeface="Neue Haas Grotesk Text Pro"/>
            </a:endParaRPr>
          </a:p>
          <a:p>
            <a:pPr marL="343080" indent="-343080">
              <a:lnSpc>
                <a:spcPct val="130000"/>
              </a:lnSpc>
              <a:spcBef>
                <a:spcPts val="1001"/>
              </a:spcBef>
              <a:buClr>
                <a:srgbClr val="000000"/>
              </a:buClr>
              <a:buFont typeface="Neue Haas Grotesk Text Pro"/>
              <a:buAutoNum type="alphaUcPeriod"/>
            </a:pPr>
            <a:r>
              <a:rPr b="0" lang="fr-FR" sz="1800" spc="-1" strike="noStrike">
                <a:solidFill>
                  <a:srgbClr val="000000"/>
                </a:solidFill>
                <a:latin typeface="Neue Haas Grotesk Text Pro"/>
              </a:rPr>
              <a:t>Intérêts simples et intérêts composés</a:t>
            </a:r>
            <a:endParaRPr b="0" lang="fr-FR" sz="1800" spc="-1" strike="noStrike">
              <a:solidFill>
                <a:srgbClr val="000000"/>
              </a:solidFill>
              <a:latin typeface="Neue Haas Grotesk Text Pro"/>
            </a:endParaRPr>
          </a:p>
          <a:p>
            <a:pPr marL="343080" indent="-343080">
              <a:lnSpc>
                <a:spcPct val="130000"/>
              </a:lnSpc>
              <a:spcBef>
                <a:spcPts val="1001"/>
              </a:spcBef>
              <a:buClr>
                <a:srgbClr val="000000"/>
              </a:buClr>
              <a:buFont typeface="Neue Haas Grotesk Text Pro"/>
              <a:buAutoNum type="alphaUcPeriod"/>
            </a:pPr>
            <a:r>
              <a:rPr b="0" lang="fr-FR" sz="1800" spc="-1" strike="noStrike">
                <a:solidFill>
                  <a:srgbClr val="000000"/>
                </a:solidFill>
                <a:latin typeface="Neue Haas Grotesk Text Pro"/>
              </a:rPr>
              <a:t>La différence entre taux proportionnel et taux équivalent</a:t>
            </a:r>
            <a:endParaRPr b="0" lang="fr-FR" sz="1800" spc="-1" strike="noStrike">
              <a:solidFill>
                <a:srgbClr val="000000"/>
              </a:solidFill>
              <a:latin typeface="Neue Haas Grotesk Text Pro"/>
            </a:endParaRPr>
          </a:p>
        </p:txBody>
      </p:sp>
      <p:sp>
        <p:nvSpPr>
          <p:cNvPr id="4" name="PlaceHolder 3"/>
          <p:cNvSpPr>
            <a:spLocks noGrp="1"/>
          </p:cNvSpPr>
          <p:nvPr>
            <p:ph type="sldNum" idx="6"/>
          </p:nvPr>
        </p:nvSpPr>
        <p:spPr/>
        <p:txBody>
          <a:bodyPr/>
          <a:p>
            <a:fld id="{8D56BAA3-7128-46C3-8A82-C142B2A7A9E6}"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1088280" y="1090080"/>
            <a:ext cx="9922320" cy="1293840"/>
          </a:xfrm>
          <a:prstGeom prst="rect">
            <a:avLst/>
          </a:prstGeom>
          <a:noFill/>
          <a:ln w="0">
            <a:noFill/>
          </a:ln>
        </p:spPr>
        <p:txBody>
          <a:bodyPr anchor="t">
            <a:normAutofit/>
          </a:bodyPr>
          <a:p>
            <a:pPr indent="0">
              <a:lnSpc>
                <a:spcPct val="85000"/>
              </a:lnSpc>
              <a:buNone/>
            </a:pPr>
            <a:r>
              <a:rPr b="1" lang="fr-FR" sz="4400" spc="-1" strike="noStrike">
                <a:solidFill>
                  <a:srgbClr val="000000"/>
                </a:solidFill>
                <a:latin typeface="Neue Haas Grotesk Text Pro"/>
              </a:rPr>
              <a:t>A. La différence entre capitalisation et actualisation</a:t>
            </a:r>
            <a:endParaRPr b="0" lang="fr-FR" sz="4400" spc="-1" strike="noStrike">
              <a:solidFill>
                <a:srgbClr val="000000"/>
              </a:solidFill>
              <a:latin typeface="Neue Haas Grotesk Text Pro"/>
            </a:endParaRPr>
          </a:p>
        </p:txBody>
      </p:sp>
      <p:sp>
        <p:nvSpPr>
          <p:cNvPr id="100" name="PlaceHolder 2"/>
          <p:cNvSpPr>
            <a:spLocks noGrp="1"/>
          </p:cNvSpPr>
          <p:nvPr>
            <p:ph/>
          </p:nvPr>
        </p:nvSpPr>
        <p:spPr>
          <a:xfrm>
            <a:off x="1088280" y="2447640"/>
            <a:ext cx="9922320" cy="3838320"/>
          </a:xfrm>
          <a:prstGeom prst="rect">
            <a:avLst/>
          </a:prstGeom>
          <a:noFill/>
          <a:ln w="0">
            <a:noFill/>
          </a:ln>
        </p:spPr>
        <p:txBody>
          <a:bodyPr anchor="t">
            <a:noAutofit/>
          </a:bodyPr>
          <a:p>
            <a:pPr marL="228600" indent="-228600">
              <a:lnSpc>
                <a:spcPct val="130000"/>
              </a:lnSpc>
              <a:spcBef>
                <a:spcPts val="1001"/>
              </a:spcBef>
              <a:buClr>
                <a:srgbClr val="000000"/>
              </a:buClr>
              <a:buFont typeface="Neue Haas Grotesk Text Pro"/>
              <a:buChar char="-"/>
            </a:pPr>
            <a:r>
              <a:rPr b="0" lang="fr-FR" sz="1800" spc="-1" strike="noStrike">
                <a:solidFill>
                  <a:srgbClr val="000000"/>
                </a:solidFill>
                <a:latin typeface="Neue Haas Grotesk Text Pro"/>
              </a:rPr>
              <a:t>Capitalisation : calculer combien vaudra une somme d’argent plus tard en tenant compte des intérêts.</a:t>
            </a:r>
            <a:endParaRPr b="0" lang="fr-FR" sz="1800" spc="-1" strike="noStrike">
              <a:solidFill>
                <a:srgbClr val="000000"/>
              </a:solidFill>
              <a:latin typeface="Neue Haas Grotesk Text Pro"/>
            </a:endParaRPr>
          </a:p>
          <a:p>
            <a:pPr marL="228600" indent="-228600">
              <a:lnSpc>
                <a:spcPct val="130000"/>
              </a:lnSpc>
              <a:spcBef>
                <a:spcPts val="1001"/>
              </a:spcBef>
              <a:buClr>
                <a:srgbClr val="000000"/>
              </a:buClr>
              <a:buFont typeface="Neue Haas Grotesk Text Pro"/>
              <a:buChar char="-"/>
            </a:pPr>
            <a:r>
              <a:rPr b="0" lang="fr-FR" sz="1800" spc="-1" strike="noStrike">
                <a:solidFill>
                  <a:srgbClr val="000000"/>
                </a:solidFill>
                <a:latin typeface="Neue Haas Grotesk Text Pro"/>
              </a:rPr>
              <a:t>Actualisation : déterminer la valeur aujourd’hui (valeur actuelle) d’une somme d’argent dont la valeur future est connue.</a:t>
            </a:r>
            <a:endParaRPr b="0" lang="fr-FR" sz="1800" spc="-1" strike="noStrike">
              <a:solidFill>
                <a:srgbClr val="000000"/>
              </a:solidFill>
              <a:latin typeface="Neue Haas Grotesk Text Pro"/>
            </a:endParaRPr>
          </a:p>
        </p:txBody>
      </p:sp>
      <p:sp>
        <p:nvSpPr>
          <p:cNvPr id="4" name="PlaceHolder 3"/>
          <p:cNvSpPr>
            <a:spLocks noGrp="1"/>
          </p:cNvSpPr>
          <p:nvPr>
            <p:ph type="sldNum" idx="6"/>
          </p:nvPr>
        </p:nvSpPr>
        <p:spPr/>
        <p:txBody>
          <a:bodyPr/>
          <a:p>
            <a:fld id="{3FB809C1-AD28-421D-AD45-F7F6FC7F4581}"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1088280" y="1090080"/>
            <a:ext cx="9922320" cy="1293840"/>
          </a:xfrm>
          <a:prstGeom prst="rect">
            <a:avLst/>
          </a:prstGeom>
          <a:noFill/>
          <a:ln w="0">
            <a:noFill/>
          </a:ln>
        </p:spPr>
        <p:txBody>
          <a:bodyPr anchor="t">
            <a:normAutofit/>
          </a:bodyPr>
          <a:p>
            <a:pPr indent="0">
              <a:lnSpc>
                <a:spcPct val="85000"/>
              </a:lnSpc>
              <a:buNone/>
            </a:pPr>
            <a:r>
              <a:rPr b="1" lang="fr-FR" sz="4400" spc="-1" strike="noStrike">
                <a:solidFill>
                  <a:srgbClr val="000000"/>
                </a:solidFill>
                <a:latin typeface="Neue Haas Grotesk Text Pro"/>
              </a:rPr>
              <a:t>B. Intérêts simples et intérêts composés</a:t>
            </a:r>
            <a:endParaRPr b="0" lang="fr-FR" sz="4400" spc="-1" strike="noStrike">
              <a:solidFill>
                <a:srgbClr val="000000"/>
              </a:solidFill>
              <a:latin typeface="Neue Haas Grotesk Text Pro"/>
            </a:endParaRPr>
          </a:p>
        </p:txBody>
      </p:sp>
      <p:sp>
        <p:nvSpPr>
          <p:cNvPr id="102" name="PlaceHolder 2"/>
          <p:cNvSpPr>
            <a:spLocks noGrp="1"/>
          </p:cNvSpPr>
          <p:nvPr>
            <p:ph/>
          </p:nvPr>
        </p:nvSpPr>
        <p:spPr>
          <a:xfrm>
            <a:off x="1088280" y="2447640"/>
            <a:ext cx="9922320" cy="3838320"/>
          </a:xfrm>
          <a:prstGeom prst="rect">
            <a:avLst/>
          </a:prstGeom>
          <a:noFill/>
          <a:ln w="0">
            <a:noFill/>
          </a:ln>
        </p:spPr>
        <p:txBody>
          <a:bodyPr anchor="t">
            <a:noAutofit/>
          </a:bodyPr>
          <a:p>
            <a:pPr marL="343080" indent="-343080">
              <a:lnSpc>
                <a:spcPct val="130000"/>
              </a:lnSpc>
              <a:spcBef>
                <a:spcPts val="1001"/>
              </a:spcBef>
              <a:buClr>
                <a:srgbClr val="000000"/>
              </a:buClr>
              <a:buFont typeface="Neue Haas Grotesk Text Pro"/>
              <a:buAutoNum type="arabicPeriod"/>
            </a:pPr>
            <a:r>
              <a:rPr b="0" lang="fr-FR" sz="1800" spc="-1" strike="noStrike">
                <a:solidFill>
                  <a:srgbClr val="000000"/>
                </a:solidFill>
                <a:latin typeface="Neue Haas Grotesk Text Pro"/>
              </a:rPr>
              <a:t>Les intérêts simples</a:t>
            </a:r>
            <a:endParaRPr b="0" lang="fr-FR" sz="1800" spc="-1" strike="noStrike">
              <a:solidFill>
                <a:srgbClr val="000000"/>
              </a:solidFill>
              <a:latin typeface="Neue Haas Grotesk Text Pro"/>
            </a:endParaRPr>
          </a:p>
          <a:p>
            <a:pPr marL="343080" indent="-343080">
              <a:lnSpc>
                <a:spcPct val="130000"/>
              </a:lnSpc>
              <a:spcBef>
                <a:spcPts val="1001"/>
              </a:spcBef>
              <a:buClr>
                <a:srgbClr val="000000"/>
              </a:buClr>
              <a:buFont typeface="Neue Haas Grotesk Text Pro"/>
              <a:buAutoNum type="arabicPeriod"/>
            </a:pPr>
            <a:r>
              <a:rPr b="0" lang="fr-FR" sz="1800" spc="-1" strike="noStrike">
                <a:solidFill>
                  <a:srgbClr val="000000"/>
                </a:solidFill>
                <a:latin typeface="Neue Haas Grotesk Text Pro"/>
              </a:rPr>
              <a:t>Les intérêts composés</a:t>
            </a:r>
            <a:endParaRPr b="0" lang="fr-FR" sz="1800" spc="-1" strike="noStrike">
              <a:solidFill>
                <a:srgbClr val="000000"/>
              </a:solidFill>
              <a:latin typeface="Neue Haas Grotesk Text Pro"/>
            </a:endParaRPr>
          </a:p>
        </p:txBody>
      </p:sp>
      <p:sp>
        <p:nvSpPr>
          <p:cNvPr id="4" name="PlaceHolder 3"/>
          <p:cNvSpPr>
            <a:spLocks noGrp="1"/>
          </p:cNvSpPr>
          <p:nvPr>
            <p:ph type="sldNum" idx="6"/>
          </p:nvPr>
        </p:nvSpPr>
        <p:spPr/>
        <p:txBody>
          <a:bodyPr/>
          <a:p>
            <a:fld id="{B44767A2-15D1-4F24-884A-2C12970FD7FA}"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1088280" y="1090080"/>
            <a:ext cx="9922320" cy="1293840"/>
          </a:xfrm>
          <a:prstGeom prst="rect">
            <a:avLst/>
          </a:prstGeom>
          <a:noFill/>
          <a:ln w="0">
            <a:noFill/>
          </a:ln>
        </p:spPr>
        <p:txBody>
          <a:bodyPr anchor="t">
            <a:noAutofit/>
          </a:bodyPr>
          <a:p>
            <a:pPr indent="0">
              <a:lnSpc>
                <a:spcPct val="85000"/>
              </a:lnSpc>
              <a:buNone/>
            </a:pPr>
            <a:r>
              <a:rPr b="1" lang="fr-FR" sz="4400" spc="-1" strike="noStrike">
                <a:solidFill>
                  <a:srgbClr val="000000"/>
                </a:solidFill>
                <a:latin typeface="Neue Haas Grotesk Text Pro"/>
              </a:rPr>
              <a:t>1. Les intérêts simples</a:t>
            </a:r>
            <a:endParaRPr b="0" lang="fr-FR" sz="4400" spc="-1" strike="noStrike">
              <a:solidFill>
                <a:srgbClr val="000000"/>
              </a:solidFill>
              <a:latin typeface="Neue Haas Grotesk Text Pro"/>
            </a:endParaRPr>
          </a:p>
        </p:txBody>
      </p:sp>
      <p:sp>
        <p:nvSpPr>
          <p:cNvPr id="104" name="PlaceHolder 2"/>
          <p:cNvSpPr>
            <a:spLocks noGrp="1"/>
          </p:cNvSpPr>
          <p:nvPr>
            <p:ph/>
          </p:nvPr>
        </p:nvSpPr>
        <p:spPr>
          <a:xfrm>
            <a:off x="1088280" y="2447640"/>
            <a:ext cx="9922320" cy="3838320"/>
          </a:xfrm>
          <a:prstGeom prst="rect">
            <a:avLst/>
          </a:prstGeom>
          <a:noFill/>
          <a:ln w="0">
            <a:noFill/>
          </a:ln>
        </p:spPr>
        <p:txBody>
          <a:bodyPr anchor="t">
            <a:noAutofit/>
          </a:bodyPr>
          <a:p>
            <a:pPr marL="228600" indent="-228600">
              <a:lnSpc>
                <a:spcPct val="130000"/>
              </a:lnSpc>
              <a:spcBef>
                <a:spcPts val="1001"/>
              </a:spcBef>
              <a:buClr>
                <a:srgbClr val="000000"/>
              </a:buClr>
              <a:buFont typeface="Neue Haas Grotesk Text Pro"/>
              <a:buChar char="-"/>
            </a:pPr>
            <a:r>
              <a:rPr b="0" lang="fr-FR" sz="1800" spc="-1" strike="noStrike">
                <a:solidFill>
                  <a:srgbClr val="000000"/>
                </a:solidFill>
                <a:latin typeface="Neue Haas Grotesk Text Pro"/>
              </a:rPr>
              <a:t>Attention, en finance le mot capital doit être compris comme une somme d’argent empruntée ou placée.</a:t>
            </a:r>
            <a:endParaRPr b="0" lang="fr-FR" sz="1800" spc="-1" strike="noStrike">
              <a:solidFill>
                <a:srgbClr val="000000"/>
              </a:solidFill>
              <a:latin typeface="Neue Haas Grotesk Text Pro"/>
            </a:endParaRPr>
          </a:p>
          <a:p>
            <a:pPr marL="228600" indent="-228600">
              <a:lnSpc>
                <a:spcPct val="130000"/>
              </a:lnSpc>
              <a:spcBef>
                <a:spcPts val="1001"/>
              </a:spcBef>
              <a:buClr>
                <a:srgbClr val="000000"/>
              </a:buClr>
              <a:buFont typeface="Neue Haas Grotesk Text Pro"/>
              <a:buChar char="-"/>
            </a:pPr>
            <a:r>
              <a:rPr b="0" lang="fr-FR" sz="1800" spc="-1" strike="noStrike">
                <a:solidFill>
                  <a:srgbClr val="000000"/>
                </a:solidFill>
                <a:latin typeface="Neue Haas Grotesk Text Pro"/>
              </a:rPr>
              <a:t>Les intérêts simples sont des intérêts calculés uniquement sur le montant du capital sans tenir compte des intérêts perçus antérieurement.</a:t>
            </a:r>
            <a:endParaRPr b="0" lang="fr-FR" sz="1800" spc="-1" strike="noStrike">
              <a:solidFill>
                <a:srgbClr val="000000"/>
              </a:solidFill>
              <a:latin typeface="Neue Haas Grotesk Text Pro"/>
            </a:endParaRPr>
          </a:p>
        </p:txBody>
      </p:sp>
      <p:sp>
        <p:nvSpPr>
          <p:cNvPr id="4" name="PlaceHolder 3"/>
          <p:cNvSpPr>
            <a:spLocks noGrp="1"/>
          </p:cNvSpPr>
          <p:nvPr>
            <p:ph type="sldNum" idx="6"/>
          </p:nvPr>
        </p:nvSpPr>
        <p:spPr/>
        <p:txBody>
          <a:bodyPr/>
          <a:p>
            <a:fld id="{40444235-D8EA-4ECB-BF9F-0FD2A4927697}"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BjornVTI">
  <a:themeElements>
    <a:clrScheme name="AnalogousFromDarkSeedLeftStep">
      <a:dk1>
        <a:srgbClr val="000000"/>
      </a:dk1>
      <a:lt1>
        <a:srgbClr val="ffffff"/>
      </a:lt1>
      <a:dk2>
        <a:srgbClr val="311b26"/>
      </a:dk2>
      <a:lt2>
        <a:srgbClr val="f0f3f2"/>
      </a:lt2>
      <a:accent1>
        <a:srgbClr val="e42b83"/>
      </a:accent1>
      <a:accent2>
        <a:srgbClr val="d31abe"/>
      </a:accent2>
      <a:accent3>
        <a:srgbClr val="ac2be4"/>
      </a:accent3>
      <a:accent4>
        <a:srgbClr val="5829d5"/>
      </a:accent4>
      <a:accent5>
        <a:srgbClr val="2b45e4"/>
      </a:accent5>
      <a:accent6>
        <a:srgbClr val="1a81d3"/>
      </a:accent6>
      <a:hlink>
        <a:srgbClr val="433fbf"/>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BjornVTI">
  <a:themeElements>
    <a:clrScheme name="AnalogousFromDarkSeedLeftStep">
      <a:dk1>
        <a:srgbClr val="000000"/>
      </a:dk1>
      <a:lt1>
        <a:srgbClr val="ffffff"/>
      </a:lt1>
      <a:dk2>
        <a:srgbClr val="311b26"/>
      </a:dk2>
      <a:lt2>
        <a:srgbClr val="f0f3f2"/>
      </a:lt2>
      <a:accent1>
        <a:srgbClr val="e42b83"/>
      </a:accent1>
      <a:accent2>
        <a:srgbClr val="d31abe"/>
      </a:accent2>
      <a:accent3>
        <a:srgbClr val="ac2be4"/>
      </a:accent3>
      <a:accent4>
        <a:srgbClr val="5829d5"/>
      </a:accent4>
      <a:accent5>
        <a:srgbClr val="2b45e4"/>
      </a:accent5>
      <a:accent6>
        <a:srgbClr val="1a81d3"/>
      </a:accent6>
      <a:hlink>
        <a:srgbClr val="433fbf"/>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315</TotalTime>
  <Application>LibreOffice/7.4.7.2$Linux_X86_64 LibreOffice_project/40$Build-2</Application>
  <AppVersion>15.0000</AppVersion>
  <Words>3193</Words>
  <Paragraphs>254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2023-02-18T15:32:45Z</dcterms:created>
  <dc:creator>Antoine Moulin</dc:creator>
  <dc:description/>
  <dc:language>fr-FR</dc:language>
  <cp:lastModifiedBy/>
  <dcterms:modified xsi:type="dcterms:W3CDTF">2024-04-02T09:47:48Z</dcterms:modified>
  <cp:revision>14</cp:revision>
  <dc:subject/>
  <dc:title>R4.D.09 Outils Mathématiques de gestion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Grand écran</vt:lpwstr>
  </property>
  <property fmtid="{D5CDD505-2E9C-101B-9397-08002B2CF9AE}" pid="3" name="Slides">
    <vt:i4>30</vt:i4>
  </property>
</Properties>
</file>