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gif" ContentType="image/gif"/>
  <Override PartName="/ppt/media/image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7EA4B9-3AC3-4E74-B2FC-B795AE3C27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9AC9D4-C537-4C59-A199-FEC1956CFA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12D5F7-FBD7-4526-BE5C-4E94951E75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21F315-1531-43D3-AE63-D96525555B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8E5611-638F-4A60-BE59-B57ACF23E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F57B3-36EF-4804-913B-25480922E2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4B3B1B-DF4D-49EB-B88B-2D12E69829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5F7836-4CCC-4BB3-A738-4C98E4706F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243246-05BF-4BCC-A36D-AC76BF8E1A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17B970-CE62-45E4-88E3-051473D515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9525A3-A22B-4477-976A-C2B94552DC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D92DB5-FABA-433B-BA82-CA20EEB76F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419C01-C61D-45F5-ACC7-D19B676FD8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gif"/><Relationship Id="rId10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94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11141640" y="1113120"/>
            <a:ext cx="5964480" cy="8060400"/>
          </a:xfrm>
          <a:custGeom>
            <a:avLst/>
            <a:gdLst>
              <a:gd name="textAreaLeft" fmla="*/ 0 w 5964480"/>
              <a:gd name="textAreaRight" fmla="*/ 5965200 w 5964480"/>
              <a:gd name="textAreaTop" fmla="*/ 0 h 8060400"/>
              <a:gd name="textAreaBottom" fmla="*/ 8061120 h 8060400"/>
            </a:gdLst>
            <a:ahLst/>
            <a:rect l="textAreaLeft" t="textAreaTop" r="textAreaRight" b="textAreaBottom"/>
            <a:pathLst>
              <a:path w="5965111" h="8060961">
                <a:moveTo>
                  <a:pt x="0" y="0"/>
                </a:moveTo>
                <a:lnTo>
                  <a:pt x="5965111" y="0"/>
                </a:lnTo>
                <a:lnTo>
                  <a:pt x="5965111" y="8060962"/>
                </a:lnTo>
                <a:lnTo>
                  <a:pt x="0" y="80609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2" name="Group 3"/>
          <p:cNvGrpSpPr/>
          <p:nvPr/>
        </p:nvGrpSpPr>
        <p:grpSpPr>
          <a:xfrm>
            <a:off x="623520" y="564120"/>
            <a:ext cx="9110880" cy="5037120"/>
            <a:chOff x="623520" y="564120"/>
            <a:chExt cx="9110880" cy="5037120"/>
          </a:xfrm>
        </p:grpSpPr>
        <p:sp>
          <p:nvSpPr>
            <p:cNvPr id="43" name="TextBox 4"/>
            <p:cNvSpPr/>
            <p:nvPr/>
          </p:nvSpPr>
          <p:spPr>
            <a:xfrm>
              <a:off x="623880" y="1342800"/>
              <a:ext cx="9110520" cy="290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11424"/>
                </a:lnSpc>
              </a:pPr>
              <a:r>
                <a:rPr b="0" lang="en-US" sz="952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BUT Informatique</a:t>
              </a:r>
              <a:endParaRPr b="0" lang="fr-FR" sz="952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TextBox 5"/>
            <p:cNvSpPr/>
            <p:nvPr/>
          </p:nvSpPr>
          <p:spPr>
            <a:xfrm>
              <a:off x="623880" y="564120"/>
              <a:ext cx="9110520" cy="41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45" name="TextBox 6"/>
            <p:cNvSpPr/>
            <p:nvPr/>
          </p:nvSpPr>
          <p:spPr>
            <a:xfrm>
              <a:off x="623880" y="5131440"/>
              <a:ext cx="9110520" cy="46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702"/>
                </a:lnSpc>
              </a:pPr>
              <a:r>
                <a:rPr b="0" lang="en-US" sz="2640" spc="46" strike="noStrike">
                  <a:solidFill>
                    <a:srgbClr val="ffffff"/>
                  </a:solidFill>
                  <a:latin typeface="Open Sans"/>
                  <a:ea typeface="DejaVu Sans"/>
                </a:rPr>
                <a:t>IUT Bayonne et du Pays Basque</a:t>
              </a:r>
              <a:endParaRPr b="0" lang="fr-FR" sz="264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AutoShape 7"/>
            <p:cNvSpPr/>
            <p:nvPr/>
          </p:nvSpPr>
          <p:spPr>
            <a:xfrm>
              <a:off x="623520" y="4641480"/>
              <a:ext cx="1323720" cy="360"/>
            </a:xfrm>
            <a:prstGeom prst="line">
              <a:avLst/>
            </a:prstGeom>
            <a:ln w="53735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7" name="Freeform 8"/>
          <p:cNvSpPr/>
          <p:nvPr/>
        </p:nvSpPr>
        <p:spPr>
          <a:xfrm>
            <a:off x="623880" y="6519960"/>
            <a:ext cx="2300040" cy="3341880"/>
          </a:xfrm>
          <a:custGeom>
            <a:avLst/>
            <a:gdLst>
              <a:gd name="textAreaLeft" fmla="*/ 0 w 2300040"/>
              <a:gd name="textAreaRight" fmla="*/ 2300760 w 2300040"/>
              <a:gd name="textAreaTop" fmla="*/ 0 h 3341880"/>
              <a:gd name="textAreaBottom" fmla="*/ 3342600 h 3341880"/>
            </a:gdLst>
            <a:ahLst/>
            <a:rect l="textAreaLeft" t="textAreaTop" r="textAreaRight" b="textAreaBottom"/>
            <a:pathLst>
              <a:path w="2300924" h="3342746">
                <a:moveTo>
                  <a:pt x="0" y="0"/>
                </a:moveTo>
                <a:lnTo>
                  <a:pt x="2300924" y="0"/>
                </a:lnTo>
                <a:lnTo>
                  <a:pt x="2300924" y="3342747"/>
                </a:lnTo>
                <a:lnTo>
                  <a:pt x="0" y="334274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914680" y="9636480"/>
            <a:ext cx="196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1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94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11613600" y="1644120"/>
            <a:ext cx="5324400" cy="6998400"/>
            <a:chOff x="11613600" y="1644120"/>
            <a:chExt cx="5324400" cy="6998400"/>
          </a:xfrm>
        </p:grpSpPr>
        <p:sp>
          <p:nvSpPr>
            <p:cNvPr id="50" name="Freeform 3"/>
            <p:cNvSpPr/>
            <p:nvPr/>
          </p:nvSpPr>
          <p:spPr>
            <a:xfrm>
              <a:off x="11613600" y="5515560"/>
              <a:ext cx="5195880" cy="3126960"/>
            </a:xfrm>
            <a:custGeom>
              <a:avLst/>
              <a:gdLst>
                <a:gd name="textAreaLeft" fmla="*/ 0 w 5195880"/>
                <a:gd name="textAreaRight" fmla="*/ 5196600 w 5195880"/>
                <a:gd name="textAreaTop" fmla="*/ 0 h 3126960"/>
                <a:gd name="textAreaBottom" fmla="*/ 3127680 h 3126960"/>
              </a:gdLst>
              <a:ahLst/>
              <a:rect l="textAreaLeft" t="textAreaTop" r="textAreaRight" b="textAreaBottom"/>
              <a:pathLst>
                <a:path w="6929012" h="4170005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Freeform 4"/>
            <p:cNvSpPr/>
            <p:nvPr/>
          </p:nvSpPr>
          <p:spPr>
            <a:xfrm>
              <a:off x="13439880" y="1644120"/>
              <a:ext cx="3498120" cy="4658760"/>
            </a:xfrm>
            <a:custGeom>
              <a:avLst/>
              <a:gdLst>
                <a:gd name="textAreaLeft" fmla="*/ 0 w 3498120"/>
                <a:gd name="textAreaRight" fmla="*/ 3498840 w 3498120"/>
                <a:gd name="textAreaTop" fmla="*/ 0 h 4658760"/>
                <a:gd name="textAreaBottom" fmla="*/ 4659480 h 4658760"/>
              </a:gdLst>
              <a:ahLst/>
              <a:rect l="textAreaLeft" t="textAreaTop" r="textAreaRight" b="textAreaBottom"/>
              <a:pathLst>
                <a:path w="4664998" h="621246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" name="Group 5"/>
          <p:cNvGrpSpPr/>
          <p:nvPr/>
        </p:nvGrpSpPr>
        <p:grpSpPr>
          <a:xfrm>
            <a:off x="1467720" y="2881440"/>
            <a:ext cx="9237600" cy="4896360"/>
            <a:chOff x="1467720" y="2881440"/>
            <a:chExt cx="9237600" cy="4896360"/>
          </a:xfrm>
        </p:grpSpPr>
        <p:sp>
          <p:nvSpPr>
            <p:cNvPr id="53" name="TextBox 6"/>
            <p:cNvSpPr/>
            <p:nvPr/>
          </p:nvSpPr>
          <p:spPr>
            <a:xfrm>
              <a:off x="1467720" y="2881440"/>
              <a:ext cx="9237600" cy="24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601"/>
                </a:lnSpc>
              </a:pPr>
              <a:r>
                <a:rPr b="0" lang="en-US" sz="8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Mais qui sommes nous ? </a:t>
              </a:r>
              <a:endParaRPr b="0" lang="fr-FR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TextBox 7"/>
            <p:cNvSpPr/>
            <p:nvPr/>
          </p:nvSpPr>
          <p:spPr>
            <a:xfrm>
              <a:off x="1467720" y="6445440"/>
              <a:ext cx="9237600" cy="133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498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Mattin Guiheneuf / Maxime 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498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Anciens élèves de St Thomas d’Aquin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498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Promotion 2022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AutoShape 8"/>
            <p:cNvSpPr/>
            <p:nvPr/>
          </p:nvSpPr>
          <p:spPr>
            <a:xfrm>
              <a:off x="1467720" y="5900040"/>
              <a:ext cx="1339920" cy="360"/>
            </a:xfrm>
            <a:prstGeom prst="line">
              <a:avLst/>
            </a:prstGeom>
            <a:ln w="50800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6" name="TextBox 9"/>
          <p:cNvSpPr/>
          <p:nvPr/>
        </p:nvSpPr>
        <p:spPr>
          <a:xfrm>
            <a:off x="17914680" y="9636480"/>
            <a:ext cx="196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2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10"/>
          <p:cNvSpPr/>
          <p:nvPr/>
        </p:nvSpPr>
        <p:spPr>
          <a:xfrm>
            <a:off x="343800" y="233280"/>
            <a:ext cx="1653840" cy="2403000"/>
          </a:xfrm>
          <a:custGeom>
            <a:avLst/>
            <a:gdLst>
              <a:gd name="textAreaLeft" fmla="*/ 0 w 1653840"/>
              <a:gd name="textAreaRight" fmla="*/ 1654560 w 1653840"/>
              <a:gd name="textAreaTop" fmla="*/ 0 h 2403000"/>
              <a:gd name="textAreaBottom" fmla="*/ 2403720 h 2403000"/>
            </a:gdLst>
            <a:ahLst/>
            <a:rect l="textAreaLeft" t="textAreaTop" r="textAreaRight" b="textAreaBottom"/>
            <a:pathLst>
              <a:path w="1654459" h="2403572">
                <a:moveTo>
                  <a:pt x="0" y="0"/>
                </a:moveTo>
                <a:lnTo>
                  <a:pt x="1654459" y="0"/>
                </a:lnTo>
                <a:lnTo>
                  <a:pt x="1654459" y="2403573"/>
                </a:lnTo>
                <a:lnTo>
                  <a:pt x="0" y="24035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94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"/>
          <p:cNvSpPr/>
          <p:nvPr/>
        </p:nvSpPr>
        <p:spPr>
          <a:xfrm>
            <a:off x="0" y="0"/>
            <a:ext cx="5458680" cy="10286280"/>
          </a:xfrm>
          <a:custGeom>
            <a:avLst/>
            <a:gdLst>
              <a:gd name="textAreaLeft" fmla="*/ 0 w 5458680"/>
              <a:gd name="textAreaRight" fmla="*/ 5459400 w 5458680"/>
              <a:gd name="textAreaTop" fmla="*/ 0 h 10286280"/>
              <a:gd name="textAreaBottom" fmla="*/ 10287000 h 10286280"/>
            </a:gdLst>
            <a:ahLst/>
            <a:rect l="textAreaLeft" t="textAreaTop" r="textAreaRight" b="textAreaBottom"/>
            <a:pathLst>
              <a:path w="5459458" h="10287000">
                <a:moveTo>
                  <a:pt x="0" y="0"/>
                </a:moveTo>
                <a:lnTo>
                  <a:pt x="5459458" y="0"/>
                </a:lnTo>
                <a:lnTo>
                  <a:pt x="54594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59" name="Group 3"/>
          <p:cNvGrpSpPr/>
          <p:nvPr/>
        </p:nvGrpSpPr>
        <p:grpSpPr>
          <a:xfrm>
            <a:off x="7061760" y="2139480"/>
            <a:ext cx="9801000" cy="6007320"/>
            <a:chOff x="7061760" y="2139480"/>
            <a:chExt cx="9801000" cy="6007320"/>
          </a:xfrm>
        </p:grpSpPr>
        <p:sp>
          <p:nvSpPr>
            <p:cNvPr id="60" name="TextBox 4"/>
            <p:cNvSpPr/>
            <p:nvPr/>
          </p:nvSpPr>
          <p:spPr>
            <a:xfrm>
              <a:off x="7062120" y="2139480"/>
              <a:ext cx="980064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10800"/>
                </a:lnSpc>
              </a:pPr>
              <a:r>
                <a:rPr b="0" lang="en-US" sz="9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BUT ? </a:t>
              </a:r>
              <a:endParaRPr b="0" lang="fr-FR" sz="9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TextBox 5"/>
            <p:cNvSpPr/>
            <p:nvPr/>
          </p:nvSpPr>
          <p:spPr>
            <a:xfrm>
              <a:off x="7062120" y="7737120"/>
              <a:ext cx="98006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498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62" name="TextBox 6"/>
            <p:cNvSpPr/>
            <p:nvPr/>
          </p:nvSpPr>
          <p:spPr>
            <a:xfrm>
              <a:off x="7062120" y="4243680"/>
              <a:ext cx="9800640" cy="3201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Une formation sur 3 ans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2 stages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Alternance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Formation avec beaucoup de pratiques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Tournée pro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Des projets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AutoShape 7"/>
            <p:cNvSpPr/>
            <p:nvPr/>
          </p:nvSpPr>
          <p:spPr>
            <a:xfrm>
              <a:off x="7061760" y="3832200"/>
              <a:ext cx="1297080" cy="360"/>
            </a:xfrm>
            <a:prstGeom prst="line">
              <a:avLst/>
            </a:prstGeom>
            <a:ln w="50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4" name="TextBox 8"/>
          <p:cNvSpPr/>
          <p:nvPr/>
        </p:nvSpPr>
        <p:spPr>
          <a:xfrm>
            <a:off x="17924400" y="9636480"/>
            <a:ext cx="196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3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Freeform 9"/>
          <p:cNvSpPr/>
          <p:nvPr/>
        </p:nvSpPr>
        <p:spPr>
          <a:xfrm>
            <a:off x="16260480" y="373320"/>
            <a:ext cx="1653840" cy="2403000"/>
          </a:xfrm>
          <a:custGeom>
            <a:avLst/>
            <a:gdLst>
              <a:gd name="textAreaLeft" fmla="*/ 0 w 1653840"/>
              <a:gd name="textAreaRight" fmla="*/ 1654560 w 1653840"/>
              <a:gd name="textAreaTop" fmla="*/ 0 h 2403000"/>
              <a:gd name="textAreaBottom" fmla="*/ 2403720 h 2403000"/>
            </a:gdLst>
            <a:ahLst/>
            <a:rect l="textAreaLeft" t="textAreaTop" r="textAreaRight" b="textAreaBottom"/>
            <a:pathLst>
              <a:path w="1654459" h="2403572">
                <a:moveTo>
                  <a:pt x="0" y="0"/>
                </a:moveTo>
                <a:lnTo>
                  <a:pt x="1654459" y="0"/>
                </a:lnTo>
                <a:lnTo>
                  <a:pt x="1654459" y="2403573"/>
                </a:lnTo>
                <a:lnTo>
                  <a:pt x="0" y="24035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utoShape 2"/>
          <p:cNvSpPr/>
          <p:nvPr/>
        </p:nvSpPr>
        <p:spPr>
          <a:xfrm rot="24600">
            <a:off x="9146520" y="-393480"/>
            <a:ext cx="9354240" cy="11014560"/>
          </a:xfrm>
          <a:prstGeom prst="rect">
            <a:avLst/>
          </a:prstGeom>
          <a:solidFill>
            <a:srgbClr val="394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Freeform 3"/>
          <p:cNvSpPr/>
          <p:nvPr/>
        </p:nvSpPr>
        <p:spPr>
          <a:xfrm>
            <a:off x="15860160" y="220320"/>
            <a:ext cx="2241000" cy="2983320"/>
          </a:xfrm>
          <a:custGeom>
            <a:avLst/>
            <a:gdLst>
              <a:gd name="textAreaLeft" fmla="*/ 0 w 2241000"/>
              <a:gd name="textAreaRight" fmla="*/ 2241720 w 2241000"/>
              <a:gd name="textAreaTop" fmla="*/ 0 h 2983320"/>
              <a:gd name="textAreaBottom" fmla="*/ 2984040 h 2983320"/>
            </a:gdLst>
            <a:ahLst/>
            <a:rect l="textAreaLeft" t="textAreaTop" r="textAreaRight" b="textAreaBottom"/>
            <a:pathLst>
              <a:path w="2241869" h="2984185">
                <a:moveTo>
                  <a:pt x="0" y="0"/>
                </a:moveTo>
                <a:lnTo>
                  <a:pt x="2241869" y="0"/>
                </a:lnTo>
                <a:lnTo>
                  <a:pt x="2241869" y="2984185"/>
                </a:lnTo>
                <a:lnTo>
                  <a:pt x="0" y="29841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Freeform 4"/>
          <p:cNvSpPr/>
          <p:nvPr/>
        </p:nvSpPr>
        <p:spPr>
          <a:xfrm>
            <a:off x="790920" y="558360"/>
            <a:ext cx="2212200" cy="2645280"/>
          </a:xfrm>
          <a:custGeom>
            <a:avLst/>
            <a:gdLst>
              <a:gd name="textAreaLeft" fmla="*/ 0 w 2212200"/>
              <a:gd name="textAreaRight" fmla="*/ 2212920 w 2212200"/>
              <a:gd name="textAreaTop" fmla="*/ 0 h 2645280"/>
              <a:gd name="textAreaBottom" fmla="*/ 2646000 h 2645280"/>
            </a:gdLst>
            <a:ahLst/>
            <a:rect l="textAreaLeft" t="textAreaTop" r="textAreaRight" b="textAreaBottom"/>
            <a:pathLst>
              <a:path w="2212954" h="2645923">
                <a:moveTo>
                  <a:pt x="0" y="0"/>
                </a:moveTo>
                <a:lnTo>
                  <a:pt x="2212954" y="0"/>
                </a:lnTo>
                <a:lnTo>
                  <a:pt x="2212954" y="2645923"/>
                </a:lnTo>
                <a:lnTo>
                  <a:pt x="0" y="264592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9" name="Group 5"/>
          <p:cNvGrpSpPr/>
          <p:nvPr/>
        </p:nvGrpSpPr>
        <p:grpSpPr>
          <a:xfrm>
            <a:off x="1425240" y="3240000"/>
            <a:ext cx="6854760" cy="4860000"/>
            <a:chOff x="1425240" y="3240000"/>
            <a:chExt cx="6854760" cy="4860000"/>
          </a:xfrm>
        </p:grpSpPr>
        <p:sp>
          <p:nvSpPr>
            <p:cNvPr id="70" name="TextBox 6"/>
            <p:cNvSpPr/>
            <p:nvPr/>
          </p:nvSpPr>
          <p:spPr>
            <a:xfrm>
              <a:off x="1425240" y="3240000"/>
              <a:ext cx="6854760" cy="21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Enseignements généraux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Box 7"/>
            <p:cNvSpPr/>
            <p:nvPr/>
          </p:nvSpPr>
          <p:spPr>
            <a:xfrm>
              <a:off x="1425240" y="5876640"/>
              <a:ext cx="6854760" cy="222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Mathématiques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Économie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Expression et communication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Gestions des organisations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Anglais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" name="Group 8"/>
          <p:cNvGrpSpPr/>
          <p:nvPr/>
        </p:nvGrpSpPr>
        <p:grpSpPr>
          <a:xfrm>
            <a:off x="10080000" y="3420000"/>
            <a:ext cx="6754680" cy="4752720"/>
            <a:chOff x="10080000" y="3420000"/>
            <a:chExt cx="6754680" cy="4752720"/>
          </a:xfrm>
        </p:grpSpPr>
        <p:sp>
          <p:nvSpPr>
            <p:cNvPr id="73" name="TextBox 9"/>
            <p:cNvSpPr/>
            <p:nvPr/>
          </p:nvSpPr>
          <p:spPr>
            <a:xfrm>
              <a:off x="10080000" y="3420000"/>
              <a:ext cx="6754680" cy="21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Enseignements Informatique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TextBox 10"/>
            <p:cNvSpPr/>
            <p:nvPr/>
          </p:nvSpPr>
          <p:spPr>
            <a:xfrm>
              <a:off x="10080000" y="5060160"/>
              <a:ext cx="6754680" cy="311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Algorithmique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Programmation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Architecture Systèmes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Architecture Réseaux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Base de données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" name="TextBox 11"/>
          <p:cNvSpPr/>
          <p:nvPr/>
        </p:nvSpPr>
        <p:spPr>
          <a:xfrm>
            <a:off x="17914680" y="9636480"/>
            <a:ext cx="196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4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7851960" y="2090520"/>
            <a:ext cx="10261800" cy="6556680"/>
          </a:xfrm>
          <a:prstGeom prst="rect">
            <a:avLst/>
          </a:prstGeom>
          <a:ln w="0">
            <a:noFill/>
          </a:ln>
        </p:spPr>
      </p:pic>
      <p:grpSp>
        <p:nvGrpSpPr>
          <p:cNvPr id="77" name="Group 3"/>
          <p:cNvGrpSpPr/>
          <p:nvPr/>
        </p:nvGrpSpPr>
        <p:grpSpPr>
          <a:xfrm>
            <a:off x="1469520" y="3204360"/>
            <a:ext cx="8676720" cy="3917880"/>
            <a:chOff x="1469520" y="3204360"/>
            <a:chExt cx="8676720" cy="3917880"/>
          </a:xfrm>
        </p:grpSpPr>
        <p:sp>
          <p:nvSpPr>
            <p:cNvPr id="78" name="TextBox 4"/>
            <p:cNvSpPr/>
            <p:nvPr/>
          </p:nvSpPr>
          <p:spPr>
            <a:xfrm>
              <a:off x="1469520" y="3204360"/>
              <a:ext cx="8676720" cy="1218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601"/>
                </a:lnSpc>
              </a:pPr>
              <a:r>
                <a:rPr b="0" lang="en-US" sz="8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Après le BUT</a:t>
              </a:r>
              <a:endParaRPr b="0" lang="fr-FR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TextBox 5"/>
            <p:cNvSpPr/>
            <p:nvPr/>
          </p:nvSpPr>
          <p:spPr>
            <a:xfrm>
              <a:off x="1469520" y="6234120"/>
              <a:ext cx="8676720" cy="88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498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Poursuite d’études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498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Entrée dans la vie active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TextBox 6"/>
            <p:cNvSpPr/>
            <p:nvPr/>
          </p:nvSpPr>
          <p:spPr>
            <a:xfrm>
              <a:off x="1469520" y="5429880"/>
              <a:ext cx="8676720" cy="53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4201"/>
                </a:lnSpc>
              </a:pPr>
              <a:r>
                <a:rPr b="0" lang="en-US" sz="3500" spc="-1" strike="noStrike">
                  <a:solidFill>
                    <a:srgbClr val="298dc1"/>
                  </a:solidFill>
                  <a:latin typeface="Open Sans Bold"/>
                  <a:ea typeface="DejaVu Sans"/>
                </a:rPr>
                <a:t>Deux possibilités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AutoShape 7"/>
            <p:cNvSpPr/>
            <p:nvPr/>
          </p:nvSpPr>
          <p:spPr>
            <a:xfrm>
              <a:off x="1469520" y="4923720"/>
              <a:ext cx="1237320" cy="360"/>
            </a:xfrm>
            <a:prstGeom prst="line">
              <a:avLst/>
            </a:prstGeom>
            <a:ln w="50800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2" name="TextBox 8"/>
          <p:cNvSpPr/>
          <p:nvPr/>
        </p:nvSpPr>
        <p:spPr>
          <a:xfrm>
            <a:off x="17914680" y="9636480"/>
            <a:ext cx="196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000000"/>
                </a:solidFill>
                <a:latin typeface="Open Sans"/>
                <a:ea typeface="DejaVu Sans"/>
              </a:rPr>
              <a:t>5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2"/>
          <p:cNvGrpSpPr/>
          <p:nvPr/>
        </p:nvGrpSpPr>
        <p:grpSpPr>
          <a:xfrm>
            <a:off x="1028520" y="650520"/>
            <a:ext cx="6616440" cy="3109680"/>
            <a:chOff x="1028520" y="650520"/>
            <a:chExt cx="6616440" cy="3109680"/>
          </a:xfrm>
        </p:grpSpPr>
        <p:sp>
          <p:nvSpPr>
            <p:cNvPr id="84" name="TextBox 3"/>
            <p:cNvSpPr/>
            <p:nvPr/>
          </p:nvSpPr>
          <p:spPr>
            <a:xfrm>
              <a:off x="1028880" y="650520"/>
              <a:ext cx="6616080" cy="250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876"/>
                </a:lnSpc>
              </a:pPr>
              <a:r>
                <a:rPr b="0" lang="en-US" sz="823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Pour faire simple</a:t>
              </a:r>
              <a:endParaRPr b="0" lang="fr-FR" sz="823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AutoShape 4"/>
            <p:cNvSpPr/>
            <p:nvPr/>
          </p:nvSpPr>
          <p:spPr>
            <a:xfrm>
              <a:off x="1028520" y="3759840"/>
              <a:ext cx="1258920" cy="360"/>
            </a:xfrm>
            <a:prstGeom prst="line">
              <a:avLst/>
            </a:prstGeom>
            <a:ln w="46455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6" name="Freeform 5"/>
          <p:cNvSpPr/>
          <p:nvPr/>
        </p:nvSpPr>
        <p:spPr>
          <a:xfrm>
            <a:off x="6409080" y="6203520"/>
            <a:ext cx="1650960" cy="1650960"/>
          </a:xfrm>
          <a:custGeom>
            <a:avLst/>
            <a:gdLst>
              <a:gd name="textAreaLeft" fmla="*/ 0 w 1650960"/>
              <a:gd name="textAreaRight" fmla="*/ 1651680 w 1650960"/>
              <a:gd name="textAreaTop" fmla="*/ 0 h 1650960"/>
              <a:gd name="textAreaBottom" fmla="*/ 1651680 h 1650960"/>
            </a:gdLst>
            <a:ahLst/>
            <a:rect l="textAreaLeft" t="textAreaTop" r="textAreaRight" b="textAreaBottom"/>
            <a:pathLst>
              <a:path w="1651552" h="1651552">
                <a:moveTo>
                  <a:pt x="0" y="0"/>
                </a:moveTo>
                <a:lnTo>
                  <a:pt x="1651552" y="0"/>
                </a:lnTo>
                <a:lnTo>
                  <a:pt x="1651552" y="1651552"/>
                </a:lnTo>
                <a:lnTo>
                  <a:pt x="0" y="16515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Freeform 6"/>
          <p:cNvSpPr/>
          <p:nvPr/>
        </p:nvSpPr>
        <p:spPr>
          <a:xfrm>
            <a:off x="6726240" y="1546920"/>
            <a:ext cx="1333800" cy="1333800"/>
          </a:xfrm>
          <a:custGeom>
            <a:avLst/>
            <a:gdLst>
              <a:gd name="textAreaLeft" fmla="*/ 0 w 1333800"/>
              <a:gd name="textAreaRight" fmla="*/ 1334520 w 1333800"/>
              <a:gd name="textAreaTop" fmla="*/ 0 h 1333800"/>
              <a:gd name="textAreaBottom" fmla="*/ 1334520 h 1333800"/>
            </a:gdLst>
            <a:ahLst/>
            <a:rect l="textAreaLeft" t="textAreaTop" r="textAreaRight" b="textAreaBottom"/>
            <a:pathLst>
              <a:path w="1334358" h="1334358">
                <a:moveTo>
                  <a:pt x="0" y="0"/>
                </a:moveTo>
                <a:lnTo>
                  <a:pt x="1334358" y="0"/>
                </a:lnTo>
                <a:lnTo>
                  <a:pt x="1334358" y="1334359"/>
                </a:lnTo>
                <a:lnTo>
                  <a:pt x="0" y="13343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Freeform 7"/>
          <p:cNvSpPr/>
          <p:nvPr/>
        </p:nvSpPr>
        <p:spPr>
          <a:xfrm>
            <a:off x="5808240" y="4016160"/>
            <a:ext cx="2852280" cy="1540080"/>
          </a:xfrm>
          <a:custGeom>
            <a:avLst/>
            <a:gdLst>
              <a:gd name="textAreaLeft" fmla="*/ 0 w 2852280"/>
              <a:gd name="textAreaRight" fmla="*/ 2853000 w 2852280"/>
              <a:gd name="textAreaTop" fmla="*/ 0 h 1540080"/>
              <a:gd name="textAreaBottom" fmla="*/ 1540800 h 1540080"/>
            </a:gdLst>
            <a:ahLst/>
            <a:rect l="textAreaLeft" t="textAreaTop" r="textAreaRight" b="textAreaBottom"/>
            <a:pathLst>
              <a:path w="2853060" h="1540652">
                <a:moveTo>
                  <a:pt x="0" y="0"/>
                </a:moveTo>
                <a:lnTo>
                  <a:pt x="2853060" y="0"/>
                </a:lnTo>
                <a:lnTo>
                  <a:pt x="2853060" y="1540653"/>
                </a:lnTo>
                <a:lnTo>
                  <a:pt x="0" y="15406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Freeform 8"/>
          <p:cNvSpPr/>
          <p:nvPr/>
        </p:nvSpPr>
        <p:spPr>
          <a:xfrm>
            <a:off x="3495240" y="5962320"/>
            <a:ext cx="1015920" cy="1892160"/>
          </a:xfrm>
          <a:custGeom>
            <a:avLst/>
            <a:gdLst>
              <a:gd name="textAreaLeft" fmla="*/ 0 w 1015920"/>
              <a:gd name="textAreaRight" fmla="*/ 1016640 w 1015920"/>
              <a:gd name="textAreaTop" fmla="*/ 0 h 1892160"/>
              <a:gd name="textAreaBottom" fmla="*/ 1892880 h 1892160"/>
            </a:gdLst>
            <a:ahLst/>
            <a:rect l="textAreaLeft" t="textAreaTop" r="textAreaRight" b="textAreaBottom"/>
            <a:pathLst>
              <a:path w="1016784" h="1892914">
                <a:moveTo>
                  <a:pt x="0" y="0"/>
                </a:moveTo>
                <a:lnTo>
                  <a:pt x="1016784" y="0"/>
                </a:lnTo>
                <a:lnTo>
                  <a:pt x="1016784" y="1892914"/>
                </a:lnTo>
                <a:lnTo>
                  <a:pt x="0" y="18929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Freeform 9"/>
          <p:cNvSpPr/>
          <p:nvPr/>
        </p:nvSpPr>
        <p:spPr>
          <a:xfrm>
            <a:off x="3385440" y="4188240"/>
            <a:ext cx="1235880" cy="1363680"/>
          </a:xfrm>
          <a:custGeom>
            <a:avLst/>
            <a:gdLst>
              <a:gd name="textAreaLeft" fmla="*/ 0 w 1235880"/>
              <a:gd name="textAreaRight" fmla="*/ 1236600 w 1235880"/>
              <a:gd name="textAreaTop" fmla="*/ 0 h 1363680"/>
              <a:gd name="textAreaBottom" fmla="*/ 1364400 h 1363680"/>
            </a:gdLst>
            <a:ahLst/>
            <a:rect l="textAreaLeft" t="textAreaTop" r="textAreaRight" b="textAreaBottom"/>
            <a:pathLst>
              <a:path w="1236450" h="1364511">
                <a:moveTo>
                  <a:pt x="0" y="0"/>
                </a:moveTo>
                <a:lnTo>
                  <a:pt x="1236450" y="0"/>
                </a:lnTo>
                <a:lnTo>
                  <a:pt x="1236450" y="1364510"/>
                </a:lnTo>
                <a:lnTo>
                  <a:pt x="0" y="13645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Freeform 10"/>
          <p:cNvSpPr/>
          <p:nvPr/>
        </p:nvSpPr>
        <p:spPr>
          <a:xfrm>
            <a:off x="2643480" y="8386200"/>
            <a:ext cx="3736440" cy="1743480"/>
          </a:xfrm>
          <a:custGeom>
            <a:avLst/>
            <a:gdLst>
              <a:gd name="textAreaLeft" fmla="*/ 0 w 3736440"/>
              <a:gd name="textAreaRight" fmla="*/ 3737160 w 3736440"/>
              <a:gd name="textAreaTop" fmla="*/ 0 h 1743480"/>
              <a:gd name="textAreaBottom" fmla="*/ 1744200 h 1743480"/>
            </a:gdLst>
            <a:ahLst/>
            <a:rect l="textAreaLeft" t="textAreaTop" r="textAreaRight" b="textAreaBottom"/>
            <a:pathLst>
              <a:path w="3737244" h="1744047">
                <a:moveTo>
                  <a:pt x="0" y="0"/>
                </a:moveTo>
                <a:lnTo>
                  <a:pt x="3737243" y="0"/>
                </a:lnTo>
                <a:lnTo>
                  <a:pt x="3737243" y="1744048"/>
                </a:lnTo>
                <a:lnTo>
                  <a:pt x="0" y="17440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Freeform 11"/>
          <p:cNvSpPr/>
          <p:nvPr/>
        </p:nvSpPr>
        <p:spPr>
          <a:xfrm>
            <a:off x="500040" y="6114600"/>
            <a:ext cx="1506960" cy="1650960"/>
          </a:xfrm>
          <a:custGeom>
            <a:avLst/>
            <a:gdLst>
              <a:gd name="textAreaLeft" fmla="*/ 0 w 1506960"/>
              <a:gd name="textAreaRight" fmla="*/ 1507680 w 1506960"/>
              <a:gd name="textAreaTop" fmla="*/ 0 h 1650960"/>
              <a:gd name="textAreaBottom" fmla="*/ 1651680 h 1650960"/>
            </a:gdLst>
            <a:ahLst/>
            <a:rect l="textAreaLeft" t="textAreaTop" r="textAreaRight" b="textAreaBottom"/>
            <a:pathLst>
              <a:path w="1507837" h="1651552">
                <a:moveTo>
                  <a:pt x="0" y="0"/>
                </a:moveTo>
                <a:lnTo>
                  <a:pt x="1507837" y="0"/>
                </a:lnTo>
                <a:lnTo>
                  <a:pt x="1507837" y="1651553"/>
                </a:lnTo>
                <a:lnTo>
                  <a:pt x="0" y="16515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Freeform 12"/>
          <p:cNvSpPr/>
          <p:nvPr/>
        </p:nvSpPr>
        <p:spPr>
          <a:xfrm>
            <a:off x="645120" y="4188240"/>
            <a:ext cx="1216800" cy="1368000"/>
          </a:xfrm>
          <a:custGeom>
            <a:avLst/>
            <a:gdLst>
              <a:gd name="textAreaLeft" fmla="*/ 0 w 1216800"/>
              <a:gd name="textAreaRight" fmla="*/ 1217520 w 1216800"/>
              <a:gd name="textAreaTop" fmla="*/ 0 h 1368000"/>
              <a:gd name="textAreaBottom" fmla="*/ 1368720 h 1368000"/>
            </a:gdLst>
            <a:ahLst/>
            <a:rect l="textAreaLeft" t="textAreaTop" r="textAreaRight" b="textAreaBottom"/>
            <a:pathLst>
              <a:path w="1217509" h="1368683">
                <a:moveTo>
                  <a:pt x="0" y="0"/>
                </a:moveTo>
                <a:lnTo>
                  <a:pt x="1217509" y="0"/>
                </a:lnTo>
                <a:lnTo>
                  <a:pt x="1217509" y="1368683"/>
                </a:lnTo>
                <a:lnTo>
                  <a:pt x="0" y="13686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TextBox 14"/>
          <p:cNvSpPr/>
          <p:nvPr/>
        </p:nvSpPr>
        <p:spPr>
          <a:xfrm>
            <a:off x="17914680" y="9636480"/>
            <a:ext cx="196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000000"/>
                </a:solidFill>
                <a:latin typeface="Open Sans"/>
                <a:ea typeface="DejaVu Sans"/>
              </a:rPr>
              <a:t>6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9"/>
          <a:stretch/>
        </p:blipFill>
        <p:spPr>
          <a:xfrm>
            <a:off x="9615960" y="2621520"/>
            <a:ext cx="7303680" cy="54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oShape 2"/>
          <p:cNvSpPr/>
          <p:nvPr/>
        </p:nvSpPr>
        <p:spPr>
          <a:xfrm>
            <a:off x="0" y="0"/>
            <a:ext cx="9143280" cy="10286280"/>
          </a:xfrm>
          <a:prstGeom prst="rect">
            <a:avLst/>
          </a:prstGeom>
          <a:solidFill>
            <a:srgbClr val="394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1452600" y="3619080"/>
            <a:ext cx="6238080" cy="3820680"/>
            <a:chOff x="1452600" y="3619080"/>
            <a:chExt cx="6238080" cy="3820680"/>
          </a:xfrm>
        </p:grpSpPr>
        <p:sp>
          <p:nvSpPr>
            <p:cNvPr id="98" name="TextBox 4"/>
            <p:cNvSpPr/>
            <p:nvPr/>
          </p:nvSpPr>
          <p:spPr>
            <a:xfrm>
              <a:off x="1452600" y="3619080"/>
              <a:ext cx="6238080" cy="21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Maxime 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MONTOURO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TextBox 5"/>
            <p:cNvSpPr/>
            <p:nvPr/>
          </p:nvSpPr>
          <p:spPr>
            <a:xfrm>
              <a:off x="1452600" y="6106320"/>
              <a:ext cx="6238080" cy="133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Github : @MaxMontouro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Instagram : max.montouro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Linkedin : Maxime 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0" name="Group 6"/>
          <p:cNvGrpSpPr/>
          <p:nvPr/>
        </p:nvGrpSpPr>
        <p:grpSpPr>
          <a:xfrm>
            <a:off x="10596600" y="3635640"/>
            <a:ext cx="6238080" cy="3794400"/>
            <a:chOff x="10596600" y="3635640"/>
            <a:chExt cx="6238080" cy="3794400"/>
          </a:xfrm>
        </p:grpSpPr>
        <p:sp>
          <p:nvSpPr>
            <p:cNvPr id="101" name="TextBox 7"/>
            <p:cNvSpPr/>
            <p:nvPr/>
          </p:nvSpPr>
          <p:spPr>
            <a:xfrm>
              <a:off x="10596600" y="3635640"/>
              <a:ext cx="6238080" cy="21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Mattin 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Guiheneuf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TextBox 8"/>
            <p:cNvSpPr/>
            <p:nvPr/>
          </p:nvSpPr>
          <p:spPr>
            <a:xfrm>
              <a:off x="10596600" y="6096600"/>
              <a:ext cx="6238080" cy="133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Github : mattin-guiheneuf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Instagram : mattin_ghn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Linkedin : Mattin Guiheneuf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" name="TextBox 9"/>
          <p:cNvSpPr/>
          <p:nvPr/>
        </p:nvSpPr>
        <p:spPr>
          <a:xfrm>
            <a:off x="17914680" y="9636480"/>
            <a:ext cx="196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000000"/>
                </a:solidFill>
                <a:latin typeface="Open Sans"/>
                <a:ea typeface="DejaVu Sans"/>
              </a:rPr>
              <a:t>7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DAF8BEwBWRU</dc:identifier>
  <dc:language>fr-FR</dc:language>
  <cp:lastModifiedBy/>
  <dcterms:modified xsi:type="dcterms:W3CDTF">2024-02-10T09:09:12Z</dcterms:modified>
  <cp:revision>6</cp:revision>
  <dc:subject/>
  <dc:title>BUT Informatique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