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02C68-BE42-46BF-8598-E2F46FB3F373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4CBC-85C4-49F8-874D-AE281AAF1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32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954E-7031-4818-9F1F-F6A6AD59602F}" type="datetime1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305A-26DE-40A5-AC75-B8A29CB260F3}" type="datetime1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280B-40B4-4D05-96EF-2C0FAD14066E}" type="datetime1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3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60CC-FD40-4B23-93CC-7D15F7BB2F52}" type="datetime1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2796621-3A41-4913-950F-5DC1F1B3F3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45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BF24-1D42-4048-B40B-2C8EB3A1FB01}" type="datetime1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9EA-6CAE-4E28-9C44-7150949B6C1D}" type="datetime1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BD83-8B1B-45A9-A54E-4705E1283FB7}" type="datetime1">
              <a:rPr lang="fr-FR" smtClean="0"/>
              <a:t>16/01/2023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B10D-DF8D-480A-8D9F-C200B516598E}" type="datetime1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5A42-81D9-416E-BB29-135455E7C601}" type="datetime1">
              <a:rPr lang="fr-FR" smtClean="0"/>
              <a:t>16/01/2023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4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5B96-E566-46E9-9FD4-0A63CBBCF14B}" type="datetime1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4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E78-A6CF-4397-B29D-E0C7CCA65B49}" type="datetime1">
              <a:rPr lang="fr-FR" smtClean="0"/>
              <a:t>16/01/2023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09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667E-A96F-4889-821F-7732187F1805}" type="datetime1">
              <a:rPr lang="fr-FR" smtClean="0"/>
              <a:t>16/01/2023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6621-3A41-4913-950F-5DC1F1B3F3B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97797"/>
            <a:ext cx="678239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R4 D 10 Management avancé des Systèmes d’information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systèmes d’information</a:t>
            </a:r>
          </a:p>
          <a:p>
            <a:pPr lvl="1"/>
            <a:r>
              <a:rPr lang="fr-FR" dirty="0" smtClean="0"/>
              <a:t>Nathalie Vallès-</a:t>
            </a:r>
            <a:r>
              <a:rPr lang="fr-FR" dirty="0" err="1" smtClean="0"/>
              <a:t>Parlangeau</a:t>
            </a:r>
            <a:r>
              <a:rPr lang="fr-FR" dirty="0" smtClean="0"/>
              <a:t>, et Antoine Moulin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83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Partie « Système d’information » </a:t>
            </a:r>
          </a:p>
          <a:p>
            <a:pPr lvl="1"/>
            <a:r>
              <a:rPr lang="fr-FR" dirty="0" smtClean="0"/>
              <a:t>Nathalie Vallès-</a:t>
            </a:r>
            <a:r>
              <a:rPr lang="fr-FR" dirty="0" err="1" smtClean="0"/>
              <a:t>Parlangeau</a:t>
            </a:r>
            <a:r>
              <a:rPr lang="fr-FR" dirty="0" smtClean="0"/>
              <a:t>, et Antoine Moulin</a:t>
            </a:r>
          </a:p>
          <a:p>
            <a:pPr lvl="1"/>
            <a:r>
              <a:rPr lang="fr-FR" dirty="0" smtClean="0"/>
              <a:t>CM : 2h,</a:t>
            </a:r>
          </a:p>
          <a:p>
            <a:pPr lvl="1"/>
            <a:r>
              <a:rPr lang="fr-FR" dirty="0" smtClean="0"/>
              <a:t>TD : 10,5h,</a:t>
            </a:r>
          </a:p>
          <a:p>
            <a:pPr lvl="1"/>
            <a:r>
              <a:rPr lang="fr-FR" dirty="0" smtClean="0"/>
              <a:t>TP : 30h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Partie Prototypage, ergonomie </a:t>
            </a:r>
          </a:p>
          <a:p>
            <a:pPr lvl="1"/>
            <a:r>
              <a:rPr lang="fr-FR" dirty="0" err="1" smtClean="0"/>
              <a:t>Pantxika</a:t>
            </a:r>
            <a:r>
              <a:rPr lang="fr-FR" dirty="0" smtClean="0"/>
              <a:t> </a:t>
            </a:r>
            <a:r>
              <a:rPr lang="fr-FR" dirty="0" err="1" smtClean="0"/>
              <a:t>Dagorret</a:t>
            </a:r>
            <a:r>
              <a:rPr lang="fr-FR" dirty="0" smtClean="0"/>
              <a:t>, et Philippe </a:t>
            </a:r>
            <a:r>
              <a:rPr lang="fr-FR" dirty="0" err="1" smtClean="0"/>
              <a:t>Lopistéguy</a:t>
            </a:r>
            <a:endParaRPr lang="fr-FR" dirty="0" smtClean="0"/>
          </a:p>
          <a:p>
            <a:pPr lvl="1"/>
            <a:r>
              <a:rPr lang="fr-FR" dirty="0" smtClean="0"/>
              <a:t>CM : 3h,</a:t>
            </a:r>
          </a:p>
          <a:p>
            <a:pPr lvl="1"/>
            <a:r>
              <a:rPr lang="fr-FR" dirty="0" smtClean="0"/>
              <a:t>TD : 6h,</a:t>
            </a:r>
          </a:p>
          <a:p>
            <a:pPr lvl="1"/>
            <a:r>
              <a:rPr lang="fr-FR" dirty="0" smtClean="0"/>
              <a:t>TP : </a:t>
            </a:r>
            <a:r>
              <a:rPr lang="fr-FR" dirty="0" smtClean="0"/>
              <a:t>9h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80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« Système d’information »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 1 : </a:t>
            </a:r>
            <a:r>
              <a:rPr lang="fr-FR" dirty="0" smtClean="0"/>
              <a:t>Le rôle et les dimensions d’un systèmes d’information </a:t>
            </a:r>
            <a:r>
              <a:rPr lang="fr-FR" dirty="0" smtClean="0"/>
              <a:t>2CM, 1TD</a:t>
            </a:r>
          </a:p>
          <a:p>
            <a:r>
              <a:rPr lang="fr-FR" dirty="0" smtClean="0"/>
              <a:t>Partie 2 : Management des Processus Métiers et Cartographie des processus Métiers  4TD</a:t>
            </a:r>
          </a:p>
          <a:p>
            <a:r>
              <a:rPr lang="fr-FR" dirty="0" smtClean="0"/>
              <a:t>Partie 3 : Utilisation de PGI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Odoo</a:t>
            </a:r>
            <a:r>
              <a:rPr lang="fr-FR" dirty="0" smtClean="0">
                <a:sym typeface="Wingdings" panose="05000000000000000000" pitchFamily="2" charset="2"/>
              </a:rPr>
              <a:t> 20 TP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Partie 4 : Informatique décisionnelle 2 TD, 2 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32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47" y="1036666"/>
            <a:ext cx="11721709" cy="50038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contrôle semaine du 27/02 sur table</a:t>
            </a:r>
          </a:p>
          <a:p>
            <a:pPr lvl="1"/>
            <a:r>
              <a:rPr lang="fr-FR" dirty="0" smtClean="0"/>
              <a:t>Partie 1 : Système d’information, rôles et dimensions</a:t>
            </a:r>
          </a:p>
          <a:p>
            <a:pPr lvl="1"/>
            <a:r>
              <a:rPr lang="fr-FR" dirty="0" smtClean="0"/>
              <a:t>Partie 2 : Management des Processus Métiers et Cartographie des processus Métiers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1 contrôle semaine  du 03/04 sur poste</a:t>
            </a:r>
          </a:p>
          <a:p>
            <a:pPr lvl="1"/>
            <a:r>
              <a:rPr lang="fr-FR" dirty="0" smtClean="0"/>
              <a:t>Partie 3 : Utilisation de PGI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Odoo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Partie 4 : Informatique décisionnelle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Suivant les résultat au premier devoir, un exercice de cartographie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sur les différentes compétences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Compétence 2 : 4%</a:t>
            </a:r>
          </a:p>
          <a:p>
            <a:r>
              <a:rPr lang="fr-FR" dirty="0" smtClean="0"/>
              <a:t>Compétence 4 : 12%</a:t>
            </a:r>
          </a:p>
          <a:p>
            <a:r>
              <a:rPr lang="fr-FR" dirty="0" smtClean="0"/>
              <a:t>Compétence 5 : 29%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96621-3A41-4913-950F-5DC1F1B3F3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90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10" ma:contentTypeDescription="Crée un document." ma:contentTypeScope="" ma:versionID="6533fc9cde2a196462d77d7d8e50a553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e73aace1ac2721af1af002cc289e19b5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10ACC-BCA5-41A1-B8CF-9D2D594F6B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EAC639-E5EB-47EC-AE2D-97D0B2B2F1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D7BC26-1002-4265-8D3D-169465D4F645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2eb18c24-ff85-4648-aa2d-dc8f8a313da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203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R4 D 10 Management avancé des Systèmes d’information</vt:lpstr>
      <vt:lpstr>Découpage</vt:lpstr>
      <vt:lpstr>Partie « Système d’information » </vt:lpstr>
      <vt:lpstr>Planification</vt:lpstr>
      <vt:lpstr>Évaluations </vt:lpstr>
      <vt:lpstr>Impact sur les différentes compétences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 D 10 Management avancé des Systèmes d’information</dc:title>
  <dc:creator>Antoine Moulin</dc:creator>
  <cp:lastModifiedBy>Antoine Moulin</cp:lastModifiedBy>
  <cp:revision>5</cp:revision>
  <dcterms:created xsi:type="dcterms:W3CDTF">2023-01-16T16:12:24Z</dcterms:created>
  <dcterms:modified xsi:type="dcterms:W3CDTF">2023-01-16T16:34:05Z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