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6" r:id="rId9"/>
    <p:sldId id="283" r:id="rId10"/>
    <p:sldId id="276" r:id="rId11"/>
    <p:sldId id="277" r:id="rId12"/>
    <p:sldId id="267" r:id="rId13"/>
    <p:sldId id="278" r:id="rId14"/>
    <p:sldId id="279" r:id="rId15"/>
    <p:sldId id="261" r:id="rId16"/>
    <p:sldId id="268" r:id="rId17"/>
    <p:sldId id="269" r:id="rId18"/>
    <p:sldId id="280" r:id="rId19"/>
    <p:sldId id="284" r:id="rId20"/>
    <p:sldId id="281" r:id="rId21"/>
    <p:sldId id="282" r:id="rId22"/>
    <p:sldId id="285" r:id="rId23"/>
    <p:sldId id="259" r:id="rId24"/>
    <p:sldId id="263" r:id="rId25"/>
    <p:sldId id="270" r:id="rId26"/>
    <p:sldId id="271" r:id="rId27"/>
    <p:sldId id="273" r:id="rId28"/>
    <p:sldId id="286" r:id="rId29"/>
    <p:sldId id="287" r:id="rId30"/>
    <p:sldId id="288" r:id="rId31"/>
    <p:sldId id="274" r:id="rId32"/>
    <p:sldId id="275" r:id="rId33"/>
    <p:sldId id="289" r:id="rId34"/>
    <p:sldId id="272" r:id="rId35"/>
    <p:sldId id="264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oulin" userId="dd02c086-8253-43af-a9e2-db09e91e5f33" providerId="ADAL" clId="{375E5702-07D9-4515-A519-C60617010C35}"/>
    <pc:docChg chg="undo redo custSel addSld modSld">
      <pc:chgData name="Antoine Moulin" userId="dd02c086-8253-43af-a9e2-db09e91e5f33" providerId="ADAL" clId="{375E5702-07D9-4515-A519-C60617010C35}" dt="2022-10-09T18:47:34.664" v="7063" actId="20577"/>
      <pc:docMkLst>
        <pc:docMk/>
      </pc:docMkLst>
      <pc:sldChg chg="modSp mod">
        <pc:chgData name="Antoine Moulin" userId="dd02c086-8253-43af-a9e2-db09e91e5f33" providerId="ADAL" clId="{375E5702-07D9-4515-A519-C60617010C35}" dt="2022-10-09T18:43:36.831" v="6805" actId="20577"/>
        <pc:sldMkLst>
          <pc:docMk/>
          <pc:sldMk cId="2277933020" sldId="264"/>
        </pc:sldMkLst>
        <pc:spChg chg="mod">
          <ac:chgData name="Antoine Moulin" userId="dd02c086-8253-43af-a9e2-db09e91e5f33" providerId="ADAL" clId="{375E5702-07D9-4515-A519-C60617010C35}" dt="2022-10-09T18:43:36.831" v="6805" actId="20577"/>
          <ac:spMkLst>
            <pc:docMk/>
            <pc:sldMk cId="2277933020" sldId="264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8:43:06.174" v="6780" actId="20577"/>
          <ac:spMkLst>
            <pc:docMk/>
            <pc:sldMk cId="2277933020" sldId="264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47:34.664" v="7063" actId="20577"/>
        <pc:sldMkLst>
          <pc:docMk/>
          <pc:sldMk cId="636332285" sldId="265"/>
        </pc:sldMkLst>
        <pc:spChg chg="mod">
          <ac:chgData name="Antoine Moulin" userId="dd02c086-8253-43af-a9e2-db09e91e5f33" providerId="ADAL" clId="{375E5702-07D9-4515-A519-C60617010C35}" dt="2022-10-09T18:47:34.664" v="7063" actId="20577"/>
          <ac:spMkLst>
            <pc:docMk/>
            <pc:sldMk cId="636332285" sldId="265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6:55.711" v="1567" actId="12"/>
        <pc:sldMkLst>
          <pc:docMk/>
          <pc:sldMk cId="3729059749" sldId="268"/>
        </pc:sldMkLst>
        <pc:spChg chg="mod">
          <ac:chgData name="Antoine Moulin" userId="dd02c086-8253-43af-a9e2-db09e91e5f33" providerId="ADAL" clId="{375E5702-07D9-4515-A519-C60617010C35}" dt="2022-10-09T15:06:55.711" v="1567" actId="12"/>
          <ac:spMkLst>
            <pc:docMk/>
            <pc:sldMk cId="3729059749" sldId="268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26:52.260" v="4053" actId="20577"/>
        <pc:sldMkLst>
          <pc:docMk/>
          <pc:sldMk cId="1814633286" sldId="270"/>
        </pc:sldMkLst>
        <pc:spChg chg="mod">
          <ac:chgData name="Antoine Moulin" userId="dd02c086-8253-43af-a9e2-db09e91e5f33" providerId="ADAL" clId="{375E5702-07D9-4515-A519-C60617010C35}" dt="2022-10-09T15:26:52.260" v="4053" actId="20577"/>
          <ac:spMkLst>
            <pc:docMk/>
            <pc:sldMk cId="1814633286" sldId="270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40:31.436" v="6623" actId="12"/>
        <pc:sldMkLst>
          <pc:docMk/>
          <pc:sldMk cId="1808392180" sldId="272"/>
        </pc:sldMkLst>
        <pc:spChg chg="mod">
          <ac:chgData name="Antoine Moulin" userId="dd02c086-8253-43af-a9e2-db09e91e5f33" providerId="ADAL" clId="{375E5702-07D9-4515-A519-C60617010C35}" dt="2022-10-09T18:40:31.436" v="6623" actId="12"/>
          <ac:spMkLst>
            <pc:docMk/>
            <pc:sldMk cId="1808392180" sldId="272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41:47.883" v="5343" actId="27636"/>
        <pc:sldMkLst>
          <pc:docMk/>
          <pc:sldMk cId="3945945268" sldId="273"/>
        </pc:sldMkLst>
        <pc:spChg chg="mod">
          <ac:chgData name="Antoine Moulin" userId="dd02c086-8253-43af-a9e2-db09e91e5f33" providerId="ADAL" clId="{375E5702-07D9-4515-A519-C60617010C35}" dt="2022-10-09T15:41:47.883" v="5343" actId="27636"/>
          <ac:spMkLst>
            <pc:docMk/>
            <pc:sldMk cId="3945945268" sldId="273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19:13.315" v="5441" actId="20577"/>
        <pc:sldMkLst>
          <pc:docMk/>
          <pc:sldMk cId="2772689659" sldId="274"/>
        </pc:sldMkLst>
        <pc:spChg chg="mod">
          <ac:chgData name="Antoine Moulin" userId="dd02c086-8253-43af-a9e2-db09e91e5f33" providerId="ADAL" clId="{375E5702-07D9-4515-A519-C60617010C35}" dt="2022-10-09T18:19:13.315" v="5441" actId="20577"/>
          <ac:spMkLst>
            <pc:docMk/>
            <pc:sldMk cId="2772689659" sldId="274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22:27.615" v="5944" actId="20577"/>
        <pc:sldMkLst>
          <pc:docMk/>
          <pc:sldMk cId="2623365746" sldId="275"/>
        </pc:sldMkLst>
        <pc:spChg chg="mod">
          <ac:chgData name="Antoine Moulin" userId="dd02c086-8253-43af-a9e2-db09e91e5f33" providerId="ADAL" clId="{375E5702-07D9-4515-A519-C60617010C35}" dt="2022-10-09T18:22:27.615" v="5944" actId="20577"/>
          <ac:spMkLst>
            <pc:docMk/>
            <pc:sldMk cId="2623365746" sldId="275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4:53:15.041" v="276" actId="20577"/>
        <pc:sldMkLst>
          <pc:docMk/>
          <pc:sldMk cId="2160402836" sldId="276"/>
        </pc:sldMkLst>
        <pc:spChg chg="mod">
          <ac:chgData name="Antoine Moulin" userId="dd02c086-8253-43af-a9e2-db09e91e5f33" providerId="ADAL" clId="{375E5702-07D9-4515-A519-C60617010C35}" dt="2022-10-09T14:53:15.041" v="276" actId="20577"/>
          <ac:spMkLst>
            <pc:docMk/>
            <pc:sldMk cId="2160402836" sldId="276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4:55:01.275" v="466" actId="20577"/>
        <pc:sldMkLst>
          <pc:docMk/>
          <pc:sldMk cId="2362096090" sldId="277"/>
        </pc:sldMkLst>
        <pc:spChg chg="mod">
          <ac:chgData name="Antoine Moulin" userId="dd02c086-8253-43af-a9e2-db09e91e5f33" providerId="ADAL" clId="{375E5702-07D9-4515-A519-C60617010C35}" dt="2022-10-09T14:55:01.275" v="466" actId="20577"/>
          <ac:spMkLst>
            <pc:docMk/>
            <pc:sldMk cId="2362096090" sldId="277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7:11.369" v="1571" actId="12"/>
        <pc:sldMkLst>
          <pc:docMk/>
          <pc:sldMk cId="2771295796" sldId="278"/>
        </pc:sldMkLst>
        <pc:spChg chg="mod">
          <ac:chgData name="Antoine Moulin" userId="dd02c086-8253-43af-a9e2-db09e91e5f33" providerId="ADAL" clId="{375E5702-07D9-4515-A519-C60617010C35}" dt="2022-10-09T15:07:11.369" v="1571" actId="12"/>
          <ac:spMkLst>
            <pc:docMk/>
            <pc:sldMk cId="2771295796" sldId="278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7:06.084" v="1570" actId="12"/>
        <pc:sldMkLst>
          <pc:docMk/>
          <pc:sldMk cId="771691107" sldId="279"/>
        </pc:sldMkLst>
        <pc:spChg chg="mod">
          <ac:chgData name="Antoine Moulin" userId="dd02c086-8253-43af-a9e2-db09e91e5f33" providerId="ADAL" clId="{375E5702-07D9-4515-A519-C60617010C35}" dt="2022-10-09T15:07:06.084" v="1570" actId="12"/>
          <ac:spMkLst>
            <pc:docMk/>
            <pc:sldMk cId="771691107" sldId="279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11:08.371" v="2013" actId="20577"/>
        <pc:sldMkLst>
          <pc:docMk/>
          <pc:sldMk cId="4256858293" sldId="280"/>
        </pc:sldMkLst>
        <pc:spChg chg="mod">
          <ac:chgData name="Antoine Moulin" userId="dd02c086-8253-43af-a9e2-db09e91e5f33" providerId="ADAL" clId="{375E5702-07D9-4515-A519-C60617010C35}" dt="2022-10-09T15:11:08.371" v="2013" actId="20577"/>
          <ac:spMkLst>
            <pc:docMk/>
            <pc:sldMk cId="4256858293" sldId="280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5:10:47.551" v="2008" actId="27636"/>
          <ac:spMkLst>
            <pc:docMk/>
            <pc:sldMk cId="4256858293" sldId="280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19:52.456" v="3032" actId="20577"/>
        <pc:sldMkLst>
          <pc:docMk/>
          <pc:sldMk cId="4186934002" sldId="281"/>
        </pc:sldMkLst>
        <pc:spChg chg="mod">
          <ac:chgData name="Antoine Moulin" userId="dd02c086-8253-43af-a9e2-db09e91e5f33" providerId="ADAL" clId="{375E5702-07D9-4515-A519-C60617010C35}" dt="2022-10-09T15:19:52.456" v="3032" actId="20577"/>
          <ac:spMkLst>
            <pc:docMk/>
            <pc:sldMk cId="4186934002" sldId="281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22:55.973" v="3439" actId="20577"/>
        <pc:sldMkLst>
          <pc:docMk/>
          <pc:sldMk cId="4052027298" sldId="282"/>
        </pc:sldMkLst>
        <pc:spChg chg="mod">
          <ac:chgData name="Antoine Moulin" userId="dd02c086-8253-43af-a9e2-db09e91e5f33" providerId="ADAL" clId="{375E5702-07D9-4515-A519-C60617010C35}" dt="2022-10-09T15:22:55.973" v="3439" actId="20577"/>
          <ac:spMkLst>
            <pc:docMk/>
            <pc:sldMk cId="4052027298" sldId="282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5:22:51.420" v="3435" actId="20577"/>
          <ac:spMkLst>
            <pc:docMk/>
            <pc:sldMk cId="4052027298" sldId="282"/>
            <ac:spMk id="3" creationId="{00000000-0000-0000-0000-000000000000}"/>
          </ac:spMkLst>
        </pc:spChg>
      </pc:sldChg>
      <pc:sldChg chg="modSp new mod">
        <pc:chgData name="Antoine Moulin" userId="dd02c086-8253-43af-a9e2-db09e91e5f33" providerId="ADAL" clId="{375E5702-07D9-4515-A519-C60617010C35}" dt="2022-10-09T15:14:17.023" v="2410" actId="20577"/>
        <pc:sldMkLst>
          <pc:docMk/>
          <pc:sldMk cId="538926749" sldId="284"/>
        </pc:sldMkLst>
        <pc:spChg chg="mod">
          <ac:chgData name="Antoine Moulin" userId="dd02c086-8253-43af-a9e2-db09e91e5f33" providerId="ADAL" clId="{375E5702-07D9-4515-A519-C60617010C35}" dt="2022-10-09T15:11:13.683" v="2018" actId="20577"/>
          <ac:spMkLst>
            <pc:docMk/>
            <pc:sldMk cId="538926749" sldId="284"/>
            <ac:spMk id="2" creationId="{5D9778D0-884D-882F-8543-1D68E425EBA5}"/>
          </ac:spMkLst>
        </pc:spChg>
        <pc:spChg chg="mod">
          <ac:chgData name="Antoine Moulin" userId="dd02c086-8253-43af-a9e2-db09e91e5f33" providerId="ADAL" clId="{375E5702-07D9-4515-A519-C60617010C35}" dt="2022-10-09T15:14:17.023" v="2410" actId="20577"/>
          <ac:spMkLst>
            <pc:docMk/>
            <pc:sldMk cId="538926749" sldId="284"/>
            <ac:spMk id="3" creationId="{FD6DD42F-6B0B-4B6F-4C00-DFE2D390BFB4}"/>
          </ac:spMkLst>
        </pc:spChg>
      </pc:sldChg>
      <pc:sldChg chg="modSp new mod">
        <pc:chgData name="Antoine Moulin" userId="dd02c086-8253-43af-a9e2-db09e91e5f33" providerId="ADAL" clId="{375E5702-07D9-4515-A519-C60617010C35}" dt="2022-10-09T15:24:37.268" v="3738" actId="15"/>
        <pc:sldMkLst>
          <pc:docMk/>
          <pc:sldMk cId="2752709916" sldId="285"/>
        </pc:sldMkLst>
        <pc:spChg chg="mod">
          <ac:chgData name="Antoine Moulin" userId="dd02c086-8253-43af-a9e2-db09e91e5f33" providerId="ADAL" clId="{375E5702-07D9-4515-A519-C60617010C35}" dt="2022-10-09T15:23:08.502" v="3442" actId="20577"/>
          <ac:spMkLst>
            <pc:docMk/>
            <pc:sldMk cId="2752709916" sldId="285"/>
            <ac:spMk id="2" creationId="{8F6F28D2-CC43-8650-A9E0-BF5A64801B46}"/>
          </ac:spMkLst>
        </pc:spChg>
        <pc:spChg chg="mod">
          <ac:chgData name="Antoine Moulin" userId="dd02c086-8253-43af-a9e2-db09e91e5f33" providerId="ADAL" clId="{375E5702-07D9-4515-A519-C60617010C35}" dt="2022-10-09T15:24:37.268" v="3738" actId="15"/>
          <ac:spMkLst>
            <pc:docMk/>
            <pc:sldMk cId="2752709916" sldId="285"/>
            <ac:spMk id="3" creationId="{0654C83C-23FD-DE2B-7E91-F1EEF66C804A}"/>
          </ac:spMkLst>
        </pc:spChg>
      </pc:sldChg>
      <pc:sldChg chg="modSp new mod">
        <pc:chgData name="Antoine Moulin" userId="dd02c086-8253-43af-a9e2-db09e91e5f33" providerId="ADAL" clId="{375E5702-07D9-4515-A519-C60617010C35}" dt="2022-10-09T15:38:38.917" v="4825" actId="20577"/>
        <pc:sldMkLst>
          <pc:docMk/>
          <pc:sldMk cId="907035696" sldId="286"/>
        </pc:sldMkLst>
        <pc:spChg chg="mod">
          <ac:chgData name="Antoine Moulin" userId="dd02c086-8253-43af-a9e2-db09e91e5f33" providerId="ADAL" clId="{375E5702-07D9-4515-A519-C60617010C35}" dt="2022-10-09T15:37:31.674" v="4655" actId="20577"/>
          <ac:spMkLst>
            <pc:docMk/>
            <pc:sldMk cId="907035696" sldId="286"/>
            <ac:spMk id="2" creationId="{902CAC5E-D6CC-9B1F-C025-47CECC649474}"/>
          </ac:spMkLst>
        </pc:spChg>
        <pc:spChg chg="mod">
          <ac:chgData name="Antoine Moulin" userId="dd02c086-8253-43af-a9e2-db09e91e5f33" providerId="ADAL" clId="{375E5702-07D9-4515-A519-C60617010C35}" dt="2022-10-09T15:38:38.917" v="4825" actId="20577"/>
          <ac:spMkLst>
            <pc:docMk/>
            <pc:sldMk cId="907035696" sldId="286"/>
            <ac:spMk id="3" creationId="{6297B9E0-5E92-A53B-E652-5CCD4DD54059}"/>
          </ac:spMkLst>
        </pc:spChg>
      </pc:sldChg>
      <pc:sldChg chg="addSp delSp modSp new mod">
        <pc:chgData name="Antoine Moulin" userId="dd02c086-8253-43af-a9e2-db09e91e5f33" providerId="ADAL" clId="{375E5702-07D9-4515-A519-C60617010C35}" dt="2022-10-09T15:33:58.646" v="4424" actId="20577"/>
        <pc:sldMkLst>
          <pc:docMk/>
          <pc:sldMk cId="4158246547" sldId="287"/>
        </pc:sldMkLst>
        <pc:spChg chg="mod">
          <ac:chgData name="Antoine Moulin" userId="dd02c086-8253-43af-a9e2-db09e91e5f33" providerId="ADAL" clId="{375E5702-07D9-4515-A519-C60617010C35}" dt="2022-10-09T15:33:58.646" v="4424" actId="20577"/>
          <ac:spMkLst>
            <pc:docMk/>
            <pc:sldMk cId="4158246547" sldId="287"/>
            <ac:spMk id="2" creationId="{0A76CC7C-E13A-3E10-1FEC-64A9B65401D2}"/>
          </ac:spMkLst>
        </pc:spChg>
        <pc:spChg chg="del">
          <ac:chgData name="Antoine Moulin" userId="dd02c086-8253-43af-a9e2-db09e91e5f33" providerId="ADAL" clId="{375E5702-07D9-4515-A519-C60617010C35}" dt="2022-10-09T15:32:46.614" v="4298" actId="1032"/>
          <ac:spMkLst>
            <pc:docMk/>
            <pc:sldMk cId="4158246547" sldId="287"/>
            <ac:spMk id="3" creationId="{7AC40162-4847-615D-E15F-ABA4BE3ED301}"/>
          </ac:spMkLst>
        </pc:spChg>
        <pc:graphicFrameChg chg="add mod modGraphic">
          <ac:chgData name="Antoine Moulin" userId="dd02c086-8253-43af-a9e2-db09e91e5f33" providerId="ADAL" clId="{375E5702-07D9-4515-A519-C60617010C35}" dt="2022-10-09T15:33:49.727" v="4409" actId="20577"/>
          <ac:graphicFrameMkLst>
            <pc:docMk/>
            <pc:sldMk cId="4158246547" sldId="287"/>
            <ac:graphicFrameMk id="4" creationId="{D14D46A2-EBEF-AEC1-648F-F445380BB575}"/>
          </ac:graphicFrameMkLst>
        </pc:graphicFrameChg>
      </pc:sldChg>
      <pc:sldChg chg="addSp delSp modSp new mod">
        <pc:chgData name="Antoine Moulin" userId="dd02c086-8253-43af-a9e2-db09e91e5f33" providerId="ADAL" clId="{375E5702-07D9-4515-A519-C60617010C35}" dt="2022-10-09T15:36:32.353" v="4604" actId="1076"/>
        <pc:sldMkLst>
          <pc:docMk/>
          <pc:sldMk cId="2045175455" sldId="288"/>
        </pc:sldMkLst>
        <pc:spChg chg="mod">
          <ac:chgData name="Antoine Moulin" userId="dd02c086-8253-43af-a9e2-db09e91e5f33" providerId="ADAL" clId="{375E5702-07D9-4515-A519-C60617010C35}" dt="2022-10-09T15:34:26.558" v="4443" actId="20577"/>
          <ac:spMkLst>
            <pc:docMk/>
            <pc:sldMk cId="2045175455" sldId="288"/>
            <ac:spMk id="2" creationId="{3FC0DA4C-838E-9989-3EF4-22D7272BECB0}"/>
          </ac:spMkLst>
        </pc:spChg>
        <pc:spChg chg="del">
          <ac:chgData name="Antoine Moulin" userId="dd02c086-8253-43af-a9e2-db09e91e5f33" providerId="ADAL" clId="{375E5702-07D9-4515-A519-C60617010C35}" dt="2022-10-09T15:35:28.296" v="4450" actId="478"/>
          <ac:spMkLst>
            <pc:docMk/>
            <pc:sldMk cId="2045175455" sldId="288"/>
            <ac:spMk id="3" creationId="{421D11FF-0B79-F2E2-7679-EF35B2AB0231}"/>
          </ac:spMkLst>
        </pc:spChg>
        <pc:spChg chg="add mod">
          <ac:chgData name="Antoine Moulin" userId="dd02c086-8253-43af-a9e2-db09e91e5f33" providerId="ADAL" clId="{375E5702-07D9-4515-A519-C60617010C35}" dt="2022-10-09T15:35:05.028" v="4447" actId="1582"/>
          <ac:spMkLst>
            <pc:docMk/>
            <pc:sldMk cId="2045175455" sldId="288"/>
            <ac:spMk id="5" creationId="{523CD0FE-3D31-F870-B53F-453857847329}"/>
          </ac:spMkLst>
        </pc:spChg>
        <pc:spChg chg="add mod">
          <ac:chgData name="Antoine Moulin" userId="dd02c086-8253-43af-a9e2-db09e91e5f33" providerId="ADAL" clId="{375E5702-07D9-4515-A519-C60617010C35}" dt="2022-10-09T15:35:16.135" v="4449" actId="14100"/>
          <ac:spMkLst>
            <pc:docMk/>
            <pc:sldMk cId="2045175455" sldId="288"/>
            <ac:spMk id="6" creationId="{4B648195-5741-ADD5-DA23-F04E601FF36A}"/>
          </ac:spMkLst>
        </pc:spChg>
        <pc:spChg chg="add mod">
          <ac:chgData name="Antoine Moulin" userId="dd02c086-8253-43af-a9e2-db09e91e5f33" providerId="ADAL" clId="{375E5702-07D9-4515-A519-C60617010C35}" dt="2022-10-09T15:35:50.810" v="4493" actId="122"/>
          <ac:spMkLst>
            <pc:docMk/>
            <pc:sldMk cId="2045175455" sldId="288"/>
            <ac:spMk id="7" creationId="{D7A6D062-FD5E-B4F2-B2AC-EEA9A3F1E589}"/>
          </ac:spMkLst>
        </pc:spChg>
        <pc:spChg chg="add mod">
          <ac:chgData name="Antoine Moulin" userId="dd02c086-8253-43af-a9e2-db09e91e5f33" providerId="ADAL" clId="{375E5702-07D9-4515-A519-C60617010C35}" dt="2022-10-09T15:36:32.353" v="4604" actId="1076"/>
          <ac:spMkLst>
            <pc:docMk/>
            <pc:sldMk cId="2045175455" sldId="288"/>
            <ac:spMk id="8" creationId="{76CB2C2B-6A37-6FDE-0B3D-98FCE100AD63}"/>
          </ac:spMkLst>
        </pc:spChg>
        <pc:graphicFrameChg chg="add mod">
          <ac:chgData name="Antoine Moulin" userId="dd02c086-8253-43af-a9e2-db09e91e5f33" providerId="ADAL" clId="{375E5702-07D9-4515-A519-C60617010C35}" dt="2022-10-09T15:34:36.422" v="4445" actId="14100"/>
          <ac:graphicFrameMkLst>
            <pc:docMk/>
            <pc:sldMk cId="2045175455" sldId="288"/>
            <ac:graphicFrameMk id="4" creationId="{46DFD270-B5A0-BA6A-A304-8024B6F46B48}"/>
          </ac:graphicFrameMkLst>
        </pc:graphicFrameChg>
      </pc:sldChg>
      <pc:sldChg chg="modSp new mod">
        <pc:chgData name="Antoine Moulin" userId="dd02c086-8253-43af-a9e2-db09e91e5f33" providerId="ADAL" clId="{375E5702-07D9-4515-A519-C60617010C35}" dt="2022-10-09T18:37:26.814" v="6185" actId="20577"/>
        <pc:sldMkLst>
          <pc:docMk/>
          <pc:sldMk cId="1317881666" sldId="289"/>
        </pc:sldMkLst>
        <pc:spChg chg="mod">
          <ac:chgData name="Antoine Moulin" userId="dd02c086-8253-43af-a9e2-db09e91e5f33" providerId="ADAL" clId="{375E5702-07D9-4515-A519-C60617010C35}" dt="2022-10-09T18:24:46.491" v="5973" actId="20577"/>
          <ac:spMkLst>
            <pc:docMk/>
            <pc:sldMk cId="1317881666" sldId="289"/>
            <ac:spMk id="2" creationId="{2AB575CE-5219-3C13-13EB-50679383DBDD}"/>
          </ac:spMkLst>
        </pc:spChg>
        <pc:spChg chg="mod">
          <ac:chgData name="Antoine Moulin" userId="dd02c086-8253-43af-a9e2-db09e91e5f33" providerId="ADAL" clId="{375E5702-07D9-4515-A519-C60617010C35}" dt="2022-10-09T18:37:26.814" v="6185" actId="20577"/>
          <ac:spMkLst>
            <pc:docMk/>
            <pc:sldMk cId="1317881666" sldId="289"/>
            <ac:spMk id="3" creationId="{27356B63-20FE-779C-9829-C3C901F90982}"/>
          </ac:spMkLst>
        </pc:spChg>
      </pc:sldChg>
    </pc:docChg>
  </pc:docChgLst>
  <pc:docChgLst>
    <pc:chgData name="Maxime Montouro" userId="e4dc91ef86edc8ba" providerId="LiveId" clId="{C4E57073-B70A-43D9-9FAA-5ED7AEE16359}"/>
    <pc:docChg chg="custSel addSld delSld modSld">
      <pc:chgData name="Maxime Montouro" userId="e4dc91ef86edc8ba" providerId="LiveId" clId="{C4E57073-B70A-43D9-9FAA-5ED7AEE16359}" dt="2024-01-11T17:19:41.473" v="8" actId="47"/>
      <pc:docMkLst>
        <pc:docMk/>
      </pc:docMkLst>
      <pc:sldChg chg="modSp mod">
        <pc:chgData name="Maxime Montouro" userId="e4dc91ef86edc8ba" providerId="LiveId" clId="{C4E57073-B70A-43D9-9FAA-5ED7AEE16359}" dt="2023-12-13T16:43:57.803" v="5" actId="20577"/>
        <pc:sldMkLst>
          <pc:docMk/>
          <pc:sldMk cId="3945945268" sldId="273"/>
        </pc:sldMkLst>
        <pc:spChg chg="mod">
          <ac:chgData name="Maxime Montouro" userId="e4dc91ef86edc8ba" providerId="LiveId" clId="{C4E57073-B70A-43D9-9FAA-5ED7AEE16359}" dt="2023-12-13T16:43:57.803" v="5" actId="20577"/>
          <ac:spMkLst>
            <pc:docMk/>
            <pc:sldMk cId="3945945268" sldId="273"/>
            <ac:spMk id="3" creationId="{00000000-0000-0000-0000-000000000000}"/>
          </ac:spMkLst>
        </pc:spChg>
      </pc:sldChg>
      <pc:sldChg chg="modSp mod">
        <pc:chgData name="Maxime Montouro" userId="e4dc91ef86edc8ba" providerId="LiveId" clId="{C4E57073-B70A-43D9-9FAA-5ED7AEE16359}" dt="2023-12-13T16:14:00.961" v="0" actId="33524"/>
        <pc:sldMkLst>
          <pc:docMk/>
          <pc:sldMk cId="2160402836" sldId="276"/>
        </pc:sldMkLst>
        <pc:spChg chg="mod">
          <ac:chgData name="Maxime Montouro" userId="e4dc91ef86edc8ba" providerId="LiveId" clId="{C4E57073-B70A-43D9-9FAA-5ED7AEE16359}" dt="2023-12-13T16:14:00.961" v="0" actId="33524"/>
          <ac:spMkLst>
            <pc:docMk/>
            <pc:sldMk cId="2160402836" sldId="276"/>
            <ac:spMk id="3" creationId="{00000000-0000-0000-0000-000000000000}"/>
          </ac:spMkLst>
        </pc:spChg>
      </pc:sldChg>
      <pc:sldChg chg="modSp mod">
        <pc:chgData name="Maxime Montouro" userId="e4dc91ef86edc8ba" providerId="LiveId" clId="{C4E57073-B70A-43D9-9FAA-5ED7AEE16359}" dt="2023-12-13T16:28:33.825" v="1" actId="20577"/>
        <pc:sldMkLst>
          <pc:docMk/>
          <pc:sldMk cId="538926749" sldId="284"/>
        </pc:sldMkLst>
        <pc:spChg chg="mod">
          <ac:chgData name="Maxime Montouro" userId="e4dc91ef86edc8ba" providerId="LiveId" clId="{C4E57073-B70A-43D9-9FAA-5ED7AEE16359}" dt="2023-12-13T16:28:33.825" v="1" actId="20577"/>
          <ac:spMkLst>
            <pc:docMk/>
            <pc:sldMk cId="538926749" sldId="284"/>
            <ac:spMk id="3" creationId="{FD6DD42F-6B0B-4B6F-4C00-DFE2D390BFB4}"/>
          </ac:spMkLst>
        </pc:spChg>
      </pc:sldChg>
      <pc:sldChg chg="modSp mod">
        <pc:chgData name="Maxime Montouro" userId="e4dc91ef86edc8ba" providerId="LiveId" clId="{C4E57073-B70A-43D9-9FAA-5ED7AEE16359}" dt="2023-12-13T16:37:40.908" v="2" actId="33524"/>
        <pc:sldMkLst>
          <pc:docMk/>
          <pc:sldMk cId="2752709916" sldId="285"/>
        </pc:sldMkLst>
        <pc:spChg chg="mod">
          <ac:chgData name="Maxime Montouro" userId="e4dc91ef86edc8ba" providerId="LiveId" clId="{C4E57073-B70A-43D9-9FAA-5ED7AEE16359}" dt="2023-12-13T16:37:40.908" v="2" actId="33524"/>
          <ac:spMkLst>
            <pc:docMk/>
            <pc:sldMk cId="2752709916" sldId="285"/>
            <ac:spMk id="3" creationId="{0654C83C-23FD-DE2B-7E91-F1EEF66C804A}"/>
          </ac:spMkLst>
        </pc:spChg>
      </pc:sldChg>
      <pc:sldChg chg="modSp mod">
        <pc:chgData name="Maxime Montouro" userId="e4dc91ef86edc8ba" providerId="LiveId" clId="{C4E57073-B70A-43D9-9FAA-5ED7AEE16359}" dt="2023-12-13T16:55:46.386" v="6" actId="1036"/>
        <pc:sldMkLst>
          <pc:docMk/>
          <pc:sldMk cId="4158246547" sldId="287"/>
        </pc:sldMkLst>
        <pc:spChg chg="mod">
          <ac:chgData name="Maxime Montouro" userId="e4dc91ef86edc8ba" providerId="LiveId" clId="{C4E57073-B70A-43D9-9FAA-5ED7AEE16359}" dt="2023-12-13T16:55:46.386" v="6" actId="1036"/>
          <ac:spMkLst>
            <pc:docMk/>
            <pc:sldMk cId="4158246547" sldId="287"/>
            <ac:spMk id="2" creationId="{0A76CC7C-E13A-3E10-1FEC-64A9B65401D2}"/>
          </ac:spMkLst>
        </pc:spChg>
      </pc:sldChg>
      <pc:sldChg chg="new del">
        <pc:chgData name="Maxime Montouro" userId="e4dc91ef86edc8ba" providerId="LiveId" clId="{C4E57073-B70A-43D9-9FAA-5ED7AEE16359}" dt="2024-01-11T17:19:41.473" v="8" actId="47"/>
        <pc:sldMkLst>
          <pc:docMk/>
          <pc:sldMk cId="932014916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D76F0-CA58-4945-BF5E-8CA1CEF9F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0C1503B-D936-4BCD-8209-6D1F6744A314}">
      <dgm:prSet phldrT="[Texte]"/>
      <dgm:spPr/>
      <dgm:t>
        <a:bodyPr/>
        <a:lstStyle/>
        <a:p>
          <a:r>
            <a:rPr lang="fr-FR" dirty="0"/>
            <a:t>Besoin d’accomplissement</a:t>
          </a:r>
        </a:p>
      </dgm:t>
    </dgm:pt>
    <dgm:pt modelId="{41B95BFE-942B-4BAB-BD26-852E7CFACF55}" type="parTrans" cxnId="{699F1B85-F56C-488B-8DAE-9695B2FE3FA8}">
      <dgm:prSet/>
      <dgm:spPr/>
      <dgm:t>
        <a:bodyPr/>
        <a:lstStyle/>
        <a:p>
          <a:endParaRPr lang="fr-FR"/>
        </a:p>
      </dgm:t>
    </dgm:pt>
    <dgm:pt modelId="{A1791D81-2890-4F21-A017-3C4EB12AAAE2}" type="sibTrans" cxnId="{699F1B85-F56C-488B-8DAE-9695B2FE3FA8}">
      <dgm:prSet/>
      <dgm:spPr/>
      <dgm:t>
        <a:bodyPr/>
        <a:lstStyle/>
        <a:p>
          <a:endParaRPr lang="fr-FR"/>
        </a:p>
      </dgm:t>
    </dgm:pt>
    <dgm:pt modelId="{7652E872-CBEC-4CFC-BBFA-2BF69EF58FBF}">
      <dgm:prSet phldrT="[Texte]"/>
      <dgm:spPr/>
      <dgm:t>
        <a:bodyPr/>
        <a:lstStyle/>
        <a:p>
          <a:r>
            <a:rPr lang="fr-FR" dirty="0"/>
            <a:t>Besoin d’appartenance</a:t>
          </a:r>
        </a:p>
      </dgm:t>
    </dgm:pt>
    <dgm:pt modelId="{6B5AAC8A-2B88-4846-B250-6CA56C256B9E}" type="parTrans" cxnId="{CF498FC6-8109-484F-9CEE-2E6FD30EF511}">
      <dgm:prSet/>
      <dgm:spPr/>
      <dgm:t>
        <a:bodyPr/>
        <a:lstStyle/>
        <a:p>
          <a:endParaRPr lang="fr-FR"/>
        </a:p>
      </dgm:t>
    </dgm:pt>
    <dgm:pt modelId="{264D98D5-C0E6-4466-9856-DA406E7AE4FF}" type="sibTrans" cxnId="{CF498FC6-8109-484F-9CEE-2E6FD30EF511}">
      <dgm:prSet/>
      <dgm:spPr/>
      <dgm:t>
        <a:bodyPr/>
        <a:lstStyle/>
        <a:p>
          <a:endParaRPr lang="fr-FR"/>
        </a:p>
      </dgm:t>
    </dgm:pt>
    <dgm:pt modelId="{6D267945-1D49-4546-B72B-CE50E23494B3}">
      <dgm:prSet phldrT="[Texte]"/>
      <dgm:spPr/>
      <dgm:t>
        <a:bodyPr/>
        <a:lstStyle/>
        <a:p>
          <a:r>
            <a:rPr lang="fr-FR" dirty="0"/>
            <a:t>Besoin de sécurité</a:t>
          </a:r>
        </a:p>
      </dgm:t>
    </dgm:pt>
    <dgm:pt modelId="{03BF6E11-12AF-44D7-9CB9-8E9BD7C1961F}" type="parTrans" cxnId="{FFB2F7AA-DC90-41BC-9675-C2C811D68495}">
      <dgm:prSet/>
      <dgm:spPr/>
      <dgm:t>
        <a:bodyPr/>
        <a:lstStyle/>
        <a:p>
          <a:endParaRPr lang="fr-FR"/>
        </a:p>
      </dgm:t>
    </dgm:pt>
    <dgm:pt modelId="{2CC8E99B-0CBE-4B1D-9229-5C4D42DCCA5C}" type="sibTrans" cxnId="{FFB2F7AA-DC90-41BC-9675-C2C811D68495}">
      <dgm:prSet/>
      <dgm:spPr/>
      <dgm:t>
        <a:bodyPr/>
        <a:lstStyle/>
        <a:p>
          <a:endParaRPr lang="fr-FR"/>
        </a:p>
      </dgm:t>
    </dgm:pt>
    <dgm:pt modelId="{5A18024D-E141-4088-BC8E-ADF1CDC9C9A1}">
      <dgm:prSet phldrT="[Texte]"/>
      <dgm:spPr/>
      <dgm:t>
        <a:bodyPr/>
        <a:lstStyle/>
        <a:p>
          <a:r>
            <a:rPr lang="fr-FR" dirty="0"/>
            <a:t>Besoin d’estime</a:t>
          </a:r>
        </a:p>
      </dgm:t>
    </dgm:pt>
    <dgm:pt modelId="{991C4FD1-5A24-4C55-B58F-9F8EDC517C60}" type="parTrans" cxnId="{2D486BDC-12D7-4F03-8631-8FD053ABDC95}">
      <dgm:prSet/>
      <dgm:spPr/>
      <dgm:t>
        <a:bodyPr/>
        <a:lstStyle/>
        <a:p>
          <a:endParaRPr lang="fr-FR"/>
        </a:p>
      </dgm:t>
    </dgm:pt>
    <dgm:pt modelId="{A6E0B057-58D5-43CD-9957-400607F6623F}" type="sibTrans" cxnId="{2D486BDC-12D7-4F03-8631-8FD053ABDC95}">
      <dgm:prSet/>
      <dgm:spPr/>
      <dgm:t>
        <a:bodyPr/>
        <a:lstStyle/>
        <a:p>
          <a:endParaRPr lang="fr-FR"/>
        </a:p>
      </dgm:t>
    </dgm:pt>
    <dgm:pt modelId="{C4601BD1-3519-4459-B0F9-4D8B05DC6D51}">
      <dgm:prSet phldrT="[Texte]"/>
      <dgm:spPr/>
      <dgm:t>
        <a:bodyPr/>
        <a:lstStyle/>
        <a:p>
          <a:r>
            <a:rPr lang="fr-FR" dirty="0"/>
            <a:t>Besoin physiologique</a:t>
          </a:r>
        </a:p>
      </dgm:t>
    </dgm:pt>
    <dgm:pt modelId="{3CE1BE38-F65B-4359-A23C-745F3B8E9E6E}" type="parTrans" cxnId="{A8D1134C-0DDE-465D-AE35-A1513D7F2836}">
      <dgm:prSet/>
      <dgm:spPr/>
      <dgm:t>
        <a:bodyPr/>
        <a:lstStyle/>
        <a:p>
          <a:endParaRPr lang="fr-FR"/>
        </a:p>
      </dgm:t>
    </dgm:pt>
    <dgm:pt modelId="{019AF386-EA17-4665-956D-1290CAD98635}" type="sibTrans" cxnId="{A8D1134C-0DDE-465D-AE35-A1513D7F2836}">
      <dgm:prSet/>
      <dgm:spPr/>
      <dgm:t>
        <a:bodyPr/>
        <a:lstStyle/>
        <a:p>
          <a:endParaRPr lang="fr-FR"/>
        </a:p>
      </dgm:t>
    </dgm:pt>
    <dgm:pt modelId="{7CB441A5-59D9-4029-8621-3BBF43E5FA6B}" type="pres">
      <dgm:prSet presAssocID="{3C5D76F0-CA58-4945-BF5E-8CA1CEF9F963}" presName="Name0" presStyleCnt="0">
        <dgm:presLayoutVars>
          <dgm:dir/>
          <dgm:animLvl val="lvl"/>
          <dgm:resizeHandles val="exact"/>
        </dgm:presLayoutVars>
      </dgm:prSet>
      <dgm:spPr/>
    </dgm:pt>
    <dgm:pt modelId="{4C9CE51F-DB5B-48E8-8D42-1A8C16DB8259}" type="pres">
      <dgm:prSet presAssocID="{80C1503B-D936-4BCD-8209-6D1F6744A314}" presName="Name8" presStyleCnt="0"/>
      <dgm:spPr/>
    </dgm:pt>
    <dgm:pt modelId="{3CC4758B-68EA-40ED-BF5D-14D58080097B}" type="pres">
      <dgm:prSet presAssocID="{80C1503B-D936-4BCD-8209-6D1F6744A314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B3839B-3233-49FB-8616-07FE7FFD1095}" type="pres">
      <dgm:prSet presAssocID="{80C1503B-D936-4BCD-8209-6D1F6744A3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58B25-4AB6-4DC5-A0FA-4686725CEAC4}" type="pres">
      <dgm:prSet presAssocID="{5A18024D-E141-4088-BC8E-ADF1CDC9C9A1}" presName="Name8" presStyleCnt="0"/>
      <dgm:spPr/>
    </dgm:pt>
    <dgm:pt modelId="{AD6CBAEF-D364-4F37-888D-8E2E9135DCD4}" type="pres">
      <dgm:prSet presAssocID="{5A18024D-E141-4088-BC8E-ADF1CDC9C9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B385E3F9-3C45-4AA2-9EBF-FEB0E2EF48F1}" type="pres">
      <dgm:prSet presAssocID="{5A18024D-E141-4088-BC8E-ADF1CDC9C9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2D0CDF-F1DB-4043-887F-9FACA4158D3C}" type="pres">
      <dgm:prSet presAssocID="{7652E872-CBEC-4CFC-BBFA-2BF69EF58FBF}" presName="Name8" presStyleCnt="0"/>
      <dgm:spPr/>
    </dgm:pt>
    <dgm:pt modelId="{4F1FA624-94C4-4750-8C90-B6EB17C1DAEA}" type="pres">
      <dgm:prSet presAssocID="{7652E872-CBEC-4CFC-BBFA-2BF69EF58FBF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700542-835C-4402-86F2-893660B430C1}" type="pres">
      <dgm:prSet presAssocID="{7652E872-CBEC-4CFC-BBFA-2BF69EF58F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D41F17-85FD-45DE-BDCF-21026ACE937C}" type="pres">
      <dgm:prSet presAssocID="{6D267945-1D49-4546-B72B-CE50E23494B3}" presName="Name8" presStyleCnt="0"/>
      <dgm:spPr/>
    </dgm:pt>
    <dgm:pt modelId="{C8A0F7D6-77FC-4808-ACD4-9AF22E87D03D}" type="pres">
      <dgm:prSet presAssocID="{6D267945-1D49-4546-B72B-CE50E23494B3}" presName="level" presStyleLbl="node1" presStyleIdx="3" presStyleCnt="5">
        <dgm:presLayoutVars>
          <dgm:chMax val="1"/>
          <dgm:bulletEnabled val="1"/>
        </dgm:presLayoutVars>
      </dgm:prSet>
      <dgm:spPr/>
    </dgm:pt>
    <dgm:pt modelId="{8D524EFE-587A-446A-B797-0BE50FAB61DB}" type="pres">
      <dgm:prSet presAssocID="{6D267945-1D49-4546-B72B-CE50E23494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8D2118-EADB-4261-AE52-B8C502645738}" type="pres">
      <dgm:prSet presAssocID="{C4601BD1-3519-4459-B0F9-4D8B05DC6D51}" presName="Name8" presStyleCnt="0"/>
      <dgm:spPr/>
    </dgm:pt>
    <dgm:pt modelId="{EF7459F1-8301-4BFE-A91E-1A3E3867AACC}" type="pres">
      <dgm:prSet presAssocID="{C4601BD1-3519-4459-B0F9-4D8B05DC6D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932C08E8-97F7-456D-B126-3E2DF055C1D9}" type="pres">
      <dgm:prSet presAssocID="{C4601BD1-3519-4459-B0F9-4D8B05DC6D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E5695F-0A2C-47CE-8CB0-25311A599E8B}" type="presOf" srcId="{6D267945-1D49-4546-B72B-CE50E23494B3}" destId="{8D524EFE-587A-446A-B797-0BE50FAB61DB}" srcOrd="1" destOrd="0" presId="urn:microsoft.com/office/officeart/2005/8/layout/pyramid1"/>
    <dgm:cxn modelId="{42D60543-0A62-4DA6-AAB3-02B01DFC2686}" type="presOf" srcId="{C4601BD1-3519-4459-B0F9-4D8B05DC6D51}" destId="{932C08E8-97F7-456D-B126-3E2DF055C1D9}" srcOrd="1" destOrd="0" presId="urn:microsoft.com/office/officeart/2005/8/layout/pyramid1"/>
    <dgm:cxn modelId="{9B05336A-7DC5-4EC8-9657-2912B821EB1E}" type="presOf" srcId="{7652E872-CBEC-4CFC-BBFA-2BF69EF58FBF}" destId="{DF700542-835C-4402-86F2-893660B430C1}" srcOrd="1" destOrd="0" presId="urn:microsoft.com/office/officeart/2005/8/layout/pyramid1"/>
    <dgm:cxn modelId="{A8D1134C-0DDE-465D-AE35-A1513D7F2836}" srcId="{3C5D76F0-CA58-4945-BF5E-8CA1CEF9F963}" destId="{C4601BD1-3519-4459-B0F9-4D8B05DC6D51}" srcOrd="4" destOrd="0" parTransId="{3CE1BE38-F65B-4359-A23C-745F3B8E9E6E}" sibTransId="{019AF386-EA17-4665-956D-1290CAD98635}"/>
    <dgm:cxn modelId="{0990EA75-4948-4102-80C7-0F0B6F64E2E3}" type="presOf" srcId="{6D267945-1D49-4546-B72B-CE50E23494B3}" destId="{C8A0F7D6-77FC-4808-ACD4-9AF22E87D03D}" srcOrd="0" destOrd="0" presId="urn:microsoft.com/office/officeart/2005/8/layout/pyramid1"/>
    <dgm:cxn modelId="{1616607B-7741-4356-9FFB-A8C7EAC5C06C}" type="presOf" srcId="{80C1503B-D936-4BCD-8209-6D1F6744A314}" destId="{3CC4758B-68EA-40ED-BF5D-14D58080097B}" srcOrd="0" destOrd="0" presId="urn:microsoft.com/office/officeart/2005/8/layout/pyramid1"/>
    <dgm:cxn modelId="{699F1B85-F56C-488B-8DAE-9695B2FE3FA8}" srcId="{3C5D76F0-CA58-4945-BF5E-8CA1CEF9F963}" destId="{80C1503B-D936-4BCD-8209-6D1F6744A314}" srcOrd="0" destOrd="0" parTransId="{41B95BFE-942B-4BAB-BD26-852E7CFACF55}" sibTransId="{A1791D81-2890-4F21-A017-3C4EB12AAAE2}"/>
    <dgm:cxn modelId="{5A9B5C9A-9DFF-4B65-AEAC-2F12672CFAEC}" type="presOf" srcId="{5A18024D-E141-4088-BC8E-ADF1CDC9C9A1}" destId="{B385E3F9-3C45-4AA2-9EBF-FEB0E2EF48F1}" srcOrd="1" destOrd="0" presId="urn:microsoft.com/office/officeart/2005/8/layout/pyramid1"/>
    <dgm:cxn modelId="{FFB2F7AA-DC90-41BC-9675-C2C811D68495}" srcId="{3C5D76F0-CA58-4945-BF5E-8CA1CEF9F963}" destId="{6D267945-1D49-4546-B72B-CE50E23494B3}" srcOrd="3" destOrd="0" parTransId="{03BF6E11-12AF-44D7-9CB9-8E9BD7C1961F}" sibTransId="{2CC8E99B-0CBE-4B1D-9229-5C4D42DCCA5C}"/>
    <dgm:cxn modelId="{5DB167B7-6664-43FC-9D76-3C495A8A2FFC}" type="presOf" srcId="{3C5D76F0-CA58-4945-BF5E-8CA1CEF9F963}" destId="{7CB441A5-59D9-4029-8621-3BBF43E5FA6B}" srcOrd="0" destOrd="0" presId="urn:microsoft.com/office/officeart/2005/8/layout/pyramid1"/>
    <dgm:cxn modelId="{F09ABAB8-941B-4DF7-B4DD-63BA76C79D87}" type="presOf" srcId="{80C1503B-D936-4BCD-8209-6D1F6744A314}" destId="{82B3839B-3233-49FB-8616-07FE7FFD1095}" srcOrd="1" destOrd="0" presId="urn:microsoft.com/office/officeart/2005/8/layout/pyramid1"/>
    <dgm:cxn modelId="{86AC48BA-BE51-4893-A3FB-B6A0190A192D}" type="presOf" srcId="{C4601BD1-3519-4459-B0F9-4D8B05DC6D51}" destId="{EF7459F1-8301-4BFE-A91E-1A3E3867AACC}" srcOrd="0" destOrd="0" presId="urn:microsoft.com/office/officeart/2005/8/layout/pyramid1"/>
    <dgm:cxn modelId="{CF498FC6-8109-484F-9CEE-2E6FD30EF511}" srcId="{3C5D76F0-CA58-4945-BF5E-8CA1CEF9F963}" destId="{7652E872-CBEC-4CFC-BBFA-2BF69EF58FBF}" srcOrd="2" destOrd="0" parTransId="{6B5AAC8A-2B88-4846-B250-6CA56C256B9E}" sibTransId="{264D98D5-C0E6-4466-9856-DA406E7AE4FF}"/>
    <dgm:cxn modelId="{2D486BDC-12D7-4F03-8631-8FD053ABDC95}" srcId="{3C5D76F0-CA58-4945-BF5E-8CA1CEF9F963}" destId="{5A18024D-E141-4088-BC8E-ADF1CDC9C9A1}" srcOrd="1" destOrd="0" parTransId="{991C4FD1-5A24-4C55-B58F-9F8EDC517C60}" sibTransId="{A6E0B057-58D5-43CD-9957-400607F6623F}"/>
    <dgm:cxn modelId="{BEE804EC-74C7-4FCE-B93F-6879EDD34F6D}" type="presOf" srcId="{5A18024D-E141-4088-BC8E-ADF1CDC9C9A1}" destId="{AD6CBAEF-D364-4F37-888D-8E2E9135DCD4}" srcOrd="0" destOrd="0" presId="urn:microsoft.com/office/officeart/2005/8/layout/pyramid1"/>
    <dgm:cxn modelId="{EC8E1FF5-23F7-4711-9973-4A0E0CB8AEC1}" type="presOf" srcId="{7652E872-CBEC-4CFC-BBFA-2BF69EF58FBF}" destId="{4F1FA624-94C4-4750-8C90-B6EB17C1DAEA}" srcOrd="0" destOrd="0" presId="urn:microsoft.com/office/officeart/2005/8/layout/pyramid1"/>
    <dgm:cxn modelId="{0DE92376-E9A4-4EB5-9F3F-523410F28078}" type="presParOf" srcId="{7CB441A5-59D9-4029-8621-3BBF43E5FA6B}" destId="{4C9CE51F-DB5B-48E8-8D42-1A8C16DB8259}" srcOrd="0" destOrd="0" presId="urn:microsoft.com/office/officeart/2005/8/layout/pyramid1"/>
    <dgm:cxn modelId="{2691A8E7-3FB4-4BA6-B7BB-803647DC45CD}" type="presParOf" srcId="{4C9CE51F-DB5B-48E8-8D42-1A8C16DB8259}" destId="{3CC4758B-68EA-40ED-BF5D-14D58080097B}" srcOrd="0" destOrd="0" presId="urn:microsoft.com/office/officeart/2005/8/layout/pyramid1"/>
    <dgm:cxn modelId="{A9888297-8B55-45D2-B23D-F671EE05B6AA}" type="presParOf" srcId="{4C9CE51F-DB5B-48E8-8D42-1A8C16DB8259}" destId="{82B3839B-3233-49FB-8616-07FE7FFD1095}" srcOrd="1" destOrd="0" presId="urn:microsoft.com/office/officeart/2005/8/layout/pyramid1"/>
    <dgm:cxn modelId="{502D6659-5DED-4B2C-AB83-8A90BAFA52EB}" type="presParOf" srcId="{7CB441A5-59D9-4029-8621-3BBF43E5FA6B}" destId="{D2D58B25-4AB6-4DC5-A0FA-4686725CEAC4}" srcOrd="1" destOrd="0" presId="urn:microsoft.com/office/officeart/2005/8/layout/pyramid1"/>
    <dgm:cxn modelId="{5B6D2DBF-9E5D-48A6-8F66-DFE702C5320B}" type="presParOf" srcId="{D2D58B25-4AB6-4DC5-A0FA-4686725CEAC4}" destId="{AD6CBAEF-D364-4F37-888D-8E2E9135DCD4}" srcOrd="0" destOrd="0" presId="urn:microsoft.com/office/officeart/2005/8/layout/pyramid1"/>
    <dgm:cxn modelId="{B716DA99-92C8-48C7-9415-1E08AAD2CC8D}" type="presParOf" srcId="{D2D58B25-4AB6-4DC5-A0FA-4686725CEAC4}" destId="{B385E3F9-3C45-4AA2-9EBF-FEB0E2EF48F1}" srcOrd="1" destOrd="0" presId="urn:microsoft.com/office/officeart/2005/8/layout/pyramid1"/>
    <dgm:cxn modelId="{6C9F1823-5CCF-48DB-9233-00252ED9601D}" type="presParOf" srcId="{7CB441A5-59D9-4029-8621-3BBF43E5FA6B}" destId="{4E2D0CDF-F1DB-4043-887F-9FACA4158D3C}" srcOrd="2" destOrd="0" presId="urn:microsoft.com/office/officeart/2005/8/layout/pyramid1"/>
    <dgm:cxn modelId="{3945FB95-2191-4412-AFF2-F246D60D082D}" type="presParOf" srcId="{4E2D0CDF-F1DB-4043-887F-9FACA4158D3C}" destId="{4F1FA624-94C4-4750-8C90-B6EB17C1DAEA}" srcOrd="0" destOrd="0" presId="urn:microsoft.com/office/officeart/2005/8/layout/pyramid1"/>
    <dgm:cxn modelId="{BC03F833-3809-4CD2-A172-3A8EADEB85D7}" type="presParOf" srcId="{4E2D0CDF-F1DB-4043-887F-9FACA4158D3C}" destId="{DF700542-835C-4402-86F2-893660B430C1}" srcOrd="1" destOrd="0" presId="urn:microsoft.com/office/officeart/2005/8/layout/pyramid1"/>
    <dgm:cxn modelId="{78AA6206-F278-45E9-8F11-68D1C70AF5BA}" type="presParOf" srcId="{7CB441A5-59D9-4029-8621-3BBF43E5FA6B}" destId="{17D41F17-85FD-45DE-BDCF-21026ACE937C}" srcOrd="3" destOrd="0" presId="urn:microsoft.com/office/officeart/2005/8/layout/pyramid1"/>
    <dgm:cxn modelId="{F95B9A19-14D4-416A-9E8D-04961E6F2D0B}" type="presParOf" srcId="{17D41F17-85FD-45DE-BDCF-21026ACE937C}" destId="{C8A0F7D6-77FC-4808-ACD4-9AF22E87D03D}" srcOrd="0" destOrd="0" presId="urn:microsoft.com/office/officeart/2005/8/layout/pyramid1"/>
    <dgm:cxn modelId="{0F45FD30-A9DC-4E16-8CA0-9FF61D4810C1}" type="presParOf" srcId="{17D41F17-85FD-45DE-BDCF-21026ACE937C}" destId="{8D524EFE-587A-446A-B797-0BE50FAB61DB}" srcOrd="1" destOrd="0" presId="urn:microsoft.com/office/officeart/2005/8/layout/pyramid1"/>
    <dgm:cxn modelId="{C1D368F5-A459-4694-B517-5F0130ECF2E3}" type="presParOf" srcId="{7CB441A5-59D9-4029-8621-3BBF43E5FA6B}" destId="{D38D2118-EADB-4261-AE52-B8C502645738}" srcOrd="4" destOrd="0" presId="urn:microsoft.com/office/officeart/2005/8/layout/pyramid1"/>
    <dgm:cxn modelId="{CE248677-A6C2-4DB8-B707-24343BA87E86}" type="presParOf" srcId="{D38D2118-EADB-4261-AE52-B8C502645738}" destId="{EF7459F1-8301-4BFE-A91E-1A3E3867AACC}" srcOrd="0" destOrd="0" presId="urn:microsoft.com/office/officeart/2005/8/layout/pyramid1"/>
    <dgm:cxn modelId="{FE41996E-4886-40F7-A308-E7BA9BAD5F4C}" type="presParOf" srcId="{D38D2118-EADB-4261-AE52-B8C502645738}" destId="{932C08E8-97F7-456D-B126-3E2DF055C1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D76F0-CA58-4945-BF5E-8CA1CEF9F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0C1503B-D936-4BCD-8209-6D1F6744A314}">
      <dgm:prSet phldrT="[Texte]"/>
      <dgm:spPr/>
      <dgm:t>
        <a:bodyPr/>
        <a:lstStyle/>
        <a:p>
          <a:r>
            <a:rPr lang="fr-FR" dirty="0"/>
            <a:t>Besoin d’accomplissement</a:t>
          </a:r>
        </a:p>
      </dgm:t>
    </dgm:pt>
    <dgm:pt modelId="{41B95BFE-942B-4BAB-BD26-852E7CFACF55}" type="parTrans" cxnId="{699F1B85-F56C-488B-8DAE-9695B2FE3FA8}">
      <dgm:prSet/>
      <dgm:spPr/>
      <dgm:t>
        <a:bodyPr/>
        <a:lstStyle/>
        <a:p>
          <a:endParaRPr lang="fr-FR"/>
        </a:p>
      </dgm:t>
    </dgm:pt>
    <dgm:pt modelId="{A1791D81-2890-4F21-A017-3C4EB12AAAE2}" type="sibTrans" cxnId="{699F1B85-F56C-488B-8DAE-9695B2FE3FA8}">
      <dgm:prSet/>
      <dgm:spPr/>
      <dgm:t>
        <a:bodyPr/>
        <a:lstStyle/>
        <a:p>
          <a:endParaRPr lang="fr-FR"/>
        </a:p>
      </dgm:t>
    </dgm:pt>
    <dgm:pt modelId="{7652E872-CBEC-4CFC-BBFA-2BF69EF58FBF}">
      <dgm:prSet phldrT="[Texte]"/>
      <dgm:spPr/>
      <dgm:t>
        <a:bodyPr/>
        <a:lstStyle/>
        <a:p>
          <a:r>
            <a:rPr lang="fr-FR" dirty="0"/>
            <a:t>Besoin d’appartenance</a:t>
          </a:r>
        </a:p>
      </dgm:t>
    </dgm:pt>
    <dgm:pt modelId="{6B5AAC8A-2B88-4846-B250-6CA56C256B9E}" type="parTrans" cxnId="{CF498FC6-8109-484F-9CEE-2E6FD30EF511}">
      <dgm:prSet/>
      <dgm:spPr/>
      <dgm:t>
        <a:bodyPr/>
        <a:lstStyle/>
        <a:p>
          <a:endParaRPr lang="fr-FR"/>
        </a:p>
      </dgm:t>
    </dgm:pt>
    <dgm:pt modelId="{264D98D5-C0E6-4466-9856-DA406E7AE4FF}" type="sibTrans" cxnId="{CF498FC6-8109-484F-9CEE-2E6FD30EF511}">
      <dgm:prSet/>
      <dgm:spPr/>
      <dgm:t>
        <a:bodyPr/>
        <a:lstStyle/>
        <a:p>
          <a:endParaRPr lang="fr-FR"/>
        </a:p>
      </dgm:t>
    </dgm:pt>
    <dgm:pt modelId="{6D267945-1D49-4546-B72B-CE50E23494B3}">
      <dgm:prSet phldrT="[Texte]"/>
      <dgm:spPr/>
      <dgm:t>
        <a:bodyPr/>
        <a:lstStyle/>
        <a:p>
          <a:r>
            <a:rPr lang="fr-FR" dirty="0"/>
            <a:t>Besoin de sécurité</a:t>
          </a:r>
        </a:p>
      </dgm:t>
    </dgm:pt>
    <dgm:pt modelId="{03BF6E11-12AF-44D7-9CB9-8E9BD7C1961F}" type="parTrans" cxnId="{FFB2F7AA-DC90-41BC-9675-C2C811D68495}">
      <dgm:prSet/>
      <dgm:spPr/>
      <dgm:t>
        <a:bodyPr/>
        <a:lstStyle/>
        <a:p>
          <a:endParaRPr lang="fr-FR"/>
        </a:p>
      </dgm:t>
    </dgm:pt>
    <dgm:pt modelId="{2CC8E99B-0CBE-4B1D-9229-5C4D42DCCA5C}" type="sibTrans" cxnId="{FFB2F7AA-DC90-41BC-9675-C2C811D68495}">
      <dgm:prSet/>
      <dgm:spPr/>
      <dgm:t>
        <a:bodyPr/>
        <a:lstStyle/>
        <a:p>
          <a:endParaRPr lang="fr-FR"/>
        </a:p>
      </dgm:t>
    </dgm:pt>
    <dgm:pt modelId="{5A18024D-E141-4088-BC8E-ADF1CDC9C9A1}">
      <dgm:prSet phldrT="[Texte]"/>
      <dgm:spPr/>
      <dgm:t>
        <a:bodyPr/>
        <a:lstStyle/>
        <a:p>
          <a:r>
            <a:rPr lang="fr-FR" dirty="0"/>
            <a:t>Besoin d’estime</a:t>
          </a:r>
        </a:p>
      </dgm:t>
    </dgm:pt>
    <dgm:pt modelId="{991C4FD1-5A24-4C55-B58F-9F8EDC517C60}" type="parTrans" cxnId="{2D486BDC-12D7-4F03-8631-8FD053ABDC95}">
      <dgm:prSet/>
      <dgm:spPr/>
      <dgm:t>
        <a:bodyPr/>
        <a:lstStyle/>
        <a:p>
          <a:endParaRPr lang="fr-FR"/>
        </a:p>
      </dgm:t>
    </dgm:pt>
    <dgm:pt modelId="{A6E0B057-58D5-43CD-9957-400607F6623F}" type="sibTrans" cxnId="{2D486BDC-12D7-4F03-8631-8FD053ABDC95}">
      <dgm:prSet/>
      <dgm:spPr/>
      <dgm:t>
        <a:bodyPr/>
        <a:lstStyle/>
        <a:p>
          <a:endParaRPr lang="fr-FR"/>
        </a:p>
      </dgm:t>
    </dgm:pt>
    <dgm:pt modelId="{C4601BD1-3519-4459-B0F9-4D8B05DC6D51}">
      <dgm:prSet phldrT="[Texte]"/>
      <dgm:spPr/>
      <dgm:t>
        <a:bodyPr/>
        <a:lstStyle/>
        <a:p>
          <a:r>
            <a:rPr lang="fr-FR" dirty="0"/>
            <a:t>Besoin physiologique</a:t>
          </a:r>
        </a:p>
      </dgm:t>
    </dgm:pt>
    <dgm:pt modelId="{3CE1BE38-F65B-4359-A23C-745F3B8E9E6E}" type="parTrans" cxnId="{A8D1134C-0DDE-465D-AE35-A1513D7F2836}">
      <dgm:prSet/>
      <dgm:spPr/>
      <dgm:t>
        <a:bodyPr/>
        <a:lstStyle/>
        <a:p>
          <a:endParaRPr lang="fr-FR"/>
        </a:p>
      </dgm:t>
    </dgm:pt>
    <dgm:pt modelId="{019AF386-EA17-4665-956D-1290CAD98635}" type="sibTrans" cxnId="{A8D1134C-0DDE-465D-AE35-A1513D7F2836}">
      <dgm:prSet/>
      <dgm:spPr/>
      <dgm:t>
        <a:bodyPr/>
        <a:lstStyle/>
        <a:p>
          <a:endParaRPr lang="fr-FR"/>
        </a:p>
      </dgm:t>
    </dgm:pt>
    <dgm:pt modelId="{7CB441A5-59D9-4029-8621-3BBF43E5FA6B}" type="pres">
      <dgm:prSet presAssocID="{3C5D76F0-CA58-4945-BF5E-8CA1CEF9F963}" presName="Name0" presStyleCnt="0">
        <dgm:presLayoutVars>
          <dgm:dir/>
          <dgm:animLvl val="lvl"/>
          <dgm:resizeHandles val="exact"/>
        </dgm:presLayoutVars>
      </dgm:prSet>
      <dgm:spPr/>
    </dgm:pt>
    <dgm:pt modelId="{4C9CE51F-DB5B-48E8-8D42-1A8C16DB8259}" type="pres">
      <dgm:prSet presAssocID="{80C1503B-D936-4BCD-8209-6D1F6744A314}" presName="Name8" presStyleCnt="0"/>
      <dgm:spPr/>
    </dgm:pt>
    <dgm:pt modelId="{3CC4758B-68EA-40ED-BF5D-14D58080097B}" type="pres">
      <dgm:prSet presAssocID="{80C1503B-D936-4BCD-8209-6D1F6744A314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B3839B-3233-49FB-8616-07FE7FFD1095}" type="pres">
      <dgm:prSet presAssocID="{80C1503B-D936-4BCD-8209-6D1F6744A3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58B25-4AB6-4DC5-A0FA-4686725CEAC4}" type="pres">
      <dgm:prSet presAssocID="{5A18024D-E141-4088-BC8E-ADF1CDC9C9A1}" presName="Name8" presStyleCnt="0"/>
      <dgm:spPr/>
    </dgm:pt>
    <dgm:pt modelId="{AD6CBAEF-D364-4F37-888D-8E2E9135DCD4}" type="pres">
      <dgm:prSet presAssocID="{5A18024D-E141-4088-BC8E-ADF1CDC9C9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B385E3F9-3C45-4AA2-9EBF-FEB0E2EF48F1}" type="pres">
      <dgm:prSet presAssocID="{5A18024D-E141-4088-BC8E-ADF1CDC9C9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2D0CDF-F1DB-4043-887F-9FACA4158D3C}" type="pres">
      <dgm:prSet presAssocID="{7652E872-CBEC-4CFC-BBFA-2BF69EF58FBF}" presName="Name8" presStyleCnt="0"/>
      <dgm:spPr/>
    </dgm:pt>
    <dgm:pt modelId="{4F1FA624-94C4-4750-8C90-B6EB17C1DAEA}" type="pres">
      <dgm:prSet presAssocID="{7652E872-CBEC-4CFC-BBFA-2BF69EF58FBF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700542-835C-4402-86F2-893660B430C1}" type="pres">
      <dgm:prSet presAssocID="{7652E872-CBEC-4CFC-BBFA-2BF69EF58F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D41F17-85FD-45DE-BDCF-21026ACE937C}" type="pres">
      <dgm:prSet presAssocID="{6D267945-1D49-4546-B72B-CE50E23494B3}" presName="Name8" presStyleCnt="0"/>
      <dgm:spPr/>
    </dgm:pt>
    <dgm:pt modelId="{C8A0F7D6-77FC-4808-ACD4-9AF22E87D03D}" type="pres">
      <dgm:prSet presAssocID="{6D267945-1D49-4546-B72B-CE50E23494B3}" presName="level" presStyleLbl="node1" presStyleIdx="3" presStyleCnt="5">
        <dgm:presLayoutVars>
          <dgm:chMax val="1"/>
          <dgm:bulletEnabled val="1"/>
        </dgm:presLayoutVars>
      </dgm:prSet>
      <dgm:spPr/>
    </dgm:pt>
    <dgm:pt modelId="{8D524EFE-587A-446A-B797-0BE50FAB61DB}" type="pres">
      <dgm:prSet presAssocID="{6D267945-1D49-4546-B72B-CE50E23494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8D2118-EADB-4261-AE52-B8C502645738}" type="pres">
      <dgm:prSet presAssocID="{C4601BD1-3519-4459-B0F9-4D8B05DC6D51}" presName="Name8" presStyleCnt="0"/>
      <dgm:spPr/>
    </dgm:pt>
    <dgm:pt modelId="{EF7459F1-8301-4BFE-A91E-1A3E3867AACC}" type="pres">
      <dgm:prSet presAssocID="{C4601BD1-3519-4459-B0F9-4D8B05DC6D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932C08E8-97F7-456D-B126-3E2DF055C1D9}" type="pres">
      <dgm:prSet presAssocID="{C4601BD1-3519-4459-B0F9-4D8B05DC6D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E5695F-0A2C-47CE-8CB0-25311A599E8B}" type="presOf" srcId="{6D267945-1D49-4546-B72B-CE50E23494B3}" destId="{8D524EFE-587A-446A-B797-0BE50FAB61DB}" srcOrd="1" destOrd="0" presId="urn:microsoft.com/office/officeart/2005/8/layout/pyramid1"/>
    <dgm:cxn modelId="{42D60543-0A62-4DA6-AAB3-02B01DFC2686}" type="presOf" srcId="{C4601BD1-3519-4459-B0F9-4D8B05DC6D51}" destId="{932C08E8-97F7-456D-B126-3E2DF055C1D9}" srcOrd="1" destOrd="0" presId="urn:microsoft.com/office/officeart/2005/8/layout/pyramid1"/>
    <dgm:cxn modelId="{9B05336A-7DC5-4EC8-9657-2912B821EB1E}" type="presOf" srcId="{7652E872-CBEC-4CFC-BBFA-2BF69EF58FBF}" destId="{DF700542-835C-4402-86F2-893660B430C1}" srcOrd="1" destOrd="0" presId="urn:microsoft.com/office/officeart/2005/8/layout/pyramid1"/>
    <dgm:cxn modelId="{A8D1134C-0DDE-465D-AE35-A1513D7F2836}" srcId="{3C5D76F0-CA58-4945-BF5E-8CA1CEF9F963}" destId="{C4601BD1-3519-4459-B0F9-4D8B05DC6D51}" srcOrd="4" destOrd="0" parTransId="{3CE1BE38-F65B-4359-A23C-745F3B8E9E6E}" sibTransId="{019AF386-EA17-4665-956D-1290CAD98635}"/>
    <dgm:cxn modelId="{0990EA75-4948-4102-80C7-0F0B6F64E2E3}" type="presOf" srcId="{6D267945-1D49-4546-B72B-CE50E23494B3}" destId="{C8A0F7D6-77FC-4808-ACD4-9AF22E87D03D}" srcOrd="0" destOrd="0" presId="urn:microsoft.com/office/officeart/2005/8/layout/pyramid1"/>
    <dgm:cxn modelId="{1616607B-7741-4356-9FFB-A8C7EAC5C06C}" type="presOf" srcId="{80C1503B-D936-4BCD-8209-6D1F6744A314}" destId="{3CC4758B-68EA-40ED-BF5D-14D58080097B}" srcOrd="0" destOrd="0" presId="urn:microsoft.com/office/officeart/2005/8/layout/pyramid1"/>
    <dgm:cxn modelId="{699F1B85-F56C-488B-8DAE-9695B2FE3FA8}" srcId="{3C5D76F0-CA58-4945-BF5E-8CA1CEF9F963}" destId="{80C1503B-D936-4BCD-8209-6D1F6744A314}" srcOrd="0" destOrd="0" parTransId="{41B95BFE-942B-4BAB-BD26-852E7CFACF55}" sibTransId="{A1791D81-2890-4F21-A017-3C4EB12AAAE2}"/>
    <dgm:cxn modelId="{5A9B5C9A-9DFF-4B65-AEAC-2F12672CFAEC}" type="presOf" srcId="{5A18024D-E141-4088-BC8E-ADF1CDC9C9A1}" destId="{B385E3F9-3C45-4AA2-9EBF-FEB0E2EF48F1}" srcOrd="1" destOrd="0" presId="urn:microsoft.com/office/officeart/2005/8/layout/pyramid1"/>
    <dgm:cxn modelId="{FFB2F7AA-DC90-41BC-9675-C2C811D68495}" srcId="{3C5D76F0-CA58-4945-BF5E-8CA1CEF9F963}" destId="{6D267945-1D49-4546-B72B-CE50E23494B3}" srcOrd="3" destOrd="0" parTransId="{03BF6E11-12AF-44D7-9CB9-8E9BD7C1961F}" sibTransId="{2CC8E99B-0CBE-4B1D-9229-5C4D42DCCA5C}"/>
    <dgm:cxn modelId="{5DB167B7-6664-43FC-9D76-3C495A8A2FFC}" type="presOf" srcId="{3C5D76F0-CA58-4945-BF5E-8CA1CEF9F963}" destId="{7CB441A5-59D9-4029-8621-3BBF43E5FA6B}" srcOrd="0" destOrd="0" presId="urn:microsoft.com/office/officeart/2005/8/layout/pyramid1"/>
    <dgm:cxn modelId="{F09ABAB8-941B-4DF7-B4DD-63BA76C79D87}" type="presOf" srcId="{80C1503B-D936-4BCD-8209-6D1F6744A314}" destId="{82B3839B-3233-49FB-8616-07FE7FFD1095}" srcOrd="1" destOrd="0" presId="urn:microsoft.com/office/officeart/2005/8/layout/pyramid1"/>
    <dgm:cxn modelId="{86AC48BA-BE51-4893-A3FB-B6A0190A192D}" type="presOf" srcId="{C4601BD1-3519-4459-B0F9-4D8B05DC6D51}" destId="{EF7459F1-8301-4BFE-A91E-1A3E3867AACC}" srcOrd="0" destOrd="0" presId="urn:microsoft.com/office/officeart/2005/8/layout/pyramid1"/>
    <dgm:cxn modelId="{CF498FC6-8109-484F-9CEE-2E6FD30EF511}" srcId="{3C5D76F0-CA58-4945-BF5E-8CA1CEF9F963}" destId="{7652E872-CBEC-4CFC-BBFA-2BF69EF58FBF}" srcOrd="2" destOrd="0" parTransId="{6B5AAC8A-2B88-4846-B250-6CA56C256B9E}" sibTransId="{264D98D5-C0E6-4466-9856-DA406E7AE4FF}"/>
    <dgm:cxn modelId="{2D486BDC-12D7-4F03-8631-8FD053ABDC95}" srcId="{3C5D76F0-CA58-4945-BF5E-8CA1CEF9F963}" destId="{5A18024D-E141-4088-BC8E-ADF1CDC9C9A1}" srcOrd="1" destOrd="0" parTransId="{991C4FD1-5A24-4C55-B58F-9F8EDC517C60}" sibTransId="{A6E0B057-58D5-43CD-9957-400607F6623F}"/>
    <dgm:cxn modelId="{BEE804EC-74C7-4FCE-B93F-6879EDD34F6D}" type="presOf" srcId="{5A18024D-E141-4088-BC8E-ADF1CDC9C9A1}" destId="{AD6CBAEF-D364-4F37-888D-8E2E9135DCD4}" srcOrd="0" destOrd="0" presId="urn:microsoft.com/office/officeart/2005/8/layout/pyramid1"/>
    <dgm:cxn modelId="{EC8E1FF5-23F7-4711-9973-4A0E0CB8AEC1}" type="presOf" srcId="{7652E872-CBEC-4CFC-BBFA-2BF69EF58FBF}" destId="{4F1FA624-94C4-4750-8C90-B6EB17C1DAEA}" srcOrd="0" destOrd="0" presId="urn:microsoft.com/office/officeart/2005/8/layout/pyramid1"/>
    <dgm:cxn modelId="{0DE92376-E9A4-4EB5-9F3F-523410F28078}" type="presParOf" srcId="{7CB441A5-59D9-4029-8621-3BBF43E5FA6B}" destId="{4C9CE51F-DB5B-48E8-8D42-1A8C16DB8259}" srcOrd="0" destOrd="0" presId="urn:microsoft.com/office/officeart/2005/8/layout/pyramid1"/>
    <dgm:cxn modelId="{2691A8E7-3FB4-4BA6-B7BB-803647DC45CD}" type="presParOf" srcId="{4C9CE51F-DB5B-48E8-8D42-1A8C16DB8259}" destId="{3CC4758B-68EA-40ED-BF5D-14D58080097B}" srcOrd="0" destOrd="0" presId="urn:microsoft.com/office/officeart/2005/8/layout/pyramid1"/>
    <dgm:cxn modelId="{A9888297-8B55-45D2-B23D-F671EE05B6AA}" type="presParOf" srcId="{4C9CE51F-DB5B-48E8-8D42-1A8C16DB8259}" destId="{82B3839B-3233-49FB-8616-07FE7FFD1095}" srcOrd="1" destOrd="0" presId="urn:microsoft.com/office/officeart/2005/8/layout/pyramid1"/>
    <dgm:cxn modelId="{502D6659-5DED-4B2C-AB83-8A90BAFA52EB}" type="presParOf" srcId="{7CB441A5-59D9-4029-8621-3BBF43E5FA6B}" destId="{D2D58B25-4AB6-4DC5-A0FA-4686725CEAC4}" srcOrd="1" destOrd="0" presId="urn:microsoft.com/office/officeart/2005/8/layout/pyramid1"/>
    <dgm:cxn modelId="{5B6D2DBF-9E5D-48A6-8F66-DFE702C5320B}" type="presParOf" srcId="{D2D58B25-4AB6-4DC5-A0FA-4686725CEAC4}" destId="{AD6CBAEF-D364-4F37-888D-8E2E9135DCD4}" srcOrd="0" destOrd="0" presId="urn:microsoft.com/office/officeart/2005/8/layout/pyramid1"/>
    <dgm:cxn modelId="{B716DA99-92C8-48C7-9415-1E08AAD2CC8D}" type="presParOf" srcId="{D2D58B25-4AB6-4DC5-A0FA-4686725CEAC4}" destId="{B385E3F9-3C45-4AA2-9EBF-FEB0E2EF48F1}" srcOrd="1" destOrd="0" presId="urn:microsoft.com/office/officeart/2005/8/layout/pyramid1"/>
    <dgm:cxn modelId="{6C9F1823-5CCF-48DB-9233-00252ED9601D}" type="presParOf" srcId="{7CB441A5-59D9-4029-8621-3BBF43E5FA6B}" destId="{4E2D0CDF-F1DB-4043-887F-9FACA4158D3C}" srcOrd="2" destOrd="0" presId="urn:microsoft.com/office/officeart/2005/8/layout/pyramid1"/>
    <dgm:cxn modelId="{3945FB95-2191-4412-AFF2-F246D60D082D}" type="presParOf" srcId="{4E2D0CDF-F1DB-4043-887F-9FACA4158D3C}" destId="{4F1FA624-94C4-4750-8C90-B6EB17C1DAEA}" srcOrd="0" destOrd="0" presId="urn:microsoft.com/office/officeart/2005/8/layout/pyramid1"/>
    <dgm:cxn modelId="{BC03F833-3809-4CD2-A172-3A8EADEB85D7}" type="presParOf" srcId="{4E2D0CDF-F1DB-4043-887F-9FACA4158D3C}" destId="{DF700542-835C-4402-86F2-893660B430C1}" srcOrd="1" destOrd="0" presId="urn:microsoft.com/office/officeart/2005/8/layout/pyramid1"/>
    <dgm:cxn modelId="{78AA6206-F278-45E9-8F11-68D1C70AF5BA}" type="presParOf" srcId="{7CB441A5-59D9-4029-8621-3BBF43E5FA6B}" destId="{17D41F17-85FD-45DE-BDCF-21026ACE937C}" srcOrd="3" destOrd="0" presId="urn:microsoft.com/office/officeart/2005/8/layout/pyramid1"/>
    <dgm:cxn modelId="{F95B9A19-14D4-416A-9E8D-04961E6F2D0B}" type="presParOf" srcId="{17D41F17-85FD-45DE-BDCF-21026ACE937C}" destId="{C8A0F7D6-77FC-4808-ACD4-9AF22E87D03D}" srcOrd="0" destOrd="0" presId="urn:microsoft.com/office/officeart/2005/8/layout/pyramid1"/>
    <dgm:cxn modelId="{0F45FD30-A9DC-4E16-8CA0-9FF61D4810C1}" type="presParOf" srcId="{17D41F17-85FD-45DE-BDCF-21026ACE937C}" destId="{8D524EFE-587A-446A-B797-0BE50FAB61DB}" srcOrd="1" destOrd="0" presId="urn:microsoft.com/office/officeart/2005/8/layout/pyramid1"/>
    <dgm:cxn modelId="{C1D368F5-A459-4694-B517-5F0130ECF2E3}" type="presParOf" srcId="{7CB441A5-59D9-4029-8621-3BBF43E5FA6B}" destId="{D38D2118-EADB-4261-AE52-B8C502645738}" srcOrd="4" destOrd="0" presId="urn:microsoft.com/office/officeart/2005/8/layout/pyramid1"/>
    <dgm:cxn modelId="{CE248677-A6C2-4DB8-B707-24343BA87E86}" type="presParOf" srcId="{D38D2118-EADB-4261-AE52-B8C502645738}" destId="{EF7459F1-8301-4BFE-A91E-1A3E3867AACC}" srcOrd="0" destOrd="0" presId="urn:microsoft.com/office/officeart/2005/8/layout/pyramid1"/>
    <dgm:cxn modelId="{FE41996E-4886-40F7-A308-E7BA9BAD5F4C}" type="presParOf" srcId="{D38D2118-EADB-4261-AE52-B8C502645738}" destId="{932C08E8-97F7-456D-B126-3E2DF055C1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58B-68EA-40ED-BF5D-14D58080097B}">
      <dsp:nvSpPr>
        <dsp:cNvPr id="0" name=""/>
        <dsp:cNvSpPr/>
      </dsp:nvSpPr>
      <dsp:spPr>
        <a:xfrm>
          <a:off x="4206240" y="0"/>
          <a:ext cx="210312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d’accomplissement</a:t>
          </a:r>
        </a:p>
      </dsp:txBody>
      <dsp:txXfrm>
        <a:off x="4206240" y="0"/>
        <a:ext cx="2103120" cy="870267"/>
      </dsp:txXfrm>
    </dsp:sp>
    <dsp:sp modelId="{AD6CBAEF-D364-4F37-888D-8E2E9135DCD4}">
      <dsp:nvSpPr>
        <dsp:cNvPr id="0" name=""/>
        <dsp:cNvSpPr/>
      </dsp:nvSpPr>
      <dsp:spPr>
        <a:xfrm>
          <a:off x="3154680" y="870267"/>
          <a:ext cx="420624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d’estime</a:t>
          </a:r>
        </a:p>
      </dsp:txBody>
      <dsp:txXfrm>
        <a:off x="3890772" y="870267"/>
        <a:ext cx="2734056" cy="870267"/>
      </dsp:txXfrm>
    </dsp:sp>
    <dsp:sp modelId="{4F1FA624-94C4-4750-8C90-B6EB17C1DAEA}">
      <dsp:nvSpPr>
        <dsp:cNvPr id="0" name=""/>
        <dsp:cNvSpPr/>
      </dsp:nvSpPr>
      <dsp:spPr>
        <a:xfrm>
          <a:off x="2103120" y="1740535"/>
          <a:ext cx="630936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d’appartenance</a:t>
          </a:r>
        </a:p>
      </dsp:txBody>
      <dsp:txXfrm>
        <a:off x="3207257" y="1740535"/>
        <a:ext cx="4101084" cy="870267"/>
      </dsp:txXfrm>
    </dsp:sp>
    <dsp:sp modelId="{C8A0F7D6-77FC-4808-ACD4-9AF22E87D03D}">
      <dsp:nvSpPr>
        <dsp:cNvPr id="0" name=""/>
        <dsp:cNvSpPr/>
      </dsp:nvSpPr>
      <dsp:spPr>
        <a:xfrm>
          <a:off x="1051560" y="2610802"/>
          <a:ext cx="841248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de sécurité</a:t>
          </a:r>
        </a:p>
      </dsp:txBody>
      <dsp:txXfrm>
        <a:off x="2523744" y="2610802"/>
        <a:ext cx="5468112" cy="870267"/>
      </dsp:txXfrm>
    </dsp:sp>
    <dsp:sp modelId="{EF7459F1-8301-4BFE-A91E-1A3E3867AACC}">
      <dsp:nvSpPr>
        <dsp:cNvPr id="0" name=""/>
        <dsp:cNvSpPr/>
      </dsp:nvSpPr>
      <dsp:spPr>
        <a:xfrm>
          <a:off x="0" y="3481070"/>
          <a:ext cx="1051560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physiologique</a:t>
          </a:r>
        </a:p>
      </dsp:txBody>
      <dsp:txXfrm>
        <a:off x="1840229" y="3481070"/>
        <a:ext cx="6835140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58B-68EA-40ED-BF5D-14D58080097B}">
      <dsp:nvSpPr>
        <dsp:cNvPr id="0" name=""/>
        <dsp:cNvSpPr/>
      </dsp:nvSpPr>
      <dsp:spPr>
        <a:xfrm>
          <a:off x="2158779" y="0"/>
          <a:ext cx="1079389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d’accomplissement</a:t>
          </a:r>
        </a:p>
      </dsp:txBody>
      <dsp:txXfrm>
        <a:off x="2158779" y="0"/>
        <a:ext cx="1079389" cy="744082"/>
      </dsp:txXfrm>
    </dsp:sp>
    <dsp:sp modelId="{AD6CBAEF-D364-4F37-888D-8E2E9135DCD4}">
      <dsp:nvSpPr>
        <dsp:cNvPr id="0" name=""/>
        <dsp:cNvSpPr/>
      </dsp:nvSpPr>
      <dsp:spPr>
        <a:xfrm>
          <a:off x="1619084" y="744081"/>
          <a:ext cx="2158779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d’estime</a:t>
          </a:r>
        </a:p>
      </dsp:txBody>
      <dsp:txXfrm>
        <a:off x="1996870" y="744081"/>
        <a:ext cx="1403206" cy="744082"/>
      </dsp:txXfrm>
    </dsp:sp>
    <dsp:sp modelId="{4F1FA624-94C4-4750-8C90-B6EB17C1DAEA}">
      <dsp:nvSpPr>
        <dsp:cNvPr id="0" name=""/>
        <dsp:cNvSpPr/>
      </dsp:nvSpPr>
      <dsp:spPr>
        <a:xfrm>
          <a:off x="1079389" y="1488163"/>
          <a:ext cx="323816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d’appartenance</a:t>
          </a:r>
        </a:p>
      </dsp:txBody>
      <dsp:txXfrm>
        <a:off x="1646069" y="1488163"/>
        <a:ext cx="2104809" cy="744082"/>
      </dsp:txXfrm>
    </dsp:sp>
    <dsp:sp modelId="{C8A0F7D6-77FC-4808-ACD4-9AF22E87D03D}">
      <dsp:nvSpPr>
        <dsp:cNvPr id="0" name=""/>
        <dsp:cNvSpPr/>
      </dsp:nvSpPr>
      <dsp:spPr>
        <a:xfrm>
          <a:off x="539694" y="2232246"/>
          <a:ext cx="431755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de sécurité</a:t>
          </a:r>
        </a:p>
      </dsp:txBody>
      <dsp:txXfrm>
        <a:off x="1295267" y="2232246"/>
        <a:ext cx="2806412" cy="744082"/>
      </dsp:txXfrm>
    </dsp:sp>
    <dsp:sp modelId="{EF7459F1-8301-4BFE-A91E-1A3E3867AACC}">
      <dsp:nvSpPr>
        <dsp:cNvPr id="0" name=""/>
        <dsp:cNvSpPr/>
      </dsp:nvSpPr>
      <dsp:spPr>
        <a:xfrm>
          <a:off x="0" y="2976328"/>
          <a:ext cx="539694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physiologique</a:t>
          </a:r>
        </a:p>
      </dsp:txBody>
      <dsp:txXfrm>
        <a:off x="944465" y="2976328"/>
        <a:ext cx="3508016" cy="74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9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2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5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5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C243-5E6A-4515-934B-7EEE2E64E53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rôle de l’animation dans la dynamique organisationnelle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Ensemble d’individus qui se coordonnent pour atteindre des objectifs communs.</a:t>
            </a:r>
          </a:p>
          <a:p>
            <a:endParaRPr lang="fr-FR" dirty="0"/>
          </a:p>
          <a:p>
            <a:r>
              <a:rPr lang="fr-FR" dirty="0"/>
              <a:t>Les individus influencent le groupe</a:t>
            </a:r>
          </a:p>
          <a:p>
            <a:r>
              <a:rPr lang="fr-FR" dirty="0"/>
              <a:t>Le groupe influence les individus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29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dynamique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Ensemble des relations qui s’instaurent tant à l’intérieur d’un groupe qu’entre groupes pour créer des synergies ou des blocages.</a:t>
            </a:r>
          </a:p>
          <a:p>
            <a:endParaRPr lang="fr-FR" dirty="0"/>
          </a:p>
          <a:p>
            <a:r>
              <a:rPr lang="fr-FR" dirty="0"/>
              <a:t>Les dynamiques de ou des groupes dans l’entreprise influence son fonctionnement, son efficacité et ses résultats.</a:t>
            </a:r>
          </a:p>
        </p:txBody>
      </p:sp>
    </p:spTree>
    <p:extLst>
      <p:ext uri="{BB962C8B-B14F-4D97-AF65-F5344CB8AC3E}">
        <p14:creationId xmlns:p14="http://schemas.microsoft.com/office/powerpoint/2010/main" val="7716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coopération, le conflit et la crise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coopération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conflits et les crises</a:t>
            </a:r>
          </a:p>
        </p:txBody>
      </p:sp>
    </p:spTree>
    <p:extLst>
      <p:ext uri="{BB962C8B-B14F-4D97-AF65-F5344CB8AC3E}">
        <p14:creationId xmlns:p14="http://schemas.microsoft.com/office/powerpoint/2010/main" val="423707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coopération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Définition</a:t>
            </a:r>
          </a:p>
          <a:p>
            <a:r>
              <a:rPr lang="fr-FR" dirty="0"/>
              <a:t>Relation qui s’instaure entre différents individus lorsqu’ils cherchent à concilier leurs intérêts et la satisfaction de tous.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faciliter la coopération</a:t>
            </a:r>
          </a:p>
          <a:p>
            <a:r>
              <a:rPr lang="fr-FR" dirty="0"/>
              <a:t>Les règles, procédures, routines</a:t>
            </a:r>
          </a:p>
          <a:p>
            <a:r>
              <a:rPr lang="fr-FR" dirty="0"/>
              <a:t>Les systèmes d’incitation, de récompense</a:t>
            </a:r>
          </a:p>
          <a:p>
            <a:r>
              <a:rPr lang="fr-FR" dirty="0"/>
              <a:t>Les systèmes de valeurs et de cultures diffusés par l’organisation</a:t>
            </a:r>
          </a:p>
          <a:p>
            <a:r>
              <a:rPr lang="fr-FR" dirty="0"/>
              <a:t>La communication formelle et informelle entre les membre</a:t>
            </a:r>
          </a:p>
          <a:p>
            <a:r>
              <a:rPr lang="fr-FR" dirty="0"/>
              <a:t>Le mixage des métiers, équipes de projets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372905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conflits et les crises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L’existence de conflits et de crises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gestion de conflits et de crises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résilience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223173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L’existence de conflits et de crises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</a:t>
            </a:r>
          </a:p>
          <a:p>
            <a:pPr marL="0" indent="0">
              <a:buNone/>
            </a:pPr>
            <a:r>
              <a:rPr lang="fr-FR" dirty="0"/>
              <a:t>Un conflit s’instaure entre individus ou groupes lorsqu’ils se comportent sans considérer les intérêts ou la satisfaction des autres individus ou groupes, voire en cherchant à leur nuire.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conflits peuvent être :</a:t>
            </a:r>
          </a:p>
          <a:p>
            <a:pPr lvl="1"/>
            <a:r>
              <a:rPr lang="fr-FR" dirty="0"/>
              <a:t>Latents ou ouverts ;</a:t>
            </a:r>
          </a:p>
          <a:p>
            <a:pPr lvl="1"/>
            <a:r>
              <a:rPr lang="fr-FR" dirty="0"/>
              <a:t>Systémiques ou sur un sujet précis</a:t>
            </a:r>
          </a:p>
          <a:p>
            <a:pPr lvl="1"/>
            <a:r>
              <a:rPr lang="fr-FR" dirty="0"/>
              <a:t>Interpersonnels, intergroupes ou intragroupes</a:t>
            </a:r>
          </a:p>
          <a:p>
            <a:pPr lvl="1"/>
            <a:r>
              <a:rPr lang="fr-FR" dirty="0"/>
              <a:t>Concerner des divergences sur les valeurs, les objectifs ou les moyens</a:t>
            </a:r>
          </a:p>
        </p:txBody>
      </p:sp>
    </p:spTree>
    <p:extLst>
      <p:ext uri="{BB962C8B-B14F-4D97-AF65-F5344CB8AC3E}">
        <p14:creationId xmlns:p14="http://schemas.microsoft.com/office/powerpoint/2010/main" val="425685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78D0-884D-882F-8543-1D68E42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L’existence de conflits et de crises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DD42F-6B0B-4B6F-4C00-DFE2D390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crise est un événement qui survient brusquement et déstabilise profondément une organisation en lui faisant perdre ses repères.</a:t>
            </a:r>
          </a:p>
          <a:p>
            <a:endParaRPr lang="fr-FR" dirty="0"/>
          </a:p>
          <a:p>
            <a:r>
              <a:rPr lang="fr-FR" dirty="0"/>
              <a:t>Une crise peut être la conséquence de conflits ou survenir à cause d’éléments extérieurs (problèmes financiers, catastrophe naturelle, problèmes techniques ou environnementaux…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92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gestion de conflits et de crises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M. P. </a:t>
            </a:r>
            <a:r>
              <a:rPr lang="fr-FR" dirty="0" err="1"/>
              <a:t>Follett</a:t>
            </a:r>
            <a:r>
              <a:rPr lang="fr-FR" dirty="0"/>
              <a:t> considère les conflits comme une source d’amélioration possible de l’organisation s’ils sont bien gérés. </a:t>
            </a:r>
          </a:p>
          <a:p>
            <a:r>
              <a:rPr lang="fr-FR" dirty="0"/>
              <a:t>Elle a proposé une classification de la façon de traiter les conflits</a:t>
            </a:r>
          </a:p>
          <a:p>
            <a:pPr lvl="1"/>
            <a:r>
              <a:rPr lang="fr-FR" dirty="0"/>
              <a:t>La domination (une des parties du conflits obtient gain de cause)</a:t>
            </a:r>
          </a:p>
          <a:p>
            <a:pPr lvl="1"/>
            <a:r>
              <a:rPr lang="fr-FR" dirty="0"/>
              <a:t>Le compromis (chaque partie renonce à une partie de ses intérêts)</a:t>
            </a:r>
          </a:p>
          <a:p>
            <a:pPr lvl="1"/>
            <a:r>
              <a:rPr lang="fr-FR" dirty="0"/>
              <a:t>L’intégration : une solution extérieure au conflit est trouvée ce qui fait que chaque partie obtient une totale satisfaction)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Selon </a:t>
            </a:r>
            <a:r>
              <a:rPr lang="fr-FR" dirty="0" err="1"/>
              <a:t>Follett</a:t>
            </a:r>
            <a:r>
              <a:rPr lang="fr-FR" dirty="0"/>
              <a:t> l’intégration est la solution la plus efficace et évite la résurgence des conflits.</a:t>
            </a:r>
          </a:p>
        </p:txBody>
      </p:sp>
    </p:spTree>
    <p:extLst>
      <p:ext uri="{BB962C8B-B14F-4D97-AF65-F5344CB8AC3E}">
        <p14:creationId xmlns:p14="http://schemas.microsoft.com/office/powerpoint/2010/main" val="41869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résilience organisationnelle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  <a:p>
            <a:pPr marL="0" indent="0">
              <a:buNone/>
            </a:pPr>
            <a:r>
              <a:rPr lang="fr-FR" dirty="0"/>
              <a:t>Capacité d’une organisation à faire face à une épreuve, un incident ou un revers et à la surmonter en dépit de condition qui lui sont défavorable. Ce n’est pas un état mais un processus.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Comme il n’est pas possible d’éviter tous les conflits, toutes les crises, de résoudre tous les problèmes., il faut accepter de continuer, de progresser, en acceptant ces aléas.</a:t>
            </a:r>
          </a:p>
        </p:txBody>
      </p:sp>
    </p:spTree>
    <p:extLst>
      <p:ext uri="{BB962C8B-B14F-4D97-AF65-F5344CB8AC3E}">
        <p14:creationId xmlns:p14="http://schemas.microsoft.com/office/powerpoint/2010/main" val="405202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F28D2-CC43-8650-A9E0-BF5A6480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résilience organisationnelle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4C83C-23FD-DE2B-7E91-F1EEF66C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favoriser la résilience il faut</a:t>
            </a:r>
          </a:p>
          <a:p>
            <a:pPr lvl="1"/>
            <a:r>
              <a:rPr lang="fr-FR" dirty="0"/>
              <a:t>Être capable de se désensibiliser pour ne pas se laisser abattre par la situation</a:t>
            </a:r>
          </a:p>
          <a:p>
            <a:pPr lvl="1"/>
            <a:r>
              <a:rPr lang="fr-FR" dirty="0"/>
              <a:t>Être capable de s’adapter, d’être agile pour modifier ses procédures, ses habitudes</a:t>
            </a:r>
          </a:p>
          <a:p>
            <a:pPr lvl="1"/>
            <a:r>
              <a:rPr lang="fr-FR" dirty="0"/>
              <a:t>Être capable de mobiliser de nouvelles ressources, de nouvelles idées.</a:t>
            </a:r>
          </a:p>
        </p:txBody>
      </p:sp>
    </p:spTree>
    <p:extLst>
      <p:ext uri="{BB962C8B-B14F-4D97-AF65-F5344CB8AC3E}">
        <p14:creationId xmlns:p14="http://schemas.microsoft.com/office/powerpoint/2010/main" val="27527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Pourquoi animer une organisation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Comment animer une organisation ?</a:t>
            </a:r>
          </a:p>
        </p:txBody>
      </p:sp>
    </p:spTree>
    <p:extLst>
      <p:ext uri="{BB962C8B-B14F-4D97-AF65-F5344CB8AC3E}">
        <p14:creationId xmlns:p14="http://schemas.microsoft.com/office/powerpoint/2010/main" val="247012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Comment animer une organisation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La satisfaction, la motivation, l’implication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communication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culture d’entreprise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1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La satisfaction, la motivation, l’implication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Trois notions liées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sources de la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L’implication</a:t>
            </a:r>
          </a:p>
        </p:txBody>
      </p:sp>
    </p:spTree>
    <p:extLst>
      <p:ext uri="{BB962C8B-B14F-4D97-AF65-F5344CB8AC3E}">
        <p14:creationId xmlns:p14="http://schemas.microsoft.com/office/powerpoint/2010/main" val="20715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Trois notions liées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satisfaction est le plaisir retiré de l’atteinte d’un objectif</a:t>
            </a:r>
          </a:p>
          <a:p>
            <a:r>
              <a:rPr lang="fr-FR" dirty="0"/>
              <a:t>La motivation est la force qui pousse à agir, l’énergie qui déclenche et maintient un comportement.</a:t>
            </a:r>
          </a:p>
          <a:p>
            <a:r>
              <a:rPr lang="fr-FR" dirty="0"/>
              <a:t>L’implication est un engagement volontaire dans une activité.</a:t>
            </a:r>
          </a:p>
          <a:p>
            <a:endParaRPr lang="fr-FR" dirty="0"/>
          </a:p>
          <a:p>
            <a:r>
              <a:rPr lang="fr-FR" dirty="0"/>
              <a:t>Le succès d’une organisation dépend en partie du niveau de ces 3 éléments</a:t>
            </a:r>
          </a:p>
        </p:txBody>
      </p:sp>
    </p:spTree>
    <p:extLst>
      <p:ext uri="{BB962C8B-B14F-4D97-AF65-F5344CB8AC3E}">
        <p14:creationId xmlns:p14="http://schemas.microsoft.com/office/powerpoint/2010/main" val="181463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sources de la motivation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L’approche de l’école des relations humaines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théorie psychosociale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théorie des incitations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5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a. L’approche de l’école des relations humaines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 l’école des relations humaines, l’école classique considérait que la seule source de motivation était la rémunération. </a:t>
            </a:r>
          </a:p>
          <a:p>
            <a:r>
              <a:rPr lang="fr-FR" dirty="0"/>
              <a:t>L’école des relations humaines considère :</a:t>
            </a:r>
          </a:p>
          <a:p>
            <a:pPr lvl="1"/>
            <a:r>
              <a:rPr lang="fr-FR" dirty="0"/>
              <a:t>L’entreprise est toujours un lieu de production</a:t>
            </a:r>
          </a:p>
          <a:p>
            <a:pPr lvl="1"/>
            <a:r>
              <a:rPr lang="fr-FR" dirty="0"/>
              <a:t>L’acteur de l’organisation a une dimension humaine ce qui provoque des réactions, des comportements d’ordre affectif et sentimental parfois en contradiction avec la logique rationnelle de l’entreprise</a:t>
            </a:r>
          </a:p>
          <a:p>
            <a:pPr lvl="1"/>
            <a:r>
              <a:rPr lang="fr-FR" dirty="0"/>
              <a:t>Les conditions de travail matérielles et psychologiques doivent être prises en considération pour rendre les acteurs plus efficaces.</a:t>
            </a:r>
          </a:p>
          <a:p>
            <a:pPr lvl="1"/>
            <a:r>
              <a:rPr lang="fr-FR" dirty="0"/>
              <a:t>Les groupes à l’intérieur des entreprises influencent celles ci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94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AC5E-D6CC-9B1F-C025-47CECC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L’apport de E. Mayo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7B9E0-5E92-A53B-E652-5CCD4DD5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motivation des salariés ne dépend pas uniquement du salaire et des conditions de travail mais aussi de :</a:t>
            </a:r>
          </a:p>
          <a:p>
            <a:pPr lvl="1"/>
            <a:r>
              <a:rPr lang="fr-FR" dirty="0"/>
              <a:t>De la reconnaissance du travail.</a:t>
            </a:r>
          </a:p>
          <a:p>
            <a:pPr lvl="1"/>
            <a:r>
              <a:rPr lang="fr-FR" dirty="0"/>
              <a:t>De la considération à leur égard.</a:t>
            </a:r>
          </a:p>
        </p:txBody>
      </p:sp>
    </p:spTree>
    <p:extLst>
      <p:ext uri="{BB962C8B-B14F-4D97-AF65-F5344CB8AC3E}">
        <p14:creationId xmlns:p14="http://schemas.microsoft.com/office/powerpoint/2010/main" val="90703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CC7C-E13A-3E10-1FEC-64A9B654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6"/>
            <a:ext cx="10515600" cy="1325563"/>
          </a:xfrm>
        </p:spPr>
        <p:txBody>
          <a:bodyPr/>
          <a:lstStyle/>
          <a:p>
            <a:r>
              <a:rPr lang="fr-FR" dirty="0"/>
              <a:t>La pyramide de Maslow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4D46A2-EBEF-AEC1-648F-F445380BB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863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24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DA4C-838E-9989-3EF4-22D7272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</a:t>
            </a:r>
            <a:r>
              <a:rPr lang="fr-FR" dirty="0" err="1"/>
              <a:t>d’herzberg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6DFD270-B5A0-BA6A-A304-8024B6F46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75255"/>
              </p:ext>
            </p:extLst>
          </p:nvPr>
        </p:nvGraphicFramePr>
        <p:xfrm>
          <a:off x="990600" y="1978025"/>
          <a:ext cx="5396948" cy="372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523CD0FE-3D31-F870-B53F-453857847329}"/>
              </a:ext>
            </a:extLst>
          </p:cNvPr>
          <p:cNvSpPr/>
          <p:nvPr/>
        </p:nvSpPr>
        <p:spPr>
          <a:xfrm>
            <a:off x="6970643" y="3429000"/>
            <a:ext cx="410818" cy="22296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4B648195-5741-ADD5-DA23-F04E601FF36A}"/>
              </a:ext>
            </a:extLst>
          </p:cNvPr>
          <p:cNvSpPr/>
          <p:nvPr/>
        </p:nvSpPr>
        <p:spPr>
          <a:xfrm>
            <a:off x="6970643" y="1978024"/>
            <a:ext cx="410818" cy="127955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A6D062-FD5E-B4F2-B2AC-EEA9A3F1E589}"/>
              </a:ext>
            </a:extLst>
          </p:cNvPr>
          <p:cNvSpPr txBox="1"/>
          <p:nvPr/>
        </p:nvSpPr>
        <p:spPr>
          <a:xfrm>
            <a:off x="8547652" y="2199861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satisfaction entraine de la motivation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CB2C2B-6A37-6FDE-0B3D-98FCE100AD63}"/>
              </a:ext>
            </a:extLst>
          </p:cNvPr>
          <p:cNvSpPr txBox="1"/>
          <p:nvPr/>
        </p:nvSpPr>
        <p:spPr>
          <a:xfrm>
            <a:off x="8547652" y="3650830"/>
            <a:ext cx="24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satisfaction n’entraine pas de motivation mais leur non satisfaction entraine des départs</a:t>
            </a:r>
          </a:p>
        </p:txBody>
      </p:sp>
    </p:spTree>
    <p:extLst>
      <p:ext uri="{BB962C8B-B14F-4D97-AF65-F5344CB8AC3E}">
        <p14:creationId xmlns:p14="http://schemas.microsoft.com/office/powerpoint/2010/main" val="204517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théorie psychosociale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retrouve les travaux de K. Lewin, et R </a:t>
            </a:r>
            <a:r>
              <a:rPr lang="fr-FR" dirty="0" err="1"/>
              <a:t>likert</a:t>
            </a:r>
            <a:r>
              <a:rPr lang="fr-FR" dirty="0"/>
              <a:t> sur les styles de directions.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68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théorie des incitations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Apparu dans les années 70/80 les incitations peuvent être très nombreuses</a:t>
            </a:r>
          </a:p>
          <a:p>
            <a:r>
              <a:rPr lang="fr-FR" dirty="0"/>
              <a:t>Les résultats : conviction d’une personne sur les rapports entre l’effort consenti et les résultats attendus ;</a:t>
            </a:r>
          </a:p>
          <a:p>
            <a:r>
              <a:rPr lang="fr-FR" dirty="0"/>
              <a:t>L’équité : les salariés comparent les contributions et les résultats des actions des autres salariés et responsables</a:t>
            </a:r>
          </a:p>
          <a:p>
            <a:r>
              <a:rPr lang="fr-FR" dirty="0"/>
              <a:t>La rémunération en valeur absolu et relativement aux efforts consentis;</a:t>
            </a:r>
          </a:p>
          <a:p>
            <a:r>
              <a:rPr lang="fr-FR" dirty="0"/>
              <a:t>Une satisfaction intrinsèque à la personne ;</a:t>
            </a:r>
          </a:p>
          <a:p>
            <a:r>
              <a:rPr lang="fr-FR" dirty="0"/>
              <a:t>Le climat social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3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Pourquoi animer une organisation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L’acteur, l’individu et le groupe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coopération, le conflit et la crise</a:t>
            </a:r>
          </a:p>
        </p:txBody>
      </p:sp>
    </p:spTree>
    <p:extLst>
      <p:ext uri="{BB962C8B-B14F-4D97-AF65-F5344CB8AC3E}">
        <p14:creationId xmlns:p14="http://schemas.microsoft.com/office/powerpoint/2010/main" val="74589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75CE-5219-3C13-13EB-5067938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la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56B63-20FE-779C-9829-C3C901F9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rémunération est efficace pour motiver mais c’est un coût</a:t>
            </a:r>
          </a:p>
          <a:p>
            <a:r>
              <a:rPr lang="fr-FR" dirty="0"/>
              <a:t>Rendre une partie de la rémunération variable peut être un outil de motivation</a:t>
            </a:r>
          </a:p>
          <a:p>
            <a:r>
              <a:rPr lang="fr-FR" dirty="0"/>
              <a:t>La partie variable peut être individuelle ou collective</a:t>
            </a:r>
          </a:p>
        </p:txBody>
      </p:sp>
    </p:spTree>
    <p:extLst>
      <p:ext uri="{BB962C8B-B14F-4D97-AF65-F5344CB8AC3E}">
        <p14:creationId xmlns:p14="http://schemas.microsoft.com/office/powerpoint/2010/main" val="131788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L’implication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D’après J. Meyer et N. Allen, l’implication a plusieurs dimensions</a:t>
            </a:r>
          </a:p>
          <a:p>
            <a:r>
              <a:rPr lang="fr-FR" dirty="0"/>
              <a:t>Dimension affective : l’acteur s’implique car il adhère aux valeurs de l’entreprise</a:t>
            </a:r>
          </a:p>
          <a:p>
            <a:r>
              <a:rPr lang="fr-FR" dirty="0"/>
              <a:t>Dimension calculée : l’acteur retire des bénéfices de son travail</a:t>
            </a:r>
          </a:p>
          <a:p>
            <a:r>
              <a:rPr lang="fr-FR" dirty="0"/>
              <a:t>Dimension normative : l’acteur s’implique car il souhaite respecter les règles et procédures</a:t>
            </a:r>
          </a:p>
        </p:txBody>
      </p:sp>
    </p:spTree>
    <p:extLst>
      <p:ext uri="{BB962C8B-B14F-4D97-AF65-F5344CB8AC3E}">
        <p14:creationId xmlns:p14="http://schemas.microsoft.com/office/powerpoint/2010/main" val="180839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communication comme outil d’animation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interne / externe</a:t>
            </a:r>
          </a:p>
          <a:p>
            <a:endParaRPr lang="fr-FR" dirty="0"/>
          </a:p>
          <a:p>
            <a:r>
              <a:rPr lang="fr-FR" dirty="0"/>
              <a:t>Communication formelle / informelle</a:t>
            </a:r>
          </a:p>
          <a:p>
            <a:endParaRPr lang="fr-FR" dirty="0"/>
          </a:p>
          <a:p>
            <a:r>
              <a:rPr lang="fr-FR" dirty="0"/>
              <a:t>Communication verticale (ascendante, descendante) horizontal</a:t>
            </a:r>
          </a:p>
        </p:txBody>
      </p:sp>
    </p:spTree>
    <p:extLst>
      <p:ext uri="{BB962C8B-B14F-4D97-AF65-F5344CB8AC3E}">
        <p14:creationId xmlns:p14="http://schemas.microsoft.com/office/powerpoint/2010/main" val="2277933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culture d’entreprise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culture d’entreprise se conçoit comme un ensemble de croyances, de valeurs, de normes et de pratiques sociales communes qui conditionnent les individus à adopter une personnalité à l’image de l’organisation.</a:t>
            </a:r>
          </a:p>
          <a:p>
            <a:r>
              <a:rPr lang="fr-FR" dirty="0"/>
              <a:t>Ex IBM, Mac Donald</a:t>
            </a:r>
          </a:p>
          <a:p>
            <a:r>
              <a:rPr lang="fr-FR" dirty="0"/>
              <a:t>Interaction entre</a:t>
            </a:r>
          </a:p>
          <a:p>
            <a:pPr lvl="1"/>
            <a:r>
              <a:rPr lang="fr-FR" dirty="0"/>
              <a:t>culture nationale, régionale</a:t>
            </a:r>
          </a:p>
          <a:p>
            <a:pPr lvl="1"/>
            <a:r>
              <a:rPr lang="fr-FR" dirty="0"/>
              <a:t>Culture professionnelle de chaque métier</a:t>
            </a:r>
          </a:p>
          <a:p>
            <a:pPr lvl="1"/>
            <a:r>
              <a:rPr lang="fr-FR" dirty="0"/>
              <a:t>Culture propre à l’organisation</a:t>
            </a:r>
          </a:p>
          <a:p>
            <a:r>
              <a:rPr lang="fr-FR" dirty="0"/>
              <a:t>Débat sur l’utilité de </a:t>
            </a:r>
            <a:r>
              <a:rPr lang="fr-FR"/>
              <a:t>la culture.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3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A, L’acteur, l’individu et le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L’acteur, individu dans une organisation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groupe dans une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41167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L’acteur, individu dans 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Qu’est-ce qu’un acteur ?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Les représentation de l’acteur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 rôle de l’acteur dans l’organisation</a:t>
            </a:r>
          </a:p>
        </p:txBody>
      </p:sp>
    </p:spTree>
    <p:extLst>
      <p:ext uri="{BB962C8B-B14F-4D97-AF65-F5344CB8AC3E}">
        <p14:creationId xmlns:p14="http://schemas.microsoft.com/office/powerpoint/2010/main" val="29332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Qu’est-ce qu’un acteur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 est un individu qui participe à une action et qui a des intérêts communs à cette action.</a:t>
            </a:r>
          </a:p>
          <a:p>
            <a:endParaRPr lang="fr-FR" dirty="0"/>
          </a:p>
          <a:p>
            <a:r>
              <a:rPr lang="fr-FR" dirty="0"/>
              <a:t>« Acteur » préféré à « employé »</a:t>
            </a:r>
          </a:p>
          <a:p>
            <a:r>
              <a:rPr lang="fr-FR" dirty="0"/>
              <a:t>L’acteur n’est pas qu’une force de travail il cherche aussi à défendre ses intérêts, ses valeurs.</a:t>
            </a:r>
          </a:p>
        </p:txBody>
      </p:sp>
    </p:spTree>
    <p:extLst>
      <p:ext uri="{BB962C8B-B14F-4D97-AF65-F5344CB8AC3E}">
        <p14:creationId xmlns:p14="http://schemas.microsoft.com/office/powerpoint/2010/main" val="16903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représentation de l’acteur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science de gestion, la représentation de l’acteur à évolué.</a:t>
            </a:r>
          </a:p>
          <a:p>
            <a:r>
              <a:rPr lang="fr-FR" dirty="0"/>
              <a:t>Tout d’abord considéré uniquement pour sa force de travail (Main)</a:t>
            </a:r>
          </a:p>
          <a:p>
            <a:r>
              <a:rPr lang="fr-FR" dirty="0"/>
              <a:t>Puis comme un cœur avec des sentiments</a:t>
            </a:r>
          </a:p>
          <a:p>
            <a:r>
              <a:rPr lang="fr-FR" dirty="0"/>
              <a:t>Puis comme un cerveau qui a des objectifs des idées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4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Le rôle de l’acteur dans l’organisation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L’organisation affecte formellement une fonction à l’acteur</a:t>
            </a:r>
          </a:p>
          <a:p>
            <a:r>
              <a:rPr lang="fr-FR" dirty="0"/>
              <a:t>Cette fonction correspond à des tâches et des responsabilités</a:t>
            </a:r>
          </a:p>
          <a:p>
            <a:endParaRPr lang="fr-FR" dirty="0"/>
          </a:p>
          <a:p>
            <a:r>
              <a:rPr lang="fr-FR" dirty="0"/>
              <a:t>Concrètement l’influence de l’acteur est plus grande</a:t>
            </a:r>
          </a:p>
        </p:txBody>
      </p:sp>
    </p:spTree>
    <p:extLst>
      <p:ext uri="{BB962C8B-B14F-4D97-AF65-F5344CB8AC3E}">
        <p14:creationId xmlns:p14="http://schemas.microsoft.com/office/powerpoint/2010/main" val="23620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groupe dans 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Le groupe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dynamique de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610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9" ma:contentTypeDescription="Crée un document." ma:contentTypeScope="" ma:versionID="d55431529f68e2c4a5158d821766a1a5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1bcd225d5c7ff501594a13186064d0e2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76FDD9-9356-49D3-A215-9F78768AC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A44271-ADC3-4825-B89C-1646FB3D4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B6B7AD-6EC6-47A9-B87A-1A7AFE562B81}">
  <ds:schemaRefs>
    <ds:schemaRef ds:uri="http://purl.org/dc/elements/1.1/"/>
    <ds:schemaRef ds:uri="2eb18c24-ff85-4648-aa2d-dc8f8a313da7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1324</Words>
  <Application>Microsoft Office PowerPoint</Application>
  <PresentationFormat>Grand écran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Le rôle de l’animation dans la dynamique organisationnelle</vt:lpstr>
      <vt:lpstr>Plan</vt:lpstr>
      <vt:lpstr>I. Pourquoi animer une organisation ?</vt:lpstr>
      <vt:lpstr>A, L’acteur, l’individu et le groupe</vt:lpstr>
      <vt:lpstr>1. L’acteur, individu dans une organisation</vt:lpstr>
      <vt:lpstr>a. Qu’est-ce qu’un acteur ?</vt:lpstr>
      <vt:lpstr>b. Les représentation de l’acteur</vt:lpstr>
      <vt:lpstr>c. Le rôle de l’acteur dans l’organisation</vt:lpstr>
      <vt:lpstr>2. Le groupe dans une organisation</vt:lpstr>
      <vt:lpstr>a. Le groupe</vt:lpstr>
      <vt:lpstr>b. La dynamique de groupe</vt:lpstr>
      <vt:lpstr>B. La coopération, le conflit et la crise</vt:lpstr>
      <vt:lpstr>1. La coopération</vt:lpstr>
      <vt:lpstr>2. Les conflits et les crises</vt:lpstr>
      <vt:lpstr>a. L’existence de conflits et de crises 1/2</vt:lpstr>
      <vt:lpstr>a. L’existence de conflits et de crises 2/2</vt:lpstr>
      <vt:lpstr>b. La gestion de conflits et de crises</vt:lpstr>
      <vt:lpstr>c. La résilience organisationnelle 1/2</vt:lpstr>
      <vt:lpstr>c. La résilience organisationnelle 2/2</vt:lpstr>
      <vt:lpstr>II. Comment animer une organisation ?</vt:lpstr>
      <vt:lpstr>A. La satisfaction, la motivation, l’implication</vt:lpstr>
      <vt:lpstr>1. Trois notions liées</vt:lpstr>
      <vt:lpstr>2. Les sources de la motivation</vt:lpstr>
      <vt:lpstr>a. L’approche de l’école des relations humaines</vt:lpstr>
      <vt:lpstr>L’apport de E. Mayo</vt:lpstr>
      <vt:lpstr>La pyramide de Maslow</vt:lpstr>
      <vt:lpstr>Apport d’herzberg</vt:lpstr>
      <vt:lpstr>b. La théorie psychosociale</vt:lpstr>
      <vt:lpstr>c. La théorie des incitations</vt:lpstr>
      <vt:lpstr>Focus sur la rémunération</vt:lpstr>
      <vt:lpstr>3. L’implication</vt:lpstr>
      <vt:lpstr>B. La communication comme outil d’animation</vt:lpstr>
      <vt:lpstr>C. La culture d’entreprise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Moulin</dc:creator>
  <cp:lastModifiedBy>Maxime Montouro</cp:lastModifiedBy>
  <cp:revision>7</cp:revision>
  <dcterms:created xsi:type="dcterms:W3CDTF">2022-10-07T15:22:18Z</dcterms:created>
  <dcterms:modified xsi:type="dcterms:W3CDTF">2024-01-11T17:19:49Z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