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73" r:id="rId9"/>
    <p:sldId id="274" r:id="rId10"/>
    <p:sldId id="275" r:id="rId11"/>
    <p:sldId id="261" r:id="rId12"/>
    <p:sldId id="262" r:id="rId13"/>
    <p:sldId id="263" r:id="rId14"/>
    <p:sldId id="259" r:id="rId15"/>
    <p:sldId id="264" r:id="rId16"/>
    <p:sldId id="267" r:id="rId17"/>
    <p:sldId id="277" r:id="rId18"/>
    <p:sldId id="268" r:id="rId19"/>
    <p:sldId id="278" r:id="rId20"/>
    <p:sldId id="279" r:id="rId21"/>
    <p:sldId id="265" r:id="rId22"/>
    <p:sldId id="269" r:id="rId23"/>
    <p:sldId id="270" r:id="rId24"/>
    <p:sldId id="266" r:id="rId25"/>
    <p:sldId id="271" r:id="rId26"/>
    <p:sldId id="27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Montouro" userId="e4dc91ef86edc8ba" providerId="LiveId" clId="{4DE4EB04-DBC4-4F48-9609-4C04D4BF6A77}"/>
    <pc:docChg chg="custSel modSld">
      <pc:chgData name="Maxime Montouro" userId="e4dc91ef86edc8ba" providerId="LiveId" clId="{4DE4EB04-DBC4-4F48-9609-4C04D4BF6A77}" dt="2023-11-29T11:13:55.919" v="11" actId="20577"/>
      <pc:docMkLst>
        <pc:docMk/>
      </pc:docMkLst>
      <pc:sldChg chg="modSp mod">
        <pc:chgData name="Maxime Montouro" userId="e4dc91ef86edc8ba" providerId="LiveId" clId="{4DE4EB04-DBC4-4F48-9609-4C04D4BF6A77}" dt="2023-11-29T10:24:36.295" v="0" actId="33524"/>
        <pc:sldMkLst>
          <pc:docMk/>
          <pc:sldMk cId="1738630843" sldId="262"/>
        </pc:sldMkLst>
        <pc:spChg chg="mod">
          <ac:chgData name="Maxime Montouro" userId="e4dc91ef86edc8ba" providerId="LiveId" clId="{4DE4EB04-DBC4-4F48-9609-4C04D4BF6A77}" dt="2023-11-29T10:24:36.295" v="0" actId="33524"/>
          <ac:spMkLst>
            <pc:docMk/>
            <pc:sldMk cId="1738630843" sldId="262"/>
            <ac:spMk id="3" creationId="{00000000-0000-0000-0000-000000000000}"/>
          </ac:spMkLst>
        </pc:spChg>
      </pc:sldChg>
      <pc:sldChg chg="modSp mod">
        <pc:chgData name="Maxime Montouro" userId="e4dc91ef86edc8ba" providerId="LiveId" clId="{4DE4EB04-DBC4-4F48-9609-4C04D4BF6A77}" dt="2023-11-29T11:13:55.919" v="11" actId="20577"/>
        <pc:sldMkLst>
          <pc:docMk/>
          <pc:sldMk cId="1119128658" sldId="263"/>
        </pc:sldMkLst>
        <pc:spChg chg="mod">
          <ac:chgData name="Maxime Montouro" userId="e4dc91ef86edc8ba" providerId="LiveId" clId="{4DE4EB04-DBC4-4F48-9609-4C04D4BF6A77}" dt="2023-11-29T11:13:55.919" v="11" actId="20577"/>
          <ac:spMkLst>
            <pc:docMk/>
            <pc:sldMk cId="1119128658" sldId="26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A6232-EA9B-4585-B36B-5322E073D0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DC4DC9-4ACB-4D14-AD79-1BD2323A360A}">
      <dgm:prSet phldrT="[Texte]"/>
      <dgm:spPr/>
      <dgm:t>
        <a:bodyPr/>
        <a:lstStyle/>
        <a:p>
          <a:r>
            <a:rPr lang="fr-FR" dirty="0"/>
            <a:t>Activités de contact</a:t>
          </a:r>
        </a:p>
      </dgm:t>
    </dgm:pt>
    <dgm:pt modelId="{380AD5BA-CF28-45D4-8BEA-3B32478EC128}" type="parTrans" cxnId="{D17A08E3-0185-4E6B-B9FC-42559B9E2A93}">
      <dgm:prSet/>
      <dgm:spPr/>
      <dgm:t>
        <a:bodyPr/>
        <a:lstStyle/>
        <a:p>
          <a:endParaRPr lang="fr-FR"/>
        </a:p>
      </dgm:t>
    </dgm:pt>
    <dgm:pt modelId="{F29B4892-368F-4355-926A-939AC8F928AB}" type="sibTrans" cxnId="{D17A08E3-0185-4E6B-B9FC-42559B9E2A93}">
      <dgm:prSet/>
      <dgm:spPr/>
      <dgm:t>
        <a:bodyPr/>
        <a:lstStyle/>
        <a:p>
          <a:endParaRPr lang="fr-FR"/>
        </a:p>
      </dgm:t>
    </dgm:pt>
    <dgm:pt modelId="{D6E7701D-4F95-45B3-8032-B6B0C995023D}">
      <dgm:prSet phldrT="[Texte]"/>
      <dgm:spPr/>
      <dgm:t>
        <a:bodyPr/>
        <a:lstStyle/>
        <a:p>
          <a:r>
            <a:rPr lang="fr-FR" dirty="0"/>
            <a:t>Symbolise l’organisation à l’extérieur</a:t>
          </a:r>
        </a:p>
      </dgm:t>
    </dgm:pt>
    <dgm:pt modelId="{AA9E113D-1389-4F9A-9BA9-91D68A9BFDDD}" type="parTrans" cxnId="{B5304DF4-13E0-4D27-881A-276798A2FC72}">
      <dgm:prSet/>
      <dgm:spPr/>
      <dgm:t>
        <a:bodyPr/>
        <a:lstStyle/>
        <a:p>
          <a:endParaRPr lang="fr-FR"/>
        </a:p>
      </dgm:t>
    </dgm:pt>
    <dgm:pt modelId="{0AF53CCD-0EDA-4ED8-AAB0-355EEA994417}" type="sibTrans" cxnId="{B5304DF4-13E0-4D27-881A-276798A2FC72}">
      <dgm:prSet/>
      <dgm:spPr/>
      <dgm:t>
        <a:bodyPr/>
        <a:lstStyle/>
        <a:p>
          <a:endParaRPr lang="fr-FR"/>
        </a:p>
      </dgm:t>
    </dgm:pt>
    <dgm:pt modelId="{BCA07FF4-1FFF-4962-B6E6-8A94B3F1F9EB}">
      <dgm:prSet phldrT="[Texte]"/>
      <dgm:spPr/>
      <dgm:t>
        <a:bodyPr/>
        <a:lstStyle/>
        <a:p>
          <a:r>
            <a:rPr lang="fr-FR" dirty="0"/>
            <a:t>Leader  : motive et donne l’exemple</a:t>
          </a:r>
        </a:p>
      </dgm:t>
    </dgm:pt>
    <dgm:pt modelId="{8937445C-66D8-41E1-A679-12FAD0984A6B}" type="parTrans" cxnId="{396999D6-A26A-43D9-B148-D2AF6303ABA7}">
      <dgm:prSet/>
      <dgm:spPr/>
      <dgm:t>
        <a:bodyPr/>
        <a:lstStyle/>
        <a:p>
          <a:endParaRPr lang="fr-FR"/>
        </a:p>
      </dgm:t>
    </dgm:pt>
    <dgm:pt modelId="{A11AC70B-0289-4675-A5AD-2A3E5A593159}" type="sibTrans" cxnId="{396999D6-A26A-43D9-B148-D2AF6303ABA7}">
      <dgm:prSet/>
      <dgm:spPr/>
      <dgm:t>
        <a:bodyPr/>
        <a:lstStyle/>
        <a:p>
          <a:endParaRPr lang="fr-FR"/>
        </a:p>
      </dgm:t>
    </dgm:pt>
    <dgm:pt modelId="{CAC90658-CA0C-400D-B96B-B599E8167324}">
      <dgm:prSet phldrT="[Texte]"/>
      <dgm:spPr/>
      <dgm:t>
        <a:bodyPr/>
        <a:lstStyle/>
        <a:p>
          <a:r>
            <a:rPr lang="fr-FR" dirty="0"/>
            <a:t>Activités d’information</a:t>
          </a:r>
        </a:p>
      </dgm:t>
    </dgm:pt>
    <dgm:pt modelId="{A565CA17-350F-4B1B-A128-E9D1B0C0A700}" type="parTrans" cxnId="{0F5A80C7-4B86-4B4D-96B4-1A2F1A781644}">
      <dgm:prSet/>
      <dgm:spPr/>
      <dgm:t>
        <a:bodyPr/>
        <a:lstStyle/>
        <a:p>
          <a:endParaRPr lang="fr-FR"/>
        </a:p>
      </dgm:t>
    </dgm:pt>
    <dgm:pt modelId="{CD6C15DC-C52C-424F-A579-8A76AB8E626E}" type="sibTrans" cxnId="{0F5A80C7-4B86-4B4D-96B4-1A2F1A781644}">
      <dgm:prSet/>
      <dgm:spPr/>
      <dgm:t>
        <a:bodyPr/>
        <a:lstStyle/>
        <a:p>
          <a:endParaRPr lang="fr-FR"/>
        </a:p>
      </dgm:t>
    </dgm:pt>
    <dgm:pt modelId="{FD2DD7D3-4103-407B-8698-190420BD0A30}">
      <dgm:prSet phldrT="[Texte]"/>
      <dgm:spPr/>
      <dgm:t>
        <a:bodyPr/>
        <a:lstStyle/>
        <a:p>
          <a:r>
            <a:rPr lang="fr-FR" dirty="0"/>
            <a:t>Il scrute l’entourage à la recherche d’informations  </a:t>
          </a:r>
        </a:p>
      </dgm:t>
    </dgm:pt>
    <dgm:pt modelId="{FAD38382-36DF-4551-8676-3440E438244F}" type="parTrans" cxnId="{1F6C2EAC-9732-452F-B12C-D862B639F1F5}">
      <dgm:prSet/>
      <dgm:spPr/>
      <dgm:t>
        <a:bodyPr/>
        <a:lstStyle/>
        <a:p>
          <a:endParaRPr lang="fr-FR"/>
        </a:p>
      </dgm:t>
    </dgm:pt>
    <dgm:pt modelId="{FE70FA84-B0B6-46B8-850F-A97D8D9C2721}" type="sibTrans" cxnId="{1F6C2EAC-9732-452F-B12C-D862B639F1F5}">
      <dgm:prSet/>
      <dgm:spPr/>
      <dgm:t>
        <a:bodyPr/>
        <a:lstStyle/>
        <a:p>
          <a:endParaRPr lang="fr-FR"/>
        </a:p>
      </dgm:t>
    </dgm:pt>
    <dgm:pt modelId="{4ECED1FA-A873-49E2-A1FD-32BE243E52C3}">
      <dgm:prSet phldrT="[Texte]"/>
      <dgm:spPr/>
      <dgm:t>
        <a:bodyPr/>
        <a:lstStyle/>
        <a:p>
          <a:r>
            <a:rPr lang="fr-FR" dirty="0"/>
            <a:t>Il diffuse l’information</a:t>
          </a:r>
        </a:p>
      </dgm:t>
    </dgm:pt>
    <dgm:pt modelId="{5A365F0A-9F91-470C-8B99-16EBEA9925F2}" type="parTrans" cxnId="{8489A42C-EBFB-42B1-8E2B-AB4CC822F2CF}">
      <dgm:prSet/>
      <dgm:spPr/>
      <dgm:t>
        <a:bodyPr/>
        <a:lstStyle/>
        <a:p>
          <a:endParaRPr lang="fr-FR"/>
        </a:p>
      </dgm:t>
    </dgm:pt>
    <dgm:pt modelId="{626F0FF7-89F7-4952-B353-77896A3D12ED}" type="sibTrans" cxnId="{8489A42C-EBFB-42B1-8E2B-AB4CC822F2CF}">
      <dgm:prSet/>
      <dgm:spPr/>
      <dgm:t>
        <a:bodyPr/>
        <a:lstStyle/>
        <a:p>
          <a:endParaRPr lang="fr-FR"/>
        </a:p>
      </dgm:t>
    </dgm:pt>
    <dgm:pt modelId="{1E59A7C5-030C-4977-9BAA-C58B77144A28}">
      <dgm:prSet phldrT="[Texte]"/>
      <dgm:spPr/>
      <dgm:t>
        <a:bodyPr/>
        <a:lstStyle/>
        <a:p>
          <a:r>
            <a:rPr lang="fr-FR" dirty="0"/>
            <a:t>Activités décisionnelles</a:t>
          </a:r>
        </a:p>
      </dgm:t>
    </dgm:pt>
    <dgm:pt modelId="{B4356F65-C08F-413F-9F14-5688AC8D4BEB}" type="parTrans" cxnId="{FAB6B9F7-C578-4554-B932-4CBA57B8DAE1}">
      <dgm:prSet/>
      <dgm:spPr/>
      <dgm:t>
        <a:bodyPr/>
        <a:lstStyle/>
        <a:p>
          <a:endParaRPr lang="fr-FR"/>
        </a:p>
      </dgm:t>
    </dgm:pt>
    <dgm:pt modelId="{51F64D28-26E2-4AF0-AE7F-FD4989D27CD6}" type="sibTrans" cxnId="{FAB6B9F7-C578-4554-B932-4CBA57B8DAE1}">
      <dgm:prSet/>
      <dgm:spPr/>
      <dgm:t>
        <a:bodyPr/>
        <a:lstStyle/>
        <a:p>
          <a:endParaRPr lang="fr-FR"/>
        </a:p>
      </dgm:t>
    </dgm:pt>
    <dgm:pt modelId="{8439E252-D979-455D-82E9-70CB6A68DD69}">
      <dgm:prSet phldrT="[Texte]"/>
      <dgm:spPr/>
      <dgm:t>
        <a:bodyPr/>
        <a:lstStyle/>
        <a:p>
          <a:r>
            <a:rPr lang="fr-FR" dirty="0"/>
            <a:t>Entrepreneur : il propose de nouveaux projet</a:t>
          </a:r>
        </a:p>
      </dgm:t>
    </dgm:pt>
    <dgm:pt modelId="{E58CDD2B-57C1-48DE-BA2D-C1BE0127C938}" type="parTrans" cxnId="{630DCA9E-AC58-4A8B-BDD2-FAF5A7BAD16F}">
      <dgm:prSet/>
      <dgm:spPr/>
      <dgm:t>
        <a:bodyPr/>
        <a:lstStyle/>
        <a:p>
          <a:endParaRPr lang="fr-FR"/>
        </a:p>
      </dgm:t>
    </dgm:pt>
    <dgm:pt modelId="{C4791C8F-FCE3-44CD-B54D-0934380C5B27}" type="sibTrans" cxnId="{630DCA9E-AC58-4A8B-BDD2-FAF5A7BAD16F}">
      <dgm:prSet/>
      <dgm:spPr/>
      <dgm:t>
        <a:bodyPr/>
        <a:lstStyle/>
        <a:p>
          <a:endParaRPr lang="fr-FR"/>
        </a:p>
      </dgm:t>
    </dgm:pt>
    <dgm:pt modelId="{58EE25B2-CA34-4C65-B6DF-77A1EC5A1C80}">
      <dgm:prSet phldrT="[Texte]"/>
      <dgm:spPr/>
      <dgm:t>
        <a:bodyPr/>
        <a:lstStyle/>
        <a:p>
          <a:r>
            <a:rPr lang="fr-FR" dirty="0"/>
            <a:t>Agent de liaison entre tous les employés</a:t>
          </a:r>
        </a:p>
      </dgm:t>
    </dgm:pt>
    <dgm:pt modelId="{2F74ED6D-0C96-4AFB-8AFC-90D25D56BF48}" type="parTrans" cxnId="{C1D3EF36-5568-4F3A-856C-07FCDD1860D0}">
      <dgm:prSet/>
      <dgm:spPr/>
      <dgm:t>
        <a:bodyPr/>
        <a:lstStyle/>
        <a:p>
          <a:endParaRPr lang="fr-FR"/>
        </a:p>
      </dgm:t>
    </dgm:pt>
    <dgm:pt modelId="{66C630E7-F0B5-4F9B-B762-EEEA8EB803E0}" type="sibTrans" cxnId="{C1D3EF36-5568-4F3A-856C-07FCDD1860D0}">
      <dgm:prSet/>
      <dgm:spPr/>
      <dgm:t>
        <a:bodyPr/>
        <a:lstStyle/>
        <a:p>
          <a:endParaRPr lang="fr-FR"/>
        </a:p>
      </dgm:t>
    </dgm:pt>
    <dgm:pt modelId="{E8D4F451-170F-4E6A-9C32-31A88DAD8940}">
      <dgm:prSet phldrT="[Texte]"/>
      <dgm:spPr/>
      <dgm:t>
        <a:bodyPr/>
        <a:lstStyle/>
        <a:p>
          <a:r>
            <a:rPr lang="fr-FR" dirty="0"/>
            <a:t>Porte parole de la communication</a:t>
          </a:r>
        </a:p>
      </dgm:t>
    </dgm:pt>
    <dgm:pt modelId="{B906F5B1-8364-4746-9433-D2360AE727F1}" type="parTrans" cxnId="{716DC39D-AE63-42DF-B61D-C2D82B119994}">
      <dgm:prSet/>
      <dgm:spPr/>
      <dgm:t>
        <a:bodyPr/>
        <a:lstStyle/>
        <a:p>
          <a:endParaRPr lang="fr-FR"/>
        </a:p>
      </dgm:t>
    </dgm:pt>
    <dgm:pt modelId="{6156641D-F579-49F4-B38E-698AD1663E88}" type="sibTrans" cxnId="{716DC39D-AE63-42DF-B61D-C2D82B119994}">
      <dgm:prSet/>
      <dgm:spPr/>
      <dgm:t>
        <a:bodyPr/>
        <a:lstStyle/>
        <a:p>
          <a:endParaRPr lang="fr-FR"/>
        </a:p>
      </dgm:t>
    </dgm:pt>
    <dgm:pt modelId="{47D2FA7C-B12E-40B4-977D-F15EA4DF20F3}">
      <dgm:prSet phldrT="[Texte]"/>
      <dgm:spPr/>
      <dgm:t>
        <a:bodyPr/>
        <a:lstStyle/>
        <a:p>
          <a:r>
            <a:rPr lang="fr-FR" dirty="0"/>
            <a:t>Régulateur : il gère les troubles</a:t>
          </a:r>
        </a:p>
      </dgm:t>
    </dgm:pt>
    <dgm:pt modelId="{D108CC2A-9A77-4BF8-BD0D-BF5169689ABC}" type="parTrans" cxnId="{6A378C0A-BAE4-4997-B835-81123A24ACF5}">
      <dgm:prSet/>
      <dgm:spPr/>
      <dgm:t>
        <a:bodyPr/>
        <a:lstStyle/>
        <a:p>
          <a:endParaRPr lang="fr-FR"/>
        </a:p>
      </dgm:t>
    </dgm:pt>
    <dgm:pt modelId="{E6C05B51-6A7D-4D08-8B90-A7D8021700E3}" type="sibTrans" cxnId="{6A378C0A-BAE4-4997-B835-81123A24ACF5}">
      <dgm:prSet/>
      <dgm:spPr/>
      <dgm:t>
        <a:bodyPr/>
        <a:lstStyle/>
        <a:p>
          <a:endParaRPr lang="fr-FR"/>
        </a:p>
      </dgm:t>
    </dgm:pt>
    <dgm:pt modelId="{6AEE6CF5-1F66-4BD5-B4C2-892ED4BEB664}">
      <dgm:prSet phldrT="[Texte]"/>
      <dgm:spPr/>
      <dgm:t>
        <a:bodyPr/>
        <a:lstStyle/>
        <a:p>
          <a:r>
            <a:rPr lang="fr-FR" dirty="0"/>
            <a:t>Répartiteur de ressources</a:t>
          </a:r>
        </a:p>
      </dgm:t>
    </dgm:pt>
    <dgm:pt modelId="{260881E9-5395-496E-8AB6-25AAB71CE25C}" type="parTrans" cxnId="{38051512-9323-407D-A441-108AD0EF265E}">
      <dgm:prSet/>
      <dgm:spPr/>
      <dgm:t>
        <a:bodyPr/>
        <a:lstStyle/>
        <a:p>
          <a:endParaRPr lang="fr-FR"/>
        </a:p>
      </dgm:t>
    </dgm:pt>
    <dgm:pt modelId="{493416B6-A9C4-4DCD-A761-CD3234B8751B}" type="sibTrans" cxnId="{38051512-9323-407D-A441-108AD0EF265E}">
      <dgm:prSet/>
      <dgm:spPr/>
      <dgm:t>
        <a:bodyPr/>
        <a:lstStyle/>
        <a:p>
          <a:endParaRPr lang="fr-FR"/>
        </a:p>
      </dgm:t>
    </dgm:pt>
    <dgm:pt modelId="{AB551EFD-4A33-4BBF-BB35-B3EAA659B37D}">
      <dgm:prSet phldrT="[Texte]"/>
      <dgm:spPr/>
      <dgm:t>
        <a:bodyPr/>
        <a:lstStyle/>
        <a:p>
          <a:r>
            <a:rPr lang="fr-FR" dirty="0"/>
            <a:t>Négociateur avec les différentes parties prenantes</a:t>
          </a:r>
        </a:p>
      </dgm:t>
    </dgm:pt>
    <dgm:pt modelId="{3AD2FC0B-D681-4608-A11A-C1BAB06AE90D}" type="parTrans" cxnId="{F19A8263-5641-46E6-B0CD-43E45A594DB7}">
      <dgm:prSet/>
      <dgm:spPr/>
      <dgm:t>
        <a:bodyPr/>
        <a:lstStyle/>
        <a:p>
          <a:endParaRPr lang="fr-FR"/>
        </a:p>
      </dgm:t>
    </dgm:pt>
    <dgm:pt modelId="{0E2368EC-AC14-4F1F-B8E4-CB6BB580B21C}" type="sibTrans" cxnId="{F19A8263-5641-46E6-B0CD-43E45A594DB7}">
      <dgm:prSet/>
      <dgm:spPr/>
      <dgm:t>
        <a:bodyPr/>
        <a:lstStyle/>
        <a:p>
          <a:endParaRPr lang="fr-FR"/>
        </a:p>
      </dgm:t>
    </dgm:pt>
    <dgm:pt modelId="{5164FBC1-AF66-4F61-8A3C-0B9897EEBBFD}" type="pres">
      <dgm:prSet presAssocID="{016A6232-EA9B-4585-B36B-5322E073D032}" presName="Name0" presStyleCnt="0">
        <dgm:presLayoutVars>
          <dgm:dir/>
          <dgm:animLvl val="lvl"/>
          <dgm:resizeHandles val="exact"/>
        </dgm:presLayoutVars>
      </dgm:prSet>
      <dgm:spPr/>
    </dgm:pt>
    <dgm:pt modelId="{32E30927-694A-4AAF-A55E-2062538611D0}" type="pres">
      <dgm:prSet presAssocID="{80DC4DC9-4ACB-4D14-AD79-1BD2323A360A}" presName="composite" presStyleCnt="0"/>
      <dgm:spPr/>
    </dgm:pt>
    <dgm:pt modelId="{710018EE-CF81-4F30-BDBD-CB371B9C6A8C}" type="pres">
      <dgm:prSet presAssocID="{80DC4DC9-4ACB-4D14-AD79-1BD2323A36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31A849-06CA-48FE-AE1C-E65FBCF52809}" type="pres">
      <dgm:prSet presAssocID="{80DC4DC9-4ACB-4D14-AD79-1BD2323A360A}" presName="desTx" presStyleLbl="alignAccFollowNode1" presStyleIdx="0" presStyleCnt="3">
        <dgm:presLayoutVars>
          <dgm:bulletEnabled val="1"/>
        </dgm:presLayoutVars>
      </dgm:prSet>
      <dgm:spPr/>
    </dgm:pt>
    <dgm:pt modelId="{8ACB0FB4-6CC6-489B-9BD5-95764F9FBAA1}" type="pres">
      <dgm:prSet presAssocID="{F29B4892-368F-4355-926A-939AC8F928AB}" presName="space" presStyleCnt="0"/>
      <dgm:spPr/>
    </dgm:pt>
    <dgm:pt modelId="{ACA94198-12AE-47E1-A804-66CAAA339D7D}" type="pres">
      <dgm:prSet presAssocID="{CAC90658-CA0C-400D-B96B-B599E8167324}" presName="composite" presStyleCnt="0"/>
      <dgm:spPr/>
    </dgm:pt>
    <dgm:pt modelId="{D6056E87-8F14-41A4-8725-C8838B227F75}" type="pres">
      <dgm:prSet presAssocID="{CAC90658-CA0C-400D-B96B-B599E816732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30EC603-F624-4072-8D38-0D3B0E571A9C}" type="pres">
      <dgm:prSet presAssocID="{CAC90658-CA0C-400D-B96B-B599E8167324}" presName="desTx" presStyleLbl="alignAccFollowNode1" presStyleIdx="1" presStyleCnt="3">
        <dgm:presLayoutVars>
          <dgm:bulletEnabled val="1"/>
        </dgm:presLayoutVars>
      </dgm:prSet>
      <dgm:spPr/>
    </dgm:pt>
    <dgm:pt modelId="{FCEEEB31-0FB5-4450-BEEC-1D2DF5FF3791}" type="pres">
      <dgm:prSet presAssocID="{CD6C15DC-C52C-424F-A579-8A76AB8E626E}" presName="space" presStyleCnt="0"/>
      <dgm:spPr/>
    </dgm:pt>
    <dgm:pt modelId="{92B78503-6291-48FA-99CE-903884E8EEA3}" type="pres">
      <dgm:prSet presAssocID="{1E59A7C5-030C-4977-9BAA-C58B77144A28}" presName="composite" presStyleCnt="0"/>
      <dgm:spPr/>
    </dgm:pt>
    <dgm:pt modelId="{50351012-229B-4B1C-9BA7-9AA7BD4C9314}" type="pres">
      <dgm:prSet presAssocID="{1E59A7C5-030C-4977-9BAA-C58B77144A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ACD7579-C904-4A04-BDC2-701E88064236}" type="pres">
      <dgm:prSet presAssocID="{1E59A7C5-030C-4977-9BAA-C58B77144A2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A378C0A-BAE4-4997-B835-81123A24ACF5}" srcId="{1E59A7C5-030C-4977-9BAA-C58B77144A28}" destId="{47D2FA7C-B12E-40B4-977D-F15EA4DF20F3}" srcOrd="1" destOrd="0" parTransId="{D108CC2A-9A77-4BF8-BD0D-BF5169689ABC}" sibTransId="{E6C05B51-6A7D-4D08-8B90-A7D8021700E3}"/>
    <dgm:cxn modelId="{1B51150D-8015-47D8-9E80-2872EA361768}" type="presOf" srcId="{80DC4DC9-4ACB-4D14-AD79-1BD2323A360A}" destId="{710018EE-CF81-4F30-BDBD-CB371B9C6A8C}" srcOrd="0" destOrd="0" presId="urn:microsoft.com/office/officeart/2005/8/layout/hList1"/>
    <dgm:cxn modelId="{F7ED000F-39E7-40FF-B1A8-E01AB9081431}" type="presOf" srcId="{CAC90658-CA0C-400D-B96B-B599E8167324}" destId="{D6056E87-8F14-41A4-8725-C8838B227F75}" srcOrd="0" destOrd="0" presId="urn:microsoft.com/office/officeart/2005/8/layout/hList1"/>
    <dgm:cxn modelId="{38051512-9323-407D-A441-108AD0EF265E}" srcId="{1E59A7C5-030C-4977-9BAA-C58B77144A28}" destId="{6AEE6CF5-1F66-4BD5-B4C2-892ED4BEB664}" srcOrd="2" destOrd="0" parTransId="{260881E9-5395-496E-8AB6-25AAB71CE25C}" sibTransId="{493416B6-A9C4-4DCD-A761-CD3234B8751B}"/>
    <dgm:cxn modelId="{13FFE617-944A-47E4-843F-387C8BE02FB7}" type="presOf" srcId="{58EE25B2-CA34-4C65-B6DF-77A1EC5A1C80}" destId="{1731A849-06CA-48FE-AE1C-E65FBCF52809}" srcOrd="0" destOrd="2" presId="urn:microsoft.com/office/officeart/2005/8/layout/hList1"/>
    <dgm:cxn modelId="{8489A42C-EBFB-42B1-8E2B-AB4CC822F2CF}" srcId="{CAC90658-CA0C-400D-B96B-B599E8167324}" destId="{4ECED1FA-A873-49E2-A1FD-32BE243E52C3}" srcOrd="1" destOrd="0" parTransId="{5A365F0A-9F91-470C-8B99-16EBEA9925F2}" sibTransId="{626F0FF7-89F7-4952-B353-77896A3D12ED}"/>
    <dgm:cxn modelId="{C1D3EF36-5568-4F3A-856C-07FCDD1860D0}" srcId="{80DC4DC9-4ACB-4D14-AD79-1BD2323A360A}" destId="{58EE25B2-CA34-4C65-B6DF-77A1EC5A1C80}" srcOrd="2" destOrd="0" parTransId="{2F74ED6D-0C96-4AFB-8AFC-90D25D56BF48}" sibTransId="{66C630E7-F0B5-4F9B-B762-EEEA8EB803E0}"/>
    <dgm:cxn modelId="{0AC34F63-35D3-4B8C-A0B7-2318C09C59A9}" type="presOf" srcId="{AB551EFD-4A33-4BBF-BB35-B3EAA659B37D}" destId="{2ACD7579-C904-4A04-BDC2-701E88064236}" srcOrd="0" destOrd="3" presId="urn:microsoft.com/office/officeart/2005/8/layout/hList1"/>
    <dgm:cxn modelId="{F19A8263-5641-46E6-B0CD-43E45A594DB7}" srcId="{1E59A7C5-030C-4977-9BAA-C58B77144A28}" destId="{AB551EFD-4A33-4BBF-BB35-B3EAA659B37D}" srcOrd="3" destOrd="0" parTransId="{3AD2FC0B-D681-4608-A11A-C1BAB06AE90D}" sibTransId="{0E2368EC-AC14-4F1F-B8E4-CB6BB580B21C}"/>
    <dgm:cxn modelId="{9291A76B-38A4-43D5-B676-2FCD7F9211BF}" type="presOf" srcId="{1E59A7C5-030C-4977-9BAA-C58B77144A28}" destId="{50351012-229B-4B1C-9BA7-9AA7BD4C9314}" srcOrd="0" destOrd="0" presId="urn:microsoft.com/office/officeart/2005/8/layout/hList1"/>
    <dgm:cxn modelId="{99A1AB70-9EC6-414C-96E7-906BD603CAAE}" type="presOf" srcId="{4ECED1FA-A873-49E2-A1FD-32BE243E52C3}" destId="{F30EC603-F624-4072-8D38-0D3B0E571A9C}" srcOrd="0" destOrd="1" presId="urn:microsoft.com/office/officeart/2005/8/layout/hList1"/>
    <dgm:cxn modelId="{AE531E74-5843-4412-9D67-4D5B40C2DB58}" type="presOf" srcId="{D6E7701D-4F95-45B3-8032-B6B0C995023D}" destId="{1731A849-06CA-48FE-AE1C-E65FBCF52809}" srcOrd="0" destOrd="0" presId="urn:microsoft.com/office/officeart/2005/8/layout/hList1"/>
    <dgm:cxn modelId="{4737DB7A-35A3-4E09-8DFD-C812A474B343}" type="presOf" srcId="{E8D4F451-170F-4E6A-9C32-31A88DAD8940}" destId="{F30EC603-F624-4072-8D38-0D3B0E571A9C}" srcOrd="0" destOrd="2" presId="urn:microsoft.com/office/officeart/2005/8/layout/hList1"/>
    <dgm:cxn modelId="{716DC39D-AE63-42DF-B61D-C2D82B119994}" srcId="{CAC90658-CA0C-400D-B96B-B599E8167324}" destId="{E8D4F451-170F-4E6A-9C32-31A88DAD8940}" srcOrd="2" destOrd="0" parTransId="{B906F5B1-8364-4746-9433-D2360AE727F1}" sibTransId="{6156641D-F579-49F4-B38E-698AD1663E88}"/>
    <dgm:cxn modelId="{630DCA9E-AC58-4A8B-BDD2-FAF5A7BAD16F}" srcId="{1E59A7C5-030C-4977-9BAA-C58B77144A28}" destId="{8439E252-D979-455D-82E9-70CB6A68DD69}" srcOrd="0" destOrd="0" parTransId="{E58CDD2B-57C1-48DE-BA2D-C1BE0127C938}" sibTransId="{C4791C8F-FCE3-44CD-B54D-0934380C5B27}"/>
    <dgm:cxn modelId="{A9D41E9F-768C-46AF-A7EB-01099F1CEEA1}" type="presOf" srcId="{016A6232-EA9B-4585-B36B-5322E073D032}" destId="{5164FBC1-AF66-4F61-8A3C-0B9897EEBBFD}" srcOrd="0" destOrd="0" presId="urn:microsoft.com/office/officeart/2005/8/layout/hList1"/>
    <dgm:cxn modelId="{0B3804A1-6D79-481F-B673-768E1DFCE554}" type="presOf" srcId="{FD2DD7D3-4103-407B-8698-190420BD0A30}" destId="{F30EC603-F624-4072-8D38-0D3B0E571A9C}" srcOrd="0" destOrd="0" presId="urn:microsoft.com/office/officeart/2005/8/layout/hList1"/>
    <dgm:cxn modelId="{1F6C2EAC-9732-452F-B12C-D862B639F1F5}" srcId="{CAC90658-CA0C-400D-B96B-B599E8167324}" destId="{FD2DD7D3-4103-407B-8698-190420BD0A30}" srcOrd="0" destOrd="0" parTransId="{FAD38382-36DF-4551-8676-3440E438244F}" sibTransId="{FE70FA84-B0B6-46B8-850F-A97D8D9C2721}"/>
    <dgm:cxn modelId="{A4FFA6B5-A7AE-4B0A-B220-B772B71D7B26}" type="presOf" srcId="{6AEE6CF5-1F66-4BD5-B4C2-892ED4BEB664}" destId="{2ACD7579-C904-4A04-BDC2-701E88064236}" srcOrd="0" destOrd="2" presId="urn:microsoft.com/office/officeart/2005/8/layout/hList1"/>
    <dgm:cxn modelId="{0F5A80C7-4B86-4B4D-96B4-1A2F1A781644}" srcId="{016A6232-EA9B-4585-B36B-5322E073D032}" destId="{CAC90658-CA0C-400D-B96B-B599E8167324}" srcOrd="1" destOrd="0" parTransId="{A565CA17-350F-4B1B-A128-E9D1B0C0A700}" sibTransId="{CD6C15DC-C52C-424F-A579-8A76AB8E626E}"/>
    <dgm:cxn modelId="{035E22C8-4DB2-4803-86AD-C65D91B295F4}" type="presOf" srcId="{8439E252-D979-455D-82E9-70CB6A68DD69}" destId="{2ACD7579-C904-4A04-BDC2-701E88064236}" srcOrd="0" destOrd="0" presId="urn:microsoft.com/office/officeart/2005/8/layout/hList1"/>
    <dgm:cxn modelId="{EA29DECC-4D8F-4260-B93F-23BE24D59C52}" type="presOf" srcId="{47D2FA7C-B12E-40B4-977D-F15EA4DF20F3}" destId="{2ACD7579-C904-4A04-BDC2-701E88064236}" srcOrd="0" destOrd="1" presId="urn:microsoft.com/office/officeart/2005/8/layout/hList1"/>
    <dgm:cxn modelId="{396999D6-A26A-43D9-B148-D2AF6303ABA7}" srcId="{80DC4DC9-4ACB-4D14-AD79-1BD2323A360A}" destId="{BCA07FF4-1FFF-4962-B6E6-8A94B3F1F9EB}" srcOrd="1" destOrd="0" parTransId="{8937445C-66D8-41E1-A679-12FAD0984A6B}" sibTransId="{A11AC70B-0289-4675-A5AD-2A3E5A593159}"/>
    <dgm:cxn modelId="{D17A08E3-0185-4E6B-B9FC-42559B9E2A93}" srcId="{016A6232-EA9B-4585-B36B-5322E073D032}" destId="{80DC4DC9-4ACB-4D14-AD79-1BD2323A360A}" srcOrd="0" destOrd="0" parTransId="{380AD5BA-CF28-45D4-8BEA-3B32478EC128}" sibTransId="{F29B4892-368F-4355-926A-939AC8F928AB}"/>
    <dgm:cxn modelId="{B5304DF4-13E0-4D27-881A-276798A2FC72}" srcId="{80DC4DC9-4ACB-4D14-AD79-1BD2323A360A}" destId="{D6E7701D-4F95-45B3-8032-B6B0C995023D}" srcOrd="0" destOrd="0" parTransId="{AA9E113D-1389-4F9A-9BA9-91D68A9BFDDD}" sibTransId="{0AF53CCD-0EDA-4ED8-AAB0-355EEA994417}"/>
    <dgm:cxn modelId="{C0B44BF7-4AF9-4A21-AA6B-882DC21B9602}" type="presOf" srcId="{BCA07FF4-1FFF-4962-B6E6-8A94B3F1F9EB}" destId="{1731A849-06CA-48FE-AE1C-E65FBCF52809}" srcOrd="0" destOrd="1" presId="urn:microsoft.com/office/officeart/2005/8/layout/hList1"/>
    <dgm:cxn modelId="{FAB6B9F7-C578-4554-B932-4CBA57B8DAE1}" srcId="{016A6232-EA9B-4585-B36B-5322E073D032}" destId="{1E59A7C5-030C-4977-9BAA-C58B77144A28}" srcOrd="2" destOrd="0" parTransId="{B4356F65-C08F-413F-9F14-5688AC8D4BEB}" sibTransId="{51F64D28-26E2-4AF0-AE7F-FD4989D27CD6}"/>
    <dgm:cxn modelId="{15D6334E-61F0-4803-98F1-A2FDD590EE88}" type="presParOf" srcId="{5164FBC1-AF66-4F61-8A3C-0B9897EEBBFD}" destId="{32E30927-694A-4AAF-A55E-2062538611D0}" srcOrd="0" destOrd="0" presId="urn:microsoft.com/office/officeart/2005/8/layout/hList1"/>
    <dgm:cxn modelId="{584BF26A-A9C7-4D4C-AA6B-9E4EEEA97C23}" type="presParOf" srcId="{32E30927-694A-4AAF-A55E-2062538611D0}" destId="{710018EE-CF81-4F30-BDBD-CB371B9C6A8C}" srcOrd="0" destOrd="0" presId="urn:microsoft.com/office/officeart/2005/8/layout/hList1"/>
    <dgm:cxn modelId="{7B3029DE-D9B1-47CE-AA17-FBA08A1B67D8}" type="presParOf" srcId="{32E30927-694A-4AAF-A55E-2062538611D0}" destId="{1731A849-06CA-48FE-AE1C-E65FBCF52809}" srcOrd="1" destOrd="0" presId="urn:microsoft.com/office/officeart/2005/8/layout/hList1"/>
    <dgm:cxn modelId="{8AC431B0-BF20-43F3-8DFC-F70BD2F18358}" type="presParOf" srcId="{5164FBC1-AF66-4F61-8A3C-0B9897EEBBFD}" destId="{8ACB0FB4-6CC6-489B-9BD5-95764F9FBAA1}" srcOrd="1" destOrd="0" presId="urn:microsoft.com/office/officeart/2005/8/layout/hList1"/>
    <dgm:cxn modelId="{BE42BF26-0C4B-4A6E-81E4-19BDC4F35F10}" type="presParOf" srcId="{5164FBC1-AF66-4F61-8A3C-0B9897EEBBFD}" destId="{ACA94198-12AE-47E1-A804-66CAAA339D7D}" srcOrd="2" destOrd="0" presId="urn:microsoft.com/office/officeart/2005/8/layout/hList1"/>
    <dgm:cxn modelId="{E17362AA-265F-437B-8AD3-88DF5996E65B}" type="presParOf" srcId="{ACA94198-12AE-47E1-A804-66CAAA339D7D}" destId="{D6056E87-8F14-41A4-8725-C8838B227F75}" srcOrd="0" destOrd="0" presId="urn:microsoft.com/office/officeart/2005/8/layout/hList1"/>
    <dgm:cxn modelId="{95261BCF-2374-4E2A-8A98-83E8300DCC35}" type="presParOf" srcId="{ACA94198-12AE-47E1-A804-66CAAA339D7D}" destId="{F30EC603-F624-4072-8D38-0D3B0E571A9C}" srcOrd="1" destOrd="0" presId="urn:microsoft.com/office/officeart/2005/8/layout/hList1"/>
    <dgm:cxn modelId="{AB128B3F-AB4D-4ADA-816B-DF4986E4BC26}" type="presParOf" srcId="{5164FBC1-AF66-4F61-8A3C-0B9897EEBBFD}" destId="{FCEEEB31-0FB5-4450-BEEC-1D2DF5FF3791}" srcOrd="3" destOrd="0" presId="urn:microsoft.com/office/officeart/2005/8/layout/hList1"/>
    <dgm:cxn modelId="{C445884D-2175-4E38-A168-DE568A663342}" type="presParOf" srcId="{5164FBC1-AF66-4F61-8A3C-0B9897EEBBFD}" destId="{92B78503-6291-48FA-99CE-903884E8EEA3}" srcOrd="4" destOrd="0" presId="urn:microsoft.com/office/officeart/2005/8/layout/hList1"/>
    <dgm:cxn modelId="{E8ED3A08-8B7D-4A4E-A1A5-B9186EA71A6E}" type="presParOf" srcId="{92B78503-6291-48FA-99CE-903884E8EEA3}" destId="{50351012-229B-4B1C-9BA7-9AA7BD4C9314}" srcOrd="0" destOrd="0" presId="urn:microsoft.com/office/officeart/2005/8/layout/hList1"/>
    <dgm:cxn modelId="{4FB22264-6CAC-40A7-9E25-67CD3AEBD22E}" type="presParOf" srcId="{92B78503-6291-48FA-99CE-903884E8EEA3}" destId="{2ACD7579-C904-4A04-BDC2-701E880642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018EE-CF81-4F30-BDBD-CB371B9C6A8C}">
      <dsp:nvSpPr>
        <dsp:cNvPr id="0" name=""/>
        <dsp:cNvSpPr/>
      </dsp:nvSpPr>
      <dsp:spPr>
        <a:xfrm>
          <a:off x="3650" y="6710"/>
          <a:ext cx="35589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Activités de contact</a:t>
          </a:r>
        </a:p>
      </dsp:txBody>
      <dsp:txXfrm>
        <a:off x="3650" y="6710"/>
        <a:ext cx="3558969" cy="691200"/>
      </dsp:txXfrm>
    </dsp:sp>
    <dsp:sp modelId="{1731A849-06CA-48FE-AE1C-E65FBCF52809}">
      <dsp:nvSpPr>
        <dsp:cNvPr id="0" name=""/>
        <dsp:cNvSpPr/>
      </dsp:nvSpPr>
      <dsp:spPr>
        <a:xfrm>
          <a:off x="3650" y="697910"/>
          <a:ext cx="3558969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Symbolise l’organisation à l’extérieur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Leader  : motive et donne l’exemple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Agent de liaison entre tous les employés</a:t>
          </a:r>
        </a:p>
      </dsp:txBody>
      <dsp:txXfrm>
        <a:off x="3650" y="697910"/>
        <a:ext cx="3558969" cy="3911625"/>
      </dsp:txXfrm>
    </dsp:sp>
    <dsp:sp modelId="{D6056E87-8F14-41A4-8725-C8838B227F75}">
      <dsp:nvSpPr>
        <dsp:cNvPr id="0" name=""/>
        <dsp:cNvSpPr/>
      </dsp:nvSpPr>
      <dsp:spPr>
        <a:xfrm>
          <a:off x="4060875" y="6710"/>
          <a:ext cx="35589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Activités d’information</a:t>
          </a:r>
        </a:p>
      </dsp:txBody>
      <dsp:txXfrm>
        <a:off x="4060875" y="6710"/>
        <a:ext cx="3558969" cy="691200"/>
      </dsp:txXfrm>
    </dsp:sp>
    <dsp:sp modelId="{F30EC603-F624-4072-8D38-0D3B0E571A9C}">
      <dsp:nvSpPr>
        <dsp:cNvPr id="0" name=""/>
        <dsp:cNvSpPr/>
      </dsp:nvSpPr>
      <dsp:spPr>
        <a:xfrm>
          <a:off x="4060875" y="697910"/>
          <a:ext cx="3558969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Il scrute l’entourage à la recherche d’informations 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Il diffuse l’information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Porte parole de la communication</a:t>
          </a:r>
        </a:p>
      </dsp:txBody>
      <dsp:txXfrm>
        <a:off x="4060875" y="697910"/>
        <a:ext cx="3558969" cy="3911625"/>
      </dsp:txXfrm>
    </dsp:sp>
    <dsp:sp modelId="{50351012-229B-4B1C-9BA7-9AA7BD4C9314}">
      <dsp:nvSpPr>
        <dsp:cNvPr id="0" name=""/>
        <dsp:cNvSpPr/>
      </dsp:nvSpPr>
      <dsp:spPr>
        <a:xfrm>
          <a:off x="8118101" y="6710"/>
          <a:ext cx="35589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Activités décisionnelles</a:t>
          </a:r>
        </a:p>
      </dsp:txBody>
      <dsp:txXfrm>
        <a:off x="8118101" y="6710"/>
        <a:ext cx="3558969" cy="691200"/>
      </dsp:txXfrm>
    </dsp:sp>
    <dsp:sp modelId="{2ACD7579-C904-4A04-BDC2-701E88064236}">
      <dsp:nvSpPr>
        <dsp:cNvPr id="0" name=""/>
        <dsp:cNvSpPr/>
      </dsp:nvSpPr>
      <dsp:spPr>
        <a:xfrm>
          <a:off x="8118101" y="697910"/>
          <a:ext cx="3558969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Entrepreneur : il propose de nouveaux projet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Régulateur : il gère les troubles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Répartiteur de ressources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Négociateur avec les différentes parties prenantes</a:t>
          </a:r>
        </a:p>
      </dsp:txBody>
      <dsp:txXfrm>
        <a:off x="8118101" y="697910"/>
        <a:ext cx="3558969" cy="391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6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0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4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0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8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2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CEF2-D087-47EC-B451-F9E8B643308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19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2 : Le pouvoir et son exercice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Les sources de pouvoir selon Crozier et </a:t>
            </a:r>
            <a:r>
              <a:rPr lang="fr-FR" dirty="0" err="1"/>
              <a:t>Friedberg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Crozier et </a:t>
            </a:r>
            <a:r>
              <a:rPr lang="fr-FR" dirty="0" err="1"/>
              <a:t>FriedBerg</a:t>
            </a:r>
            <a:r>
              <a:rPr lang="fr-FR" dirty="0"/>
              <a:t>, </a:t>
            </a:r>
            <a:r>
              <a:rPr lang="fr-FR"/>
              <a:t>le pouvoir d’un </a:t>
            </a:r>
            <a:r>
              <a:rPr lang="fr-FR" dirty="0"/>
              <a:t>individu provient de sa capacité à profiter d’une zone d’incertitude.</a:t>
            </a:r>
          </a:p>
          <a:p>
            <a:r>
              <a:rPr lang="fr-FR" dirty="0"/>
              <a:t>Une zone d’incertitude est une partie d’une entité, d’une fonction, d’un service qui est détenue, de manière informelle, par une personne ou un groupe y exerçant un pouvoir non donné a priori</a:t>
            </a:r>
          </a:p>
          <a:p>
            <a:r>
              <a:rPr lang="fr-FR" dirty="0"/>
              <a:t>Cette zone d’incertitude peut provenir :</a:t>
            </a:r>
          </a:p>
          <a:p>
            <a:pPr lvl="1"/>
            <a:r>
              <a:rPr lang="fr-FR" dirty="0"/>
              <a:t>D’expertise basé sur la maitrise technique ou théorique</a:t>
            </a:r>
          </a:p>
          <a:p>
            <a:pPr lvl="1"/>
            <a:r>
              <a:rPr lang="fr-FR" dirty="0"/>
              <a:t>La connaissance d’information privilégiées</a:t>
            </a:r>
          </a:p>
          <a:p>
            <a:pPr lvl="1"/>
            <a:r>
              <a:rPr lang="fr-FR" dirty="0"/>
              <a:t>La connaissance de règles ou de procédures </a:t>
            </a:r>
          </a:p>
        </p:txBody>
      </p:sp>
    </p:spTree>
    <p:extLst>
      <p:ext uri="{BB962C8B-B14F-4D97-AF65-F5344CB8AC3E}">
        <p14:creationId xmlns:p14="http://schemas.microsoft.com/office/powerpoint/2010/main" val="111912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Comment s’exerce le pouvoir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La direction d’une organisation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responsabilisation, l’autonomie, la confiance et le pouvoir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 contrôle du pouvoir</a:t>
            </a:r>
          </a:p>
        </p:txBody>
      </p:sp>
    </p:spTree>
    <p:extLst>
      <p:ext uri="{BB962C8B-B14F-4D97-AF65-F5344CB8AC3E}">
        <p14:creationId xmlns:p14="http://schemas.microsoft.com/office/powerpoint/2010/main" val="44898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La direction d’une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direction d’une organisation en pratique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styles de direction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00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465" y="365125"/>
            <a:ext cx="11326761" cy="1325563"/>
          </a:xfrm>
        </p:spPr>
        <p:txBody>
          <a:bodyPr/>
          <a:lstStyle/>
          <a:p>
            <a:r>
              <a:rPr lang="fr-FR" dirty="0"/>
              <a:t>1. La direction d’une organisation en pratique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L’approche de Fayol</a:t>
            </a:r>
          </a:p>
          <a:p>
            <a:pPr lvl="1"/>
            <a:r>
              <a:rPr lang="fr-FR" dirty="0"/>
              <a:t>Prévoir : se préparer à l’avenir</a:t>
            </a:r>
          </a:p>
          <a:p>
            <a:pPr lvl="1"/>
            <a:r>
              <a:rPr lang="fr-FR" dirty="0"/>
              <a:t>Organiser : fournir les moyens à l’organisation</a:t>
            </a:r>
          </a:p>
          <a:p>
            <a:pPr lvl="1"/>
            <a:r>
              <a:rPr lang="fr-FR" dirty="0"/>
              <a:t>Commander : donner des ordres</a:t>
            </a:r>
          </a:p>
          <a:p>
            <a:pPr lvl="1"/>
            <a:r>
              <a:rPr lang="fr-FR" dirty="0"/>
              <a:t>Coordonner : harmoniser, unir les actes et les efforts</a:t>
            </a:r>
          </a:p>
          <a:p>
            <a:pPr lvl="1"/>
            <a:r>
              <a:rPr lang="fr-FR" dirty="0"/>
              <a:t>Contrôler : s’assurer du respect des ordres</a:t>
            </a:r>
          </a:p>
        </p:txBody>
      </p:sp>
    </p:spTree>
    <p:extLst>
      <p:ext uri="{BB962C8B-B14F-4D97-AF65-F5344CB8AC3E}">
        <p14:creationId xmlns:p14="http://schemas.microsoft.com/office/powerpoint/2010/main" val="227157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465" y="365125"/>
            <a:ext cx="11326761" cy="1325563"/>
          </a:xfrm>
        </p:spPr>
        <p:txBody>
          <a:bodyPr/>
          <a:lstStyle/>
          <a:p>
            <a:r>
              <a:rPr lang="fr-FR" dirty="0"/>
              <a:t>1. La direction d’une organisation en pratique 2/2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8929"/>
            <a:ext cx="10515600" cy="4351338"/>
          </a:xfrm>
        </p:spPr>
        <p:txBody>
          <a:bodyPr/>
          <a:lstStyle/>
          <a:p>
            <a:r>
              <a:rPr lang="fr-FR" dirty="0"/>
              <a:t>L’approche de Mintzberg</a:t>
            </a:r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62116277"/>
              </p:ext>
            </p:extLst>
          </p:nvPr>
        </p:nvGraphicFramePr>
        <p:xfrm>
          <a:off x="324465" y="1865671"/>
          <a:ext cx="11680721" cy="46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1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styles de direction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style de direction est un type de relation instaurées par le détenteur de l’autorité et celui qui la subit</a:t>
            </a:r>
          </a:p>
        </p:txBody>
      </p:sp>
    </p:spTree>
    <p:extLst>
      <p:ext uri="{BB962C8B-B14F-4D97-AF65-F5344CB8AC3E}">
        <p14:creationId xmlns:p14="http://schemas.microsoft.com/office/powerpoint/2010/main" val="26108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Les styles directions de K. Lewin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K. Lewin il y a 3 styles de direction</a:t>
            </a:r>
          </a:p>
          <a:p>
            <a:pPr lvl="1"/>
            <a:r>
              <a:rPr lang="fr-FR" dirty="0"/>
              <a:t>Le manager démocratique</a:t>
            </a:r>
          </a:p>
          <a:p>
            <a:pPr lvl="1"/>
            <a:r>
              <a:rPr lang="fr-FR" dirty="0"/>
              <a:t>Le manager autoritaire</a:t>
            </a:r>
          </a:p>
          <a:p>
            <a:pPr lvl="1"/>
            <a:r>
              <a:rPr lang="fr-FR" dirty="0"/>
              <a:t>Le manager laisser-faire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02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Les styles de directions selon R. </a:t>
            </a:r>
            <a:r>
              <a:rPr lang="fr-FR" dirty="0" err="1"/>
              <a:t>Liker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265"/>
          </a:xfrm>
        </p:spPr>
        <p:txBody>
          <a:bodyPr/>
          <a:lstStyle/>
          <a:p>
            <a:r>
              <a:rPr lang="fr-FR" b="1" dirty="0"/>
              <a:t>Le manager autoritaire</a:t>
            </a:r>
          </a:p>
          <a:p>
            <a:pPr marL="0" indent="0">
              <a:buNone/>
            </a:pPr>
            <a:r>
              <a:rPr lang="fr-FR" dirty="0"/>
              <a:t>Communication à sens unique et utilise crainte et sanctions</a:t>
            </a:r>
          </a:p>
          <a:p>
            <a:r>
              <a:rPr lang="fr-FR" b="1" dirty="0"/>
              <a:t>Le manager paternaliste</a:t>
            </a:r>
          </a:p>
          <a:p>
            <a:pPr marL="0" indent="0">
              <a:buNone/>
            </a:pPr>
            <a:r>
              <a:rPr lang="fr-FR" dirty="0"/>
              <a:t>Utilise menaces et récompenses et décentralise les décisions mineures</a:t>
            </a:r>
          </a:p>
          <a:p>
            <a:r>
              <a:rPr lang="fr-FR" b="1" dirty="0"/>
              <a:t>Le manager consultatif</a:t>
            </a:r>
          </a:p>
          <a:p>
            <a:pPr marL="0" indent="0">
              <a:buNone/>
            </a:pPr>
            <a:r>
              <a:rPr lang="fr-FR" dirty="0"/>
              <a:t>Laisse croire que les subordonnées influencent les décisions. La communication est à double sens</a:t>
            </a:r>
          </a:p>
          <a:p>
            <a:r>
              <a:rPr lang="fr-FR" b="1" dirty="0"/>
              <a:t>Le manager participatif</a:t>
            </a:r>
          </a:p>
          <a:p>
            <a:pPr marL="0" indent="0">
              <a:buNone/>
            </a:pPr>
            <a:r>
              <a:rPr lang="fr-FR" dirty="0"/>
              <a:t>Les subordonnées participent activement aux prises de décision. La coopération est forte. L’information circule librement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32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 La responsabilisation, l’autonomie, la confiance et le pouvoir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relations de pouvoir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variables à gérer dans l’exercice du pouvoir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67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Les relations de pouvoir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relations de pouvoir peuvent</a:t>
            </a:r>
          </a:p>
          <a:p>
            <a:r>
              <a:rPr lang="fr-FR" dirty="0"/>
              <a:t>être de nature formelle / informelle</a:t>
            </a:r>
          </a:p>
          <a:p>
            <a:r>
              <a:rPr lang="fr-FR" dirty="0"/>
              <a:t>être de nature motiver les subordonnés et les inciter à s’impliquer / bloquer les initiatives, freiner la participation…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C’est le degré de responsabilité et d’autonomie laissé aux subordonnés ainsi que le climat de confiance instauré qui vont orienter les relations de pouvoir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6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Qu’est ce que le pouvoir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Comment s’exerce le pouvoir ?</a:t>
            </a:r>
          </a:p>
        </p:txBody>
      </p:sp>
    </p:spTree>
    <p:extLst>
      <p:ext uri="{BB962C8B-B14F-4D97-AF65-F5344CB8AC3E}">
        <p14:creationId xmlns:p14="http://schemas.microsoft.com/office/powerpoint/2010/main" val="12734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Les variables à gérer dans l’exercice du pouvoir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Responsabilité et autonomie</a:t>
            </a:r>
          </a:p>
          <a:p>
            <a:pPr marL="0" indent="0">
              <a:buNone/>
            </a:pPr>
            <a:r>
              <a:rPr lang="fr-FR" dirty="0"/>
              <a:t>La responsabilité et le fait de supporter les conséquences de ses actes.</a:t>
            </a:r>
          </a:p>
          <a:p>
            <a:pPr marL="0" indent="0">
              <a:buNone/>
            </a:pPr>
            <a:r>
              <a:rPr lang="fr-FR" dirty="0"/>
              <a:t>L’autonomie est le fait de pouvoir décider de comment faire quelque chose.</a:t>
            </a:r>
          </a:p>
          <a:p>
            <a:pPr marL="0" indent="0">
              <a:buNone/>
            </a:pPr>
            <a:r>
              <a:rPr lang="fr-FR" dirty="0"/>
              <a:t>Le manager doit fixer le degré de responsabilité et d’autonomie qu’il laisse à ses subordonnés.</a:t>
            </a:r>
          </a:p>
          <a:p>
            <a:r>
              <a:rPr lang="fr-FR" b="1" dirty="0"/>
              <a:t>La confiance</a:t>
            </a:r>
          </a:p>
          <a:p>
            <a:pPr marL="0" indent="0">
              <a:buNone/>
            </a:pPr>
            <a:r>
              <a:rPr lang="fr-FR" dirty="0"/>
              <a:t>La délégation du pouvoir entraine la confiance dans la capacité d’autrui à réaliser les tâches</a:t>
            </a:r>
          </a:p>
          <a:p>
            <a:pPr marL="0" indent="0">
              <a:buNone/>
            </a:pPr>
            <a:r>
              <a:rPr lang="fr-FR" dirty="0"/>
              <a:t>Faire confiance permet de gagner du temps. Cependant, il ne faut pas tomber dans le « laisser-faire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43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Le contrôle du pouvoir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 contrôle des salariés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contrôle des dirigeants</a:t>
            </a:r>
          </a:p>
        </p:txBody>
      </p:sp>
    </p:spTree>
    <p:extLst>
      <p:ext uri="{BB962C8B-B14F-4D97-AF65-F5344CB8AC3E}">
        <p14:creationId xmlns:p14="http://schemas.microsoft.com/office/powerpoint/2010/main" val="189679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 contrôle des salariés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 juste équilibre entre contrôle des salariés et confiance.</a:t>
            </a:r>
          </a:p>
          <a:p>
            <a:endParaRPr lang="fr-FR" dirty="0"/>
          </a:p>
          <a:p>
            <a:r>
              <a:rPr lang="fr-FR" dirty="0"/>
              <a:t>La confiance n’exclu pas le contrôle.</a:t>
            </a:r>
          </a:p>
          <a:p>
            <a:endParaRPr lang="fr-FR" dirty="0"/>
          </a:p>
          <a:p>
            <a:r>
              <a:rPr lang="fr-FR" dirty="0"/>
              <a:t>Cependant trop de contrôle =</a:t>
            </a:r>
          </a:p>
          <a:p>
            <a:pPr lvl="1"/>
            <a:r>
              <a:rPr lang="fr-FR" dirty="0"/>
              <a:t>Perte de temps</a:t>
            </a:r>
          </a:p>
          <a:p>
            <a:pPr lvl="1"/>
            <a:r>
              <a:rPr lang="fr-FR" dirty="0"/>
              <a:t>Perte d’autonomie et de responsabilité et donc perte de motivation</a:t>
            </a:r>
          </a:p>
        </p:txBody>
      </p:sp>
    </p:spTree>
    <p:extLst>
      <p:ext uri="{BB962C8B-B14F-4D97-AF65-F5344CB8AC3E}">
        <p14:creationId xmlns:p14="http://schemas.microsoft.com/office/powerpoint/2010/main" val="154559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contrôle des dirigeants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contrôle direct des dirigeants par des organes internes</a:t>
            </a:r>
          </a:p>
          <a:p>
            <a:pPr lvl="1"/>
            <a:r>
              <a:rPr lang="fr-FR" dirty="0"/>
              <a:t>Le conseil d’administration</a:t>
            </a:r>
          </a:p>
          <a:p>
            <a:pPr lvl="1"/>
            <a:r>
              <a:rPr lang="fr-FR" dirty="0"/>
              <a:t>Différents comités (comité rémunération, comité stratégique)</a:t>
            </a:r>
          </a:p>
          <a:p>
            <a:r>
              <a:rPr lang="fr-FR" dirty="0"/>
              <a:t>Le contrôle indirect des dirigeants par le marché financier</a:t>
            </a:r>
          </a:p>
          <a:p>
            <a:pPr lvl="1"/>
            <a:r>
              <a:rPr lang="fr-FR" dirty="0"/>
              <a:t>Les stocks options</a:t>
            </a:r>
          </a:p>
          <a:p>
            <a:pPr lvl="1"/>
            <a:r>
              <a:rPr lang="fr-FR" dirty="0"/>
              <a:t>Un cours de bourse bas fait courir le risque d’un rachat</a:t>
            </a:r>
          </a:p>
        </p:txBody>
      </p:sp>
    </p:spTree>
    <p:extLst>
      <p:ext uri="{BB962C8B-B14F-4D97-AF65-F5344CB8AC3E}">
        <p14:creationId xmlns:p14="http://schemas.microsoft.com/office/powerpoint/2010/main" val="132211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Qu’est ce que le pouvoir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Pouvoir, Autorité, et leadership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Les sources du pouvoir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0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Pouvoir, Autorité, et leadership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Pouvoir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Autorité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1664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Pouvoir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pouvoir est la capacité d’une personne A d’obtenir qu’une personne B fasse quelque chose qu’elle n’aurait pas fait sans l’intervention de A (R. </a:t>
            </a:r>
            <a:r>
              <a:rPr lang="fr-FR" dirty="0" err="1"/>
              <a:t>Dhal</a:t>
            </a:r>
            <a:r>
              <a:rPr lang="fr-FR" dirty="0"/>
              <a:t>, 1968)</a:t>
            </a:r>
          </a:p>
          <a:p>
            <a:endParaRPr lang="fr-FR" dirty="0"/>
          </a:p>
          <a:p>
            <a:r>
              <a:rPr lang="fr-FR" dirty="0"/>
              <a:t>Qui dit organisation dit pouvoir.</a:t>
            </a:r>
          </a:p>
          <a:p>
            <a:endParaRPr lang="fr-FR" dirty="0"/>
          </a:p>
          <a:p>
            <a:r>
              <a:rPr lang="fr-FR" dirty="0"/>
              <a:t>Le pouvoir suppose la plus part du temps un système de sanction</a:t>
            </a:r>
          </a:p>
        </p:txBody>
      </p:sp>
    </p:spTree>
    <p:extLst>
      <p:ext uri="{BB962C8B-B14F-4D97-AF65-F5344CB8AC3E}">
        <p14:creationId xmlns:p14="http://schemas.microsoft.com/office/powerpoint/2010/main" val="93628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Autorité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L’autorité est la capacité à faire observer volontairement les ordres.</a:t>
            </a:r>
          </a:p>
          <a:p>
            <a:endParaRPr lang="fr-FR" dirty="0"/>
          </a:p>
          <a:p>
            <a:r>
              <a:rPr lang="fr-FR" dirty="0"/>
              <a:t>Contrairement au pouvoir, il n’y a pas de système de sanction.</a:t>
            </a:r>
          </a:p>
          <a:p>
            <a:endParaRPr lang="fr-FR" dirty="0"/>
          </a:p>
          <a:p>
            <a:r>
              <a:rPr lang="fr-FR" dirty="0"/>
              <a:t>Généralement dans une relation entre responsable et subordonné, le pouvoir et l’autorité sont utilisés.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69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Leadership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leadership est la capacité d’une personne à influencer les autres sans donner d’ordre.</a:t>
            </a:r>
          </a:p>
          <a:p>
            <a:endParaRPr lang="fr-FR" dirty="0"/>
          </a:p>
          <a:p>
            <a:r>
              <a:rPr lang="fr-FR" dirty="0"/>
              <a:t>Exemple : un étudiant charismatique peut inciter les autres étudiants à faire quelque chose sans donner d’ordre.</a:t>
            </a:r>
          </a:p>
          <a:p>
            <a:endParaRPr lang="fr-FR" dirty="0"/>
          </a:p>
          <a:p>
            <a:r>
              <a:rPr lang="fr-FR" dirty="0"/>
              <a:t>D’après l’école de relations humaines , tout le monde influence les autres et donc a du pouvoir sur les autres.</a:t>
            </a:r>
          </a:p>
        </p:txBody>
      </p:sp>
    </p:spTree>
    <p:extLst>
      <p:ext uri="{BB962C8B-B14F-4D97-AF65-F5344CB8AC3E}">
        <p14:creationId xmlns:p14="http://schemas.microsoft.com/office/powerpoint/2010/main" val="269759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Les sources du pouvoir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sources de pouvoir selon M. Weber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sources de pouvoir selon Crozier et </a:t>
            </a:r>
            <a:r>
              <a:rPr lang="fr-FR" dirty="0" err="1"/>
              <a:t>Friedberg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3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Les sources de pouvoir selon M. Weber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M. Weber, le fondement du pouvoir est l’autorité et il distingue trois types d’autorités :</a:t>
            </a:r>
          </a:p>
          <a:p>
            <a:pPr lvl="1"/>
            <a:r>
              <a:rPr lang="fr-FR" dirty="0"/>
              <a:t>L’autorité charismatique, fondé sur la personnalité ;</a:t>
            </a:r>
          </a:p>
          <a:p>
            <a:pPr lvl="1"/>
            <a:r>
              <a:rPr lang="fr-FR" dirty="0"/>
              <a:t>L’autorité traditionnelle, fondée sur les coutumes, les habitudes ;</a:t>
            </a:r>
          </a:p>
          <a:p>
            <a:pPr lvl="1"/>
            <a:r>
              <a:rPr lang="fr-FR" dirty="0"/>
              <a:t>L’autorité rationnelle-légale, fondée sur des règles, des procédures</a:t>
            </a:r>
          </a:p>
          <a:p>
            <a:r>
              <a:rPr lang="fr-FR" dirty="0"/>
              <a:t>D’après weber, c’est l’autorité rationnelle légale qui est la plus légitime et la plus stable dans le temps.</a:t>
            </a:r>
          </a:p>
          <a:p>
            <a:r>
              <a:rPr lang="fr-FR" dirty="0"/>
              <a:t>Weber propose une organisation bureaucratique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630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E523C18DD04AA3DC7A64EF303CDB" ma:contentTypeVersion="9" ma:contentTypeDescription="Crée un document." ma:contentTypeScope="" ma:versionID="d55431529f68e2c4a5158d821766a1a5">
  <xsd:schema xmlns:xsd="http://www.w3.org/2001/XMLSchema" xmlns:xs="http://www.w3.org/2001/XMLSchema" xmlns:p="http://schemas.microsoft.com/office/2006/metadata/properties" xmlns:ns3="2eb18c24-ff85-4648-aa2d-dc8f8a313da7" targetNamespace="http://schemas.microsoft.com/office/2006/metadata/properties" ma:root="true" ma:fieldsID="1bcd225d5c7ff501594a13186064d0e2" ns3:_="">
    <xsd:import namespace="2eb18c24-ff85-4648-aa2d-dc8f8a313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18c24-ff85-4648-aa2d-dc8f8a313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3E3F26-F5D7-4C2C-B99C-4216F296A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EA7B7-7A14-4647-85F7-EC0D4E914274}">
  <ds:schemaRefs>
    <ds:schemaRef ds:uri="http://purl.org/dc/dcmitype/"/>
    <ds:schemaRef ds:uri="http://purl.org/dc/terms/"/>
    <ds:schemaRef ds:uri="http://schemas.openxmlformats.org/package/2006/metadata/core-properties"/>
    <ds:schemaRef ds:uri="2eb18c24-ff85-4648-aa2d-dc8f8a313da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D55A75-9D02-49EE-94DA-05C1CDD679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18c24-ff85-4648-aa2d-dc8f8a313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964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Chapitre 2 : Le pouvoir et son exercice</vt:lpstr>
      <vt:lpstr>Présentation PowerPoint</vt:lpstr>
      <vt:lpstr>I. Qu’est ce que le pouvoir ?</vt:lpstr>
      <vt:lpstr>A. Pouvoir, Autorité, et leadership</vt:lpstr>
      <vt:lpstr>1. Pouvoir</vt:lpstr>
      <vt:lpstr>2. Autorité</vt:lpstr>
      <vt:lpstr>3. Leadership</vt:lpstr>
      <vt:lpstr>B. Les sources du pouvoir</vt:lpstr>
      <vt:lpstr>1. Les sources de pouvoir selon M. Weber</vt:lpstr>
      <vt:lpstr>2. Les sources de pouvoir selon Crozier et Friedberg </vt:lpstr>
      <vt:lpstr>II. Comment s’exerce le pouvoir ?</vt:lpstr>
      <vt:lpstr>A. La direction d’une organisation</vt:lpstr>
      <vt:lpstr>1. La direction d’une organisation en pratique 1/2</vt:lpstr>
      <vt:lpstr>1. La direction d’une organisation en pratique 2/2</vt:lpstr>
      <vt:lpstr>2. Les styles de direction</vt:lpstr>
      <vt:lpstr>a. Les styles directions de K. Lewin</vt:lpstr>
      <vt:lpstr>b. Les styles de directions selon R. Liker</vt:lpstr>
      <vt:lpstr>B. La responsabilisation, l’autonomie, la confiance et le pouvoir</vt:lpstr>
      <vt:lpstr>1. Les relations de pouvoir</vt:lpstr>
      <vt:lpstr>2. Les variables à gérer dans l’exercice du pouvoir</vt:lpstr>
      <vt:lpstr>C. Le contrôle du pouvoir</vt:lpstr>
      <vt:lpstr>1. Le contrôle des salariés</vt:lpstr>
      <vt:lpstr>2. Le contrôle des dirigeants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 pouvoir et son exercice</dc:title>
  <dc:creator>Antoine Moulin</dc:creator>
  <cp:lastModifiedBy>Maxime Montouro</cp:lastModifiedBy>
  <cp:revision>17</cp:revision>
  <dcterms:created xsi:type="dcterms:W3CDTF">2022-09-22T06:35:00Z</dcterms:created>
  <dcterms:modified xsi:type="dcterms:W3CDTF">2023-11-29T11:13:56Z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0x010100174DE523C18DD04AA3DC7A64EF303CDB</vt:lpwstr>
  </property>
</Properties>
</file>