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gif" ContentType="image/gif"/>
  <Override PartName="/ppt/media/image3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A50C91-F816-4871-908F-015C577CA3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83DE2A-A613-412F-8F62-70FFDF1501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1FE1B6-C873-4175-93EF-1C65F0083E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4085B3-3614-4B94-953E-67A1C8F51E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5DAB31-D12B-4960-93A3-A632A31E40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6C3828-A2DC-47EF-A8BD-3A0A412416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B0F013-F676-4E32-8F18-D6C231780C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E8FA35-EF1A-4C92-B5A8-B4708BAB1B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82D23F-A5AE-4D66-B583-EC19D79D11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DCD91F-81AD-465A-AF4A-B1AFE49417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57696A-E4C2-41D8-A12C-A6926BD7E1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8890E8-E165-48BB-A551-92C1FB7E92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7AAC96-7046-4EE1-9511-9F0C4EF2369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gif"/><Relationship Id="rId10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940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>
            <a:off x="11141640" y="1113120"/>
            <a:ext cx="5964120" cy="8060040"/>
          </a:xfrm>
          <a:custGeom>
            <a:avLst/>
            <a:gdLst>
              <a:gd name="textAreaLeft" fmla="*/ 0 w 5964120"/>
              <a:gd name="textAreaRight" fmla="*/ 5965200 w 5964120"/>
              <a:gd name="textAreaTop" fmla="*/ 0 h 8060040"/>
              <a:gd name="textAreaBottom" fmla="*/ 8061120 h 8060040"/>
            </a:gdLst>
            <a:ahLst/>
            <a:rect l="textAreaLeft" t="textAreaTop" r="textAreaRight" b="textAreaBottom"/>
            <a:pathLst>
              <a:path w="5965111" h="8060961">
                <a:moveTo>
                  <a:pt x="0" y="0"/>
                </a:moveTo>
                <a:lnTo>
                  <a:pt x="5965111" y="0"/>
                </a:lnTo>
                <a:lnTo>
                  <a:pt x="5965111" y="8060962"/>
                </a:lnTo>
                <a:lnTo>
                  <a:pt x="0" y="80609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2" name="Group 3"/>
          <p:cNvGrpSpPr/>
          <p:nvPr/>
        </p:nvGrpSpPr>
        <p:grpSpPr>
          <a:xfrm>
            <a:off x="623520" y="564120"/>
            <a:ext cx="9110520" cy="5037120"/>
            <a:chOff x="623520" y="564120"/>
            <a:chExt cx="9110520" cy="5037120"/>
          </a:xfrm>
        </p:grpSpPr>
        <p:sp>
          <p:nvSpPr>
            <p:cNvPr id="43" name="TextBox 4"/>
            <p:cNvSpPr/>
            <p:nvPr/>
          </p:nvSpPr>
          <p:spPr>
            <a:xfrm>
              <a:off x="623880" y="1342800"/>
              <a:ext cx="9110160" cy="290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11424"/>
                </a:lnSpc>
              </a:pPr>
              <a:r>
                <a:rPr b="0" lang="en-US" sz="952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BUT Informatique</a:t>
              </a:r>
              <a:endParaRPr b="0" lang="fr-FR" sz="952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TextBox 5"/>
            <p:cNvSpPr/>
            <p:nvPr/>
          </p:nvSpPr>
          <p:spPr>
            <a:xfrm>
              <a:off x="623880" y="564120"/>
              <a:ext cx="9110160" cy="41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3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45" name="TextBox 6"/>
            <p:cNvSpPr/>
            <p:nvPr/>
          </p:nvSpPr>
          <p:spPr>
            <a:xfrm>
              <a:off x="623880" y="5131440"/>
              <a:ext cx="9110160" cy="46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702"/>
                </a:lnSpc>
              </a:pPr>
              <a:r>
                <a:rPr b="0" lang="en-US" sz="2640" spc="43" strike="noStrike">
                  <a:solidFill>
                    <a:srgbClr val="ffffff"/>
                  </a:solidFill>
                  <a:latin typeface="Open Sans"/>
                  <a:ea typeface="DejaVu Sans"/>
                </a:rPr>
                <a:t>IUT Bayonne et du Pays Basque</a:t>
              </a:r>
              <a:endParaRPr b="0" lang="fr-FR" sz="264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AutoShape 7"/>
            <p:cNvSpPr/>
            <p:nvPr/>
          </p:nvSpPr>
          <p:spPr>
            <a:xfrm>
              <a:off x="623520" y="4641480"/>
              <a:ext cx="1323720" cy="360"/>
            </a:xfrm>
            <a:prstGeom prst="line">
              <a:avLst/>
            </a:prstGeom>
            <a:ln w="53735">
              <a:solidFill>
                <a:srgbClr val="2a2a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7" name="Freeform 8"/>
          <p:cNvSpPr/>
          <p:nvPr/>
        </p:nvSpPr>
        <p:spPr>
          <a:xfrm>
            <a:off x="623880" y="6519960"/>
            <a:ext cx="2299680" cy="3341520"/>
          </a:xfrm>
          <a:custGeom>
            <a:avLst/>
            <a:gdLst>
              <a:gd name="textAreaLeft" fmla="*/ 0 w 2299680"/>
              <a:gd name="textAreaRight" fmla="*/ 2300760 w 2299680"/>
              <a:gd name="textAreaTop" fmla="*/ 0 h 3341520"/>
              <a:gd name="textAreaBottom" fmla="*/ 3342600 h 3341520"/>
            </a:gdLst>
            <a:ahLst/>
            <a:rect l="textAreaLeft" t="textAreaTop" r="textAreaRight" b="textAreaBottom"/>
            <a:pathLst>
              <a:path w="2300924" h="3342746">
                <a:moveTo>
                  <a:pt x="0" y="0"/>
                </a:moveTo>
                <a:lnTo>
                  <a:pt x="2300924" y="0"/>
                </a:lnTo>
                <a:lnTo>
                  <a:pt x="2300924" y="3342747"/>
                </a:lnTo>
                <a:lnTo>
                  <a:pt x="0" y="334274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7914680" y="9636480"/>
            <a:ext cx="19584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ffffff"/>
                </a:solidFill>
                <a:latin typeface="Open Sans"/>
                <a:ea typeface="DejaVu Sans"/>
              </a:rPr>
              <a:t>1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940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11613600" y="1644120"/>
            <a:ext cx="5324040" cy="6998040"/>
            <a:chOff x="11613600" y="1644120"/>
            <a:chExt cx="5324040" cy="6998040"/>
          </a:xfrm>
        </p:grpSpPr>
        <p:sp>
          <p:nvSpPr>
            <p:cNvPr id="50" name="Freeform 3"/>
            <p:cNvSpPr/>
            <p:nvPr/>
          </p:nvSpPr>
          <p:spPr>
            <a:xfrm>
              <a:off x="11613600" y="5515560"/>
              <a:ext cx="5195520" cy="3126600"/>
            </a:xfrm>
            <a:custGeom>
              <a:avLst/>
              <a:gdLst>
                <a:gd name="textAreaLeft" fmla="*/ 0 w 5195520"/>
                <a:gd name="textAreaRight" fmla="*/ 5196600 w 5195520"/>
                <a:gd name="textAreaTop" fmla="*/ 0 h 3126600"/>
                <a:gd name="textAreaBottom" fmla="*/ 3127680 h 3126600"/>
              </a:gdLst>
              <a:ahLst/>
              <a:rect l="textAreaLeft" t="textAreaTop" r="textAreaRight" b="textAreaBottom"/>
              <a:pathLst>
                <a:path w="6929012" h="4170005">
                  <a:moveTo>
                    <a:pt x="0" y="0"/>
                  </a:moveTo>
                  <a:lnTo>
                    <a:pt x="6929012" y="0"/>
                  </a:lnTo>
                  <a:lnTo>
                    <a:pt x="6929012" y="4170005"/>
                  </a:lnTo>
                  <a:lnTo>
                    <a:pt x="0" y="417000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Freeform 4"/>
            <p:cNvSpPr/>
            <p:nvPr/>
          </p:nvSpPr>
          <p:spPr>
            <a:xfrm>
              <a:off x="13439880" y="1644120"/>
              <a:ext cx="3497760" cy="4658400"/>
            </a:xfrm>
            <a:custGeom>
              <a:avLst/>
              <a:gdLst>
                <a:gd name="textAreaLeft" fmla="*/ 0 w 3497760"/>
                <a:gd name="textAreaRight" fmla="*/ 3498840 w 3497760"/>
                <a:gd name="textAreaTop" fmla="*/ 0 h 4658400"/>
                <a:gd name="textAreaBottom" fmla="*/ 4659480 h 4658400"/>
              </a:gdLst>
              <a:ahLst/>
              <a:rect l="textAreaLeft" t="textAreaTop" r="textAreaRight" b="textAreaBottom"/>
              <a:pathLst>
                <a:path w="4664998" h="6212468">
                  <a:moveTo>
                    <a:pt x="0" y="0"/>
                  </a:moveTo>
                  <a:lnTo>
                    <a:pt x="4664999" y="0"/>
                  </a:lnTo>
                  <a:lnTo>
                    <a:pt x="4664999" y="6212468"/>
                  </a:lnTo>
                  <a:lnTo>
                    <a:pt x="0" y="621246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2" name="Group 5"/>
          <p:cNvGrpSpPr/>
          <p:nvPr/>
        </p:nvGrpSpPr>
        <p:grpSpPr>
          <a:xfrm>
            <a:off x="1467720" y="2881440"/>
            <a:ext cx="9237240" cy="4896360"/>
            <a:chOff x="1467720" y="2881440"/>
            <a:chExt cx="9237240" cy="4896360"/>
          </a:xfrm>
        </p:grpSpPr>
        <p:sp>
          <p:nvSpPr>
            <p:cNvPr id="53" name="TextBox 6"/>
            <p:cNvSpPr/>
            <p:nvPr/>
          </p:nvSpPr>
          <p:spPr>
            <a:xfrm>
              <a:off x="1467720" y="2881440"/>
              <a:ext cx="9237240" cy="24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9601"/>
                </a:lnSpc>
              </a:pPr>
              <a:r>
                <a:rPr b="0" lang="en-US" sz="80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Mais qui sommes nous ? </a:t>
              </a:r>
              <a:endParaRPr b="0" lang="fr-FR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TextBox 7"/>
            <p:cNvSpPr/>
            <p:nvPr/>
          </p:nvSpPr>
          <p:spPr>
            <a:xfrm>
              <a:off x="1467720" y="6445440"/>
              <a:ext cx="9237240" cy="133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498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Mattin Guiheneuf / Maxime Montouro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498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Anciens élèves de St Thomas d’Aquin 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498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Promotion 2022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AutoShape 8"/>
            <p:cNvSpPr/>
            <p:nvPr/>
          </p:nvSpPr>
          <p:spPr>
            <a:xfrm>
              <a:off x="1467720" y="5900040"/>
              <a:ext cx="1339920" cy="360"/>
            </a:xfrm>
            <a:prstGeom prst="line">
              <a:avLst/>
            </a:prstGeom>
            <a:ln w="50800">
              <a:solidFill>
                <a:srgbClr val="2a2a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6" name="TextBox 9"/>
          <p:cNvSpPr/>
          <p:nvPr/>
        </p:nvSpPr>
        <p:spPr>
          <a:xfrm>
            <a:off x="17914680" y="9636480"/>
            <a:ext cx="19584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ffffff"/>
                </a:solidFill>
                <a:latin typeface="Open Sans"/>
                <a:ea typeface="DejaVu Sans"/>
              </a:rPr>
              <a:t>2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reeform 10"/>
          <p:cNvSpPr/>
          <p:nvPr/>
        </p:nvSpPr>
        <p:spPr>
          <a:xfrm>
            <a:off x="343800" y="233280"/>
            <a:ext cx="1653480" cy="2402640"/>
          </a:xfrm>
          <a:custGeom>
            <a:avLst/>
            <a:gdLst>
              <a:gd name="textAreaLeft" fmla="*/ 0 w 1653480"/>
              <a:gd name="textAreaRight" fmla="*/ 1654560 w 1653480"/>
              <a:gd name="textAreaTop" fmla="*/ 0 h 2402640"/>
              <a:gd name="textAreaBottom" fmla="*/ 2403720 h 2402640"/>
            </a:gdLst>
            <a:ahLst/>
            <a:rect l="textAreaLeft" t="textAreaTop" r="textAreaRight" b="textAreaBottom"/>
            <a:pathLst>
              <a:path w="1654459" h="2403572">
                <a:moveTo>
                  <a:pt x="0" y="0"/>
                </a:moveTo>
                <a:lnTo>
                  <a:pt x="1654459" y="0"/>
                </a:lnTo>
                <a:lnTo>
                  <a:pt x="1654459" y="2403573"/>
                </a:lnTo>
                <a:lnTo>
                  <a:pt x="0" y="240357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940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"/>
          <p:cNvSpPr/>
          <p:nvPr/>
        </p:nvSpPr>
        <p:spPr>
          <a:xfrm>
            <a:off x="0" y="0"/>
            <a:ext cx="5458320" cy="10285920"/>
          </a:xfrm>
          <a:custGeom>
            <a:avLst/>
            <a:gdLst>
              <a:gd name="textAreaLeft" fmla="*/ 0 w 5458320"/>
              <a:gd name="textAreaRight" fmla="*/ 5459400 w 5458320"/>
              <a:gd name="textAreaTop" fmla="*/ 0 h 10285920"/>
              <a:gd name="textAreaBottom" fmla="*/ 10287000 h 10285920"/>
            </a:gdLst>
            <a:ahLst/>
            <a:rect l="textAreaLeft" t="textAreaTop" r="textAreaRight" b="textAreaBottom"/>
            <a:pathLst>
              <a:path w="5459458" h="10287000">
                <a:moveTo>
                  <a:pt x="0" y="0"/>
                </a:moveTo>
                <a:lnTo>
                  <a:pt x="5459458" y="0"/>
                </a:lnTo>
                <a:lnTo>
                  <a:pt x="54594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59" name="Group 3"/>
          <p:cNvGrpSpPr/>
          <p:nvPr/>
        </p:nvGrpSpPr>
        <p:grpSpPr>
          <a:xfrm>
            <a:off x="7061760" y="2139480"/>
            <a:ext cx="9800640" cy="6006960"/>
            <a:chOff x="7061760" y="2139480"/>
            <a:chExt cx="9800640" cy="6006960"/>
          </a:xfrm>
        </p:grpSpPr>
        <p:sp>
          <p:nvSpPr>
            <p:cNvPr id="60" name="TextBox 4"/>
            <p:cNvSpPr/>
            <p:nvPr/>
          </p:nvSpPr>
          <p:spPr>
            <a:xfrm>
              <a:off x="7062120" y="2139480"/>
              <a:ext cx="9800280" cy="137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10800"/>
                </a:lnSpc>
              </a:pPr>
              <a:r>
                <a:rPr b="0" lang="en-US" sz="90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BUT ? </a:t>
              </a:r>
              <a:endParaRPr b="0" lang="fr-FR" sz="9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TextBox 5"/>
            <p:cNvSpPr/>
            <p:nvPr/>
          </p:nvSpPr>
          <p:spPr>
            <a:xfrm>
              <a:off x="7062120" y="7737120"/>
              <a:ext cx="9800280" cy="4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498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  <p:sp>
          <p:nvSpPr>
            <p:cNvPr id="62" name="TextBox 6"/>
            <p:cNvSpPr/>
            <p:nvPr/>
          </p:nvSpPr>
          <p:spPr>
            <a:xfrm>
              <a:off x="7062120" y="4243680"/>
              <a:ext cx="9800280" cy="3200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Une formation sur 3 ans 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2 stages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Alternance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Formation avec beaucoup de pratiques 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Tournée pro 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755640" indent="-378000">
                <a:lnSpc>
                  <a:spcPts val="42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35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Des projets 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AutoShape 7"/>
            <p:cNvSpPr/>
            <p:nvPr/>
          </p:nvSpPr>
          <p:spPr>
            <a:xfrm>
              <a:off x="7061760" y="3832200"/>
              <a:ext cx="1297080" cy="360"/>
            </a:xfrm>
            <a:prstGeom prst="line">
              <a:avLst/>
            </a:prstGeom>
            <a:ln w="508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4" name="TextBox 8"/>
          <p:cNvSpPr/>
          <p:nvPr/>
        </p:nvSpPr>
        <p:spPr>
          <a:xfrm>
            <a:off x="17924400" y="9636480"/>
            <a:ext cx="19584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ffffff"/>
                </a:solidFill>
                <a:latin typeface="Open Sans"/>
                <a:ea typeface="DejaVu Sans"/>
              </a:rPr>
              <a:t>3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Freeform 9"/>
          <p:cNvSpPr/>
          <p:nvPr/>
        </p:nvSpPr>
        <p:spPr>
          <a:xfrm>
            <a:off x="16260480" y="373320"/>
            <a:ext cx="1653480" cy="2402640"/>
          </a:xfrm>
          <a:custGeom>
            <a:avLst/>
            <a:gdLst>
              <a:gd name="textAreaLeft" fmla="*/ 0 w 1653480"/>
              <a:gd name="textAreaRight" fmla="*/ 1654560 w 1653480"/>
              <a:gd name="textAreaTop" fmla="*/ 0 h 2402640"/>
              <a:gd name="textAreaBottom" fmla="*/ 2403720 h 2402640"/>
            </a:gdLst>
            <a:ahLst/>
            <a:rect l="textAreaLeft" t="textAreaTop" r="textAreaRight" b="textAreaBottom"/>
            <a:pathLst>
              <a:path w="1654459" h="2403572">
                <a:moveTo>
                  <a:pt x="0" y="0"/>
                </a:moveTo>
                <a:lnTo>
                  <a:pt x="1654459" y="0"/>
                </a:lnTo>
                <a:lnTo>
                  <a:pt x="1654459" y="2403573"/>
                </a:lnTo>
                <a:lnTo>
                  <a:pt x="0" y="240357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utoShape 2"/>
          <p:cNvSpPr/>
          <p:nvPr/>
        </p:nvSpPr>
        <p:spPr>
          <a:xfrm rot="24600">
            <a:off x="9146520" y="-393480"/>
            <a:ext cx="9353880" cy="11014200"/>
          </a:xfrm>
          <a:prstGeom prst="rect">
            <a:avLst/>
          </a:prstGeom>
          <a:solidFill>
            <a:srgbClr val="394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Freeform 3"/>
          <p:cNvSpPr/>
          <p:nvPr/>
        </p:nvSpPr>
        <p:spPr>
          <a:xfrm>
            <a:off x="15860160" y="220320"/>
            <a:ext cx="2240640" cy="2982960"/>
          </a:xfrm>
          <a:custGeom>
            <a:avLst/>
            <a:gdLst>
              <a:gd name="textAreaLeft" fmla="*/ 0 w 2240640"/>
              <a:gd name="textAreaRight" fmla="*/ 2241720 w 2240640"/>
              <a:gd name="textAreaTop" fmla="*/ 0 h 2982960"/>
              <a:gd name="textAreaBottom" fmla="*/ 2984040 h 2982960"/>
            </a:gdLst>
            <a:ahLst/>
            <a:rect l="textAreaLeft" t="textAreaTop" r="textAreaRight" b="textAreaBottom"/>
            <a:pathLst>
              <a:path w="2241869" h="2984185">
                <a:moveTo>
                  <a:pt x="0" y="0"/>
                </a:moveTo>
                <a:lnTo>
                  <a:pt x="2241869" y="0"/>
                </a:lnTo>
                <a:lnTo>
                  <a:pt x="2241869" y="2984185"/>
                </a:lnTo>
                <a:lnTo>
                  <a:pt x="0" y="298418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Freeform 4"/>
          <p:cNvSpPr/>
          <p:nvPr/>
        </p:nvSpPr>
        <p:spPr>
          <a:xfrm>
            <a:off x="790920" y="558360"/>
            <a:ext cx="2211840" cy="2644920"/>
          </a:xfrm>
          <a:custGeom>
            <a:avLst/>
            <a:gdLst>
              <a:gd name="textAreaLeft" fmla="*/ 0 w 2211840"/>
              <a:gd name="textAreaRight" fmla="*/ 2212920 w 2211840"/>
              <a:gd name="textAreaTop" fmla="*/ 0 h 2644920"/>
              <a:gd name="textAreaBottom" fmla="*/ 2646000 h 2644920"/>
            </a:gdLst>
            <a:ahLst/>
            <a:rect l="textAreaLeft" t="textAreaTop" r="textAreaRight" b="textAreaBottom"/>
            <a:pathLst>
              <a:path w="2212954" h="2645923">
                <a:moveTo>
                  <a:pt x="0" y="0"/>
                </a:moveTo>
                <a:lnTo>
                  <a:pt x="2212954" y="0"/>
                </a:lnTo>
                <a:lnTo>
                  <a:pt x="2212954" y="2645923"/>
                </a:lnTo>
                <a:lnTo>
                  <a:pt x="0" y="264592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69" name="Group 5"/>
          <p:cNvGrpSpPr/>
          <p:nvPr/>
        </p:nvGrpSpPr>
        <p:grpSpPr>
          <a:xfrm>
            <a:off x="1425240" y="3240000"/>
            <a:ext cx="6854400" cy="4859640"/>
            <a:chOff x="1425240" y="3240000"/>
            <a:chExt cx="6854400" cy="4859640"/>
          </a:xfrm>
        </p:grpSpPr>
        <p:sp>
          <p:nvSpPr>
            <p:cNvPr id="70" name="TextBox 6"/>
            <p:cNvSpPr/>
            <p:nvPr/>
          </p:nvSpPr>
          <p:spPr>
            <a:xfrm>
              <a:off x="1425240" y="3240000"/>
              <a:ext cx="6854400" cy="21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Enseignements généraux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Box 7"/>
            <p:cNvSpPr/>
            <p:nvPr/>
          </p:nvSpPr>
          <p:spPr>
            <a:xfrm>
              <a:off x="1425240" y="5876640"/>
              <a:ext cx="6854400" cy="222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Mathématiques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Économie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Expression et communication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Gestions des organisations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Anglais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2" name="Group 8"/>
          <p:cNvGrpSpPr/>
          <p:nvPr/>
        </p:nvGrpSpPr>
        <p:grpSpPr>
          <a:xfrm>
            <a:off x="10080000" y="3420000"/>
            <a:ext cx="7740000" cy="4752360"/>
            <a:chOff x="10080000" y="3420000"/>
            <a:chExt cx="7740000" cy="4752360"/>
          </a:xfrm>
        </p:grpSpPr>
        <p:sp>
          <p:nvSpPr>
            <p:cNvPr id="73" name="TextBox 9"/>
            <p:cNvSpPr/>
            <p:nvPr/>
          </p:nvSpPr>
          <p:spPr>
            <a:xfrm>
              <a:off x="10080000" y="3420000"/>
              <a:ext cx="7740000" cy="21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Enseignements Informatique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TextBox 10"/>
            <p:cNvSpPr/>
            <p:nvPr/>
          </p:nvSpPr>
          <p:spPr>
            <a:xfrm>
              <a:off x="10080000" y="5060160"/>
              <a:ext cx="7740000" cy="311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 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3501"/>
                </a:lnSpc>
              </a:pP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Algorithmique 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Programmation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Architecture Systèmes 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Architecture Réseaux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Base de données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5" name="TextBox 11"/>
          <p:cNvSpPr/>
          <p:nvPr/>
        </p:nvSpPr>
        <p:spPr>
          <a:xfrm>
            <a:off x="17914680" y="9636480"/>
            <a:ext cx="19584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ffffff"/>
                </a:solidFill>
                <a:latin typeface="Open Sans"/>
                <a:ea typeface="DejaVu Sans"/>
              </a:rPr>
              <a:t>4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7851960" y="2090520"/>
            <a:ext cx="10261440" cy="6556320"/>
          </a:xfrm>
          <a:prstGeom prst="rect">
            <a:avLst/>
          </a:prstGeom>
          <a:ln w="0">
            <a:noFill/>
          </a:ln>
        </p:spPr>
      </p:pic>
      <p:grpSp>
        <p:nvGrpSpPr>
          <p:cNvPr id="77" name="Group 3"/>
          <p:cNvGrpSpPr/>
          <p:nvPr/>
        </p:nvGrpSpPr>
        <p:grpSpPr>
          <a:xfrm>
            <a:off x="1469520" y="3204360"/>
            <a:ext cx="8676360" cy="3917880"/>
            <a:chOff x="1469520" y="3204360"/>
            <a:chExt cx="8676360" cy="3917880"/>
          </a:xfrm>
        </p:grpSpPr>
        <p:sp>
          <p:nvSpPr>
            <p:cNvPr id="78" name="TextBox 4"/>
            <p:cNvSpPr/>
            <p:nvPr/>
          </p:nvSpPr>
          <p:spPr>
            <a:xfrm>
              <a:off x="1469520" y="3204360"/>
              <a:ext cx="8676360" cy="1218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9601"/>
                </a:lnSpc>
              </a:pPr>
              <a:r>
                <a:rPr b="0" lang="en-US" sz="80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Après le BUT</a:t>
              </a:r>
              <a:endParaRPr b="0" lang="fr-FR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TextBox 5"/>
            <p:cNvSpPr/>
            <p:nvPr/>
          </p:nvSpPr>
          <p:spPr>
            <a:xfrm>
              <a:off x="1469520" y="6234120"/>
              <a:ext cx="8676360" cy="88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498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Poursuite d’études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498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Entrée dans la vie active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TextBox 6"/>
            <p:cNvSpPr/>
            <p:nvPr/>
          </p:nvSpPr>
          <p:spPr>
            <a:xfrm>
              <a:off x="1469520" y="5429880"/>
              <a:ext cx="8676360" cy="53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4201"/>
                </a:lnSpc>
              </a:pPr>
              <a:r>
                <a:rPr b="0" lang="en-US" sz="3500" spc="-1" strike="noStrike">
                  <a:solidFill>
                    <a:srgbClr val="298dc1"/>
                  </a:solidFill>
                  <a:latin typeface="Open Sans Bold"/>
                  <a:ea typeface="DejaVu Sans"/>
                </a:rPr>
                <a:t>Deux possibilités</a:t>
              </a:r>
              <a:endParaRPr b="0" lang="fr-FR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AutoShape 7"/>
            <p:cNvSpPr/>
            <p:nvPr/>
          </p:nvSpPr>
          <p:spPr>
            <a:xfrm>
              <a:off x="1469520" y="4923720"/>
              <a:ext cx="1237320" cy="360"/>
            </a:xfrm>
            <a:prstGeom prst="line">
              <a:avLst/>
            </a:prstGeom>
            <a:ln w="50800">
              <a:solidFill>
                <a:srgbClr val="2a2a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2" name="TextBox 8"/>
          <p:cNvSpPr/>
          <p:nvPr/>
        </p:nvSpPr>
        <p:spPr>
          <a:xfrm>
            <a:off x="17914680" y="9636480"/>
            <a:ext cx="19584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000000"/>
                </a:solidFill>
                <a:latin typeface="Open Sans"/>
                <a:ea typeface="DejaVu Sans"/>
              </a:rPr>
              <a:t>5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2"/>
          <p:cNvGrpSpPr/>
          <p:nvPr/>
        </p:nvGrpSpPr>
        <p:grpSpPr>
          <a:xfrm>
            <a:off x="1028520" y="650520"/>
            <a:ext cx="6616080" cy="3109680"/>
            <a:chOff x="1028520" y="650520"/>
            <a:chExt cx="6616080" cy="3109680"/>
          </a:xfrm>
        </p:grpSpPr>
        <p:sp>
          <p:nvSpPr>
            <p:cNvPr id="84" name="TextBox 3"/>
            <p:cNvSpPr/>
            <p:nvPr/>
          </p:nvSpPr>
          <p:spPr>
            <a:xfrm>
              <a:off x="1028880" y="650520"/>
              <a:ext cx="6615720" cy="250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9876"/>
                </a:lnSpc>
              </a:pPr>
              <a:r>
                <a:rPr b="0" lang="en-US" sz="823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Pour faire simple</a:t>
              </a:r>
              <a:endParaRPr b="0" lang="fr-FR" sz="823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AutoShape 4"/>
            <p:cNvSpPr/>
            <p:nvPr/>
          </p:nvSpPr>
          <p:spPr>
            <a:xfrm>
              <a:off x="1028520" y="3759840"/>
              <a:ext cx="1258920" cy="360"/>
            </a:xfrm>
            <a:prstGeom prst="line">
              <a:avLst/>
            </a:prstGeom>
            <a:ln w="46455">
              <a:solidFill>
                <a:srgbClr val="2a2a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6" name="Freeform 5"/>
          <p:cNvSpPr/>
          <p:nvPr/>
        </p:nvSpPr>
        <p:spPr>
          <a:xfrm>
            <a:off x="6409080" y="6203520"/>
            <a:ext cx="1650600" cy="1650600"/>
          </a:xfrm>
          <a:custGeom>
            <a:avLst/>
            <a:gdLst>
              <a:gd name="textAreaLeft" fmla="*/ 0 w 1650600"/>
              <a:gd name="textAreaRight" fmla="*/ 1651680 w 1650600"/>
              <a:gd name="textAreaTop" fmla="*/ 0 h 1650600"/>
              <a:gd name="textAreaBottom" fmla="*/ 1651680 h 1650600"/>
            </a:gdLst>
            <a:ahLst/>
            <a:rect l="textAreaLeft" t="textAreaTop" r="textAreaRight" b="textAreaBottom"/>
            <a:pathLst>
              <a:path w="1651552" h="1651552">
                <a:moveTo>
                  <a:pt x="0" y="0"/>
                </a:moveTo>
                <a:lnTo>
                  <a:pt x="1651552" y="0"/>
                </a:lnTo>
                <a:lnTo>
                  <a:pt x="1651552" y="1651552"/>
                </a:lnTo>
                <a:lnTo>
                  <a:pt x="0" y="165155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Freeform 6"/>
          <p:cNvSpPr/>
          <p:nvPr/>
        </p:nvSpPr>
        <p:spPr>
          <a:xfrm>
            <a:off x="6726240" y="1546920"/>
            <a:ext cx="1333440" cy="1333440"/>
          </a:xfrm>
          <a:custGeom>
            <a:avLst/>
            <a:gdLst>
              <a:gd name="textAreaLeft" fmla="*/ 0 w 1333440"/>
              <a:gd name="textAreaRight" fmla="*/ 1334520 w 1333440"/>
              <a:gd name="textAreaTop" fmla="*/ 0 h 1333440"/>
              <a:gd name="textAreaBottom" fmla="*/ 1334520 h 1333440"/>
            </a:gdLst>
            <a:ahLst/>
            <a:rect l="textAreaLeft" t="textAreaTop" r="textAreaRight" b="textAreaBottom"/>
            <a:pathLst>
              <a:path w="1334358" h="1334358">
                <a:moveTo>
                  <a:pt x="0" y="0"/>
                </a:moveTo>
                <a:lnTo>
                  <a:pt x="1334358" y="0"/>
                </a:lnTo>
                <a:lnTo>
                  <a:pt x="1334358" y="1334359"/>
                </a:lnTo>
                <a:lnTo>
                  <a:pt x="0" y="13343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Freeform 7"/>
          <p:cNvSpPr/>
          <p:nvPr/>
        </p:nvSpPr>
        <p:spPr>
          <a:xfrm>
            <a:off x="5808240" y="4016160"/>
            <a:ext cx="2851920" cy="1539720"/>
          </a:xfrm>
          <a:custGeom>
            <a:avLst/>
            <a:gdLst>
              <a:gd name="textAreaLeft" fmla="*/ 0 w 2851920"/>
              <a:gd name="textAreaRight" fmla="*/ 2853000 w 2851920"/>
              <a:gd name="textAreaTop" fmla="*/ 0 h 1539720"/>
              <a:gd name="textAreaBottom" fmla="*/ 1540800 h 1539720"/>
            </a:gdLst>
            <a:ahLst/>
            <a:rect l="textAreaLeft" t="textAreaTop" r="textAreaRight" b="textAreaBottom"/>
            <a:pathLst>
              <a:path w="2853060" h="1540652">
                <a:moveTo>
                  <a:pt x="0" y="0"/>
                </a:moveTo>
                <a:lnTo>
                  <a:pt x="2853060" y="0"/>
                </a:lnTo>
                <a:lnTo>
                  <a:pt x="2853060" y="1540653"/>
                </a:lnTo>
                <a:lnTo>
                  <a:pt x="0" y="15406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Freeform 8"/>
          <p:cNvSpPr/>
          <p:nvPr/>
        </p:nvSpPr>
        <p:spPr>
          <a:xfrm>
            <a:off x="3495240" y="5962320"/>
            <a:ext cx="1015560" cy="1891800"/>
          </a:xfrm>
          <a:custGeom>
            <a:avLst/>
            <a:gdLst>
              <a:gd name="textAreaLeft" fmla="*/ 0 w 1015560"/>
              <a:gd name="textAreaRight" fmla="*/ 1016640 w 1015560"/>
              <a:gd name="textAreaTop" fmla="*/ 0 h 1891800"/>
              <a:gd name="textAreaBottom" fmla="*/ 1892880 h 1891800"/>
            </a:gdLst>
            <a:ahLst/>
            <a:rect l="textAreaLeft" t="textAreaTop" r="textAreaRight" b="textAreaBottom"/>
            <a:pathLst>
              <a:path w="1016784" h="1892914">
                <a:moveTo>
                  <a:pt x="0" y="0"/>
                </a:moveTo>
                <a:lnTo>
                  <a:pt x="1016784" y="0"/>
                </a:lnTo>
                <a:lnTo>
                  <a:pt x="1016784" y="1892914"/>
                </a:lnTo>
                <a:lnTo>
                  <a:pt x="0" y="18929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Freeform 9"/>
          <p:cNvSpPr/>
          <p:nvPr/>
        </p:nvSpPr>
        <p:spPr>
          <a:xfrm>
            <a:off x="3385440" y="4188240"/>
            <a:ext cx="1235520" cy="1363320"/>
          </a:xfrm>
          <a:custGeom>
            <a:avLst/>
            <a:gdLst>
              <a:gd name="textAreaLeft" fmla="*/ 0 w 1235520"/>
              <a:gd name="textAreaRight" fmla="*/ 1236600 w 1235520"/>
              <a:gd name="textAreaTop" fmla="*/ 0 h 1363320"/>
              <a:gd name="textAreaBottom" fmla="*/ 1364400 h 1363320"/>
            </a:gdLst>
            <a:ahLst/>
            <a:rect l="textAreaLeft" t="textAreaTop" r="textAreaRight" b="textAreaBottom"/>
            <a:pathLst>
              <a:path w="1236450" h="1364511">
                <a:moveTo>
                  <a:pt x="0" y="0"/>
                </a:moveTo>
                <a:lnTo>
                  <a:pt x="1236450" y="0"/>
                </a:lnTo>
                <a:lnTo>
                  <a:pt x="1236450" y="1364510"/>
                </a:lnTo>
                <a:lnTo>
                  <a:pt x="0" y="13645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Freeform 10"/>
          <p:cNvSpPr/>
          <p:nvPr/>
        </p:nvSpPr>
        <p:spPr>
          <a:xfrm>
            <a:off x="2643480" y="8386200"/>
            <a:ext cx="3736080" cy="1743120"/>
          </a:xfrm>
          <a:custGeom>
            <a:avLst/>
            <a:gdLst>
              <a:gd name="textAreaLeft" fmla="*/ 0 w 3736080"/>
              <a:gd name="textAreaRight" fmla="*/ 3737160 w 3736080"/>
              <a:gd name="textAreaTop" fmla="*/ 0 h 1743120"/>
              <a:gd name="textAreaBottom" fmla="*/ 1744200 h 1743120"/>
            </a:gdLst>
            <a:ahLst/>
            <a:rect l="textAreaLeft" t="textAreaTop" r="textAreaRight" b="textAreaBottom"/>
            <a:pathLst>
              <a:path w="3737244" h="1744047">
                <a:moveTo>
                  <a:pt x="0" y="0"/>
                </a:moveTo>
                <a:lnTo>
                  <a:pt x="3737243" y="0"/>
                </a:lnTo>
                <a:lnTo>
                  <a:pt x="3737243" y="1744048"/>
                </a:lnTo>
                <a:lnTo>
                  <a:pt x="0" y="17440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Freeform 11"/>
          <p:cNvSpPr/>
          <p:nvPr/>
        </p:nvSpPr>
        <p:spPr>
          <a:xfrm>
            <a:off x="500040" y="6114600"/>
            <a:ext cx="1506600" cy="1650600"/>
          </a:xfrm>
          <a:custGeom>
            <a:avLst/>
            <a:gdLst>
              <a:gd name="textAreaLeft" fmla="*/ 0 w 1506600"/>
              <a:gd name="textAreaRight" fmla="*/ 1507680 w 1506600"/>
              <a:gd name="textAreaTop" fmla="*/ 0 h 1650600"/>
              <a:gd name="textAreaBottom" fmla="*/ 1651680 h 1650600"/>
            </a:gdLst>
            <a:ahLst/>
            <a:rect l="textAreaLeft" t="textAreaTop" r="textAreaRight" b="textAreaBottom"/>
            <a:pathLst>
              <a:path w="1507837" h="1651552">
                <a:moveTo>
                  <a:pt x="0" y="0"/>
                </a:moveTo>
                <a:lnTo>
                  <a:pt x="1507837" y="0"/>
                </a:lnTo>
                <a:lnTo>
                  <a:pt x="1507837" y="1651553"/>
                </a:lnTo>
                <a:lnTo>
                  <a:pt x="0" y="16515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Freeform 12"/>
          <p:cNvSpPr/>
          <p:nvPr/>
        </p:nvSpPr>
        <p:spPr>
          <a:xfrm>
            <a:off x="645120" y="4188240"/>
            <a:ext cx="1216440" cy="1367640"/>
          </a:xfrm>
          <a:custGeom>
            <a:avLst/>
            <a:gdLst>
              <a:gd name="textAreaLeft" fmla="*/ 0 w 1216440"/>
              <a:gd name="textAreaRight" fmla="*/ 1217520 w 1216440"/>
              <a:gd name="textAreaTop" fmla="*/ 0 h 1367640"/>
              <a:gd name="textAreaBottom" fmla="*/ 1368720 h 1367640"/>
            </a:gdLst>
            <a:ahLst/>
            <a:rect l="textAreaLeft" t="textAreaTop" r="textAreaRight" b="textAreaBottom"/>
            <a:pathLst>
              <a:path w="1217509" h="1368683">
                <a:moveTo>
                  <a:pt x="0" y="0"/>
                </a:moveTo>
                <a:lnTo>
                  <a:pt x="1217509" y="0"/>
                </a:lnTo>
                <a:lnTo>
                  <a:pt x="1217509" y="1368683"/>
                </a:lnTo>
                <a:lnTo>
                  <a:pt x="0" y="13686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TextBox 14"/>
          <p:cNvSpPr/>
          <p:nvPr/>
        </p:nvSpPr>
        <p:spPr>
          <a:xfrm>
            <a:off x="17914680" y="9636480"/>
            <a:ext cx="19584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000000"/>
                </a:solidFill>
                <a:latin typeface="Open Sans"/>
                <a:ea typeface="DejaVu Sans"/>
              </a:rPr>
              <a:t>6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9"/>
          <a:stretch/>
        </p:blipFill>
        <p:spPr>
          <a:xfrm>
            <a:off x="9615960" y="2621520"/>
            <a:ext cx="7303320" cy="547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utoShape 2"/>
          <p:cNvSpPr/>
          <p:nvPr/>
        </p:nvSpPr>
        <p:spPr>
          <a:xfrm>
            <a:off x="0" y="0"/>
            <a:ext cx="9142920" cy="10285920"/>
          </a:xfrm>
          <a:prstGeom prst="rect">
            <a:avLst/>
          </a:prstGeom>
          <a:solidFill>
            <a:srgbClr val="394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1452600" y="3619080"/>
            <a:ext cx="6237720" cy="3820680"/>
            <a:chOff x="1452600" y="3619080"/>
            <a:chExt cx="6237720" cy="3820680"/>
          </a:xfrm>
        </p:grpSpPr>
        <p:sp>
          <p:nvSpPr>
            <p:cNvPr id="98" name="TextBox 4"/>
            <p:cNvSpPr/>
            <p:nvPr/>
          </p:nvSpPr>
          <p:spPr>
            <a:xfrm>
              <a:off x="1452600" y="3619080"/>
              <a:ext cx="6237720" cy="21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Maxime 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MONTOURO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TextBox 5"/>
            <p:cNvSpPr/>
            <p:nvPr/>
          </p:nvSpPr>
          <p:spPr>
            <a:xfrm>
              <a:off x="1452600" y="6106320"/>
              <a:ext cx="6237720" cy="133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Github : @MaxMontouro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Instagram : max.montouro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ffffff"/>
                  </a:solidFill>
                  <a:latin typeface="Open Sans"/>
                  <a:ea typeface="DejaVu Sans"/>
                </a:rPr>
                <a:t>Linkedin : Maxime Montouro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0" name="Group 6"/>
          <p:cNvGrpSpPr/>
          <p:nvPr/>
        </p:nvGrpSpPr>
        <p:grpSpPr>
          <a:xfrm>
            <a:off x="10596600" y="3635640"/>
            <a:ext cx="6237720" cy="3794400"/>
            <a:chOff x="10596600" y="3635640"/>
            <a:chExt cx="6237720" cy="3794400"/>
          </a:xfrm>
        </p:grpSpPr>
        <p:sp>
          <p:nvSpPr>
            <p:cNvPr id="101" name="TextBox 7"/>
            <p:cNvSpPr/>
            <p:nvPr/>
          </p:nvSpPr>
          <p:spPr>
            <a:xfrm>
              <a:off x="10596600" y="3635640"/>
              <a:ext cx="6237720" cy="21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Mattin 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8399"/>
                </a:lnSpc>
              </a:pPr>
              <a:r>
                <a:rPr b="0" lang="en-US" sz="70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Guiheneuf</a:t>
              </a:r>
              <a:endParaRPr b="0" lang="fr-FR" sz="7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TextBox 8"/>
            <p:cNvSpPr/>
            <p:nvPr/>
          </p:nvSpPr>
          <p:spPr>
            <a:xfrm>
              <a:off x="10596600" y="6096600"/>
              <a:ext cx="6237720" cy="133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Github : mattin-guiheneuf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Instagram : mattin_ghn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39640" indent="-270000">
                <a:lnSpc>
                  <a:spcPts val="3501"/>
                </a:lnSpc>
                <a:buClr>
                  <a:srgbClr val="2a2a2a"/>
                </a:buClr>
                <a:buFont typeface="Arial"/>
                <a:buChar char="•"/>
              </a:pPr>
              <a:r>
                <a:rPr b="0" lang="en-US" sz="2500" spc="-1" strike="noStrike">
                  <a:solidFill>
                    <a:srgbClr val="2a2a2a"/>
                  </a:solidFill>
                  <a:latin typeface="Open Sans"/>
                  <a:ea typeface="DejaVu Sans"/>
                </a:rPr>
                <a:t>Linkedin : Mattin Guiheneuf</a:t>
              </a:r>
              <a:endParaRPr b="0" lang="fr-FR" sz="2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3" name="TextBox 9"/>
          <p:cNvSpPr/>
          <p:nvPr/>
        </p:nvSpPr>
        <p:spPr>
          <a:xfrm>
            <a:off x="17914680" y="9636480"/>
            <a:ext cx="19584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470"/>
              </a:lnSpc>
            </a:pPr>
            <a:r>
              <a:rPr b="0" lang="en-US" sz="2470" spc="-1" strike="noStrike">
                <a:solidFill>
                  <a:srgbClr val="000000"/>
                </a:solidFill>
                <a:latin typeface="Open Sans"/>
                <a:ea typeface="DejaVu Sans"/>
              </a:rPr>
              <a:t>7</a:t>
            </a:r>
            <a:endParaRPr b="0" lang="fr-FR" sz="24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DAF8BEwBWRU</dc:identifier>
  <dc:language>fr-FR</dc:language>
  <cp:lastModifiedBy/>
  <dcterms:modified xsi:type="dcterms:W3CDTF">2024-04-02T14:57:55Z</dcterms:modified>
  <cp:revision>7</cp:revision>
  <dc:subject/>
  <dc:title>BUT Informatique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