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2"/>
  </p:notesMasterIdLst>
  <p:sldIdLst>
    <p:sldId id="257" r:id="rId5"/>
    <p:sldId id="263" r:id="rId6"/>
    <p:sldId id="264" r:id="rId7"/>
    <p:sldId id="271" r:id="rId8"/>
    <p:sldId id="270" r:id="rId9"/>
    <p:sldId id="274" r:id="rId10"/>
    <p:sldId id="273" r:id="rId11"/>
    <p:sldId id="265" r:id="rId12"/>
    <p:sldId id="266" r:id="rId13"/>
    <p:sldId id="267" r:id="rId14"/>
    <p:sldId id="261" r:id="rId15"/>
    <p:sldId id="268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087CF-CB8B-97D7-2C8B-5D36023B15FF}" v="97" dt="2023-01-03T08:04:09.065"/>
    <p1510:client id="{55FD254D-61C3-4C54-AA8B-BF0C7C98A312}" v="1" dt="2023-01-03T07:20:02.205"/>
    <p1510:client id="{6B66875A-7A9C-E74E-AD8D-C6C3040E1608}" v="497" dt="2023-01-03T08:02:41.785"/>
    <p1510:client id="{964F96DD-EFF5-4EC1-96F7-15BEB7F5B59F}" v="540" dt="2023-01-02T21:00:46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rgue Clement" userId="S::cmourgue@iutbayonne.univ-pau.fr::09f6db0c-0a5f-4c79-943a-e3cbfd7d20b6" providerId="AD" clId="Web-{4D2087CF-CB8B-97D7-2C8B-5D36023B15FF}"/>
    <pc:docChg chg="modSld">
      <pc:chgData name="Mourgue Clement" userId="S::cmourgue@iutbayonne.univ-pau.fr::09f6db0c-0a5f-4c79-943a-e3cbfd7d20b6" providerId="AD" clId="Web-{4D2087CF-CB8B-97D7-2C8B-5D36023B15FF}" dt="2023-01-03T08:04:09.065" v="95" actId="1076"/>
      <pc:docMkLst>
        <pc:docMk/>
      </pc:docMkLst>
      <pc:sldChg chg="addSp delSp modSp">
        <pc:chgData name="Mourgue Clement" userId="S::cmourgue@iutbayonne.univ-pau.fr::09f6db0c-0a5f-4c79-943a-e3cbfd7d20b6" providerId="AD" clId="Web-{4D2087CF-CB8B-97D7-2C8B-5D36023B15FF}" dt="2023-01-03T08:04:09.065" v="95" actId="1076"/>
        <pc:sldMkLst>
          <pc:docMk/>
          <pc:sldMk cId="3321519656" sldId="270"/>
        </pc:sldMkLst>
        <pc:spChg chg="add mod ord">
          <ac:chgData name="Mourgue Clement" userId="S::cmourgue@iutbayonne.univ-pau.fr::09f6db0c-0a5f-4c79-943a-e3cbfd7d20b6" providerId="AD" clId="Web-{4D2087CF-CB8B-97D7-2C8B-5D36023B15FF}" dt="2023-01-03T07:40:51.041" v="81"/>
          <ac:spMkLst>
            <pc:docMk/>
            <pc:sldMk cId="3321519656" sldId="270"/>
            <ac:spMk id="5" creationId="{040BA46A-D323-1C47-0431-8AAE253E39BA}"/>
          </ac:spMkLst>
        </pc:spChg>
        <pc:spChg chg="del">
          <ac:chgData name="Mourgue Clement" userId="S::cmourgue@iutbayonne.univ-pau.fr::09f6db0c-0a5f-4c79-943a-e3cbfd7d20b6" providerId="AD" clId="Web-{4D2087CF-CB8B-97D7-2C8B-5D36023B15FF}" dt="2023-01-03T08:04:00.799" v="92"/>
          <ac:spMkLst>
            <pc:docMk/>
            <pc:sldMk cId="3321519656" sldId="270"/>
            <ac:spMk id="6" creationId="{C1B6535A-664B-3DE0-A9F4-C827AADE1A32}"/>
          </ac:spMkLst>
        </pc:spChg>
        <pc:spChg chg="del">
          <ac:chgData name="Mourgue Clement" userId="S::cmourgue@iutbayonne.univ-pau.fr::09f6db0c-0a5f-4c79-943a-e3cbfd7d20b6" providerId="AD" clId="Web-{4D2087CF-CB8B-97D7-2C8B-5D36023B15FF}" dt="2023-01-03T08:03:55.222" v="91"/>
          <ac:spMkLst>
            <pc:docMk/>
            <pc:sldMk cId="3321519656" sldId="270"/>
            <ac:spMk id="8" creationId="{A358303C-CC92-8093-85A3-CE2BAE410042}"/>
          </ac:spMkLst>
        </pc:spChg>
        <pc:spChg chg="del">
          <ac:chgData name="Mourgue Clement" userId="S::cmourgue@iutbayonne.univ-pau.fr::09f6db0c-0a5f-4c79-943a-e3cbfd7d20b6" providerId="AD" clId="Web-{4D2087CF-CB8B-97D7-2C8B-5D36023B15FF}" dt="2023-01-03T08:03:55.222" v="90"/>
          <ac:spMkLst>
            <pc:docMk/>
            <pc:sldMk cId="3321519656" sldId="270"/>
            <ac:spMk id="9" creationId="{FC7FB60B-7490-31DC-8BA5-2B454934C11C}"/>
          </ac:spMkLst>
        </pc:spChg>
        <pc:spChg chg="del">
          <ac:chgData name="Mourgue Clement" userId="S::cmourgue@iutbayonne.univ-pau.fr::09f6db0c-0a5f-4c79-943a-e3cbfd7d20b6" providerId="AD" clId="Web-{4D2087CF-CB8B-97D7-2C8B-5D36023B15FF}" dt="2023-01-03T08:03:55.222" v="89"/>
          <ac:spMkLst>
            <pc:docMk/>
            <pc:sldMk cId="3321519656" sldId="270"/>
            <ac:spMk id="16" creationId="{907B2104-435D-7972-A5F8-12372F7A95CF}"/>
          </ac:spMkLst>
        </pc:spChg>
        <pc:spChg chg="del">
          <ac:chgData name="Mourgue Clement" userId="S::cmourgue@iutbayonne.univ-pau.fr::09f6db0c-0a5f-4c79-943a-e3cbfd7d20b6" providerId="AD" clId="Web-{4D2087CF-CB8B-97D7-2C8B-5D36023B15FF}" dt="2023-01-03T08:03:55.222" v="88"/>
          <ac:spMkLst>
            <pc:docMk/>
            <pc:sldMk cId="3321519656" sldId="270"/>
            <ac:spMk id="18" creationId="{0BEAA823-0061-B1B8-C493-D5E653326732}"/>
          </ac:spMkLst>
        </pc:spChg>
        <pc:spChg chg="mod ord">
          <ac:chgData name="Mourgue Clement" userId="S::cmourgue@iutbayonne.univ-pau.fr::09f6db0c-0a5f-4c79-943a-e3cbfd7d20b6" providerId="AD" clId="Web-{4D2087CF-CB8B-97D7-2C8B-5D36023B15FF}" dt="2023-01-03T07:40:57.807" v="82"/>
          <ac:spMkLst>
            <pc:docMk/>
            <pc:sldMk cId="3321519656" sldId="270"/>
            <ac:spMk id="24" creationId="{31C03EEE-EBD7-A545-144F-57557E14BF63}"/>
          </ac:spMkLst>
        </pc:spChg>
        <pc:spChg chg="mod">
          <ac:chgData name="Mourgue Clement" userId="S::cmourgue@iutbayonne.univ-pau.fr::09f6db0c-0a5f-4c79-943a-e3cbfd7d20b6" providerId="AD" clId="Web-{4D2087CF-CB8B-97D7-2C8B-5D36023B15FF}" dt="2023-01-03T07:40:23.103" v="76" actId="1076"/>
          <ac:spMkLst>
            <pc:docMk/>
            <pc:sldMk cId="3321519656" sldId="270"/>
            <ac:spMk id="26" creationId="{EEFF3CB1-DDCD-67ED-3BB7-BCECF0F92A3A}"/>
          </ac:spMkLst>
        </pc:spChg>
        <pc:spChg chg="mod">
          <ac:chgData name="Mourgue Clement" userId="S::cmourgue@iutbayonne.univ-pau.fr::09f6db0c-0a5f-4c79-943a-e3cbfd7d20b6" providerId="AD" clId="Web-{4D2087CF-CB8B-97D7-2C8B-5D36023B15FF}" dt="2023-01-03T07:40:06.415" v="73" actId="1076"/>
          <ac:spMkLst>
            <pc:docMk/>
            <pc:sldMk cId="3321519656" sldId="270"/>
            <ac:spMk id="27" creationId="{04C6A2D2-855C-B12E-C6EA-7317950A5ED8}"/>
          </ac:spMkLst>
        </pc:spChg>
        <pc:spChg chg="mod">
          <ac:chgData name="Mourgue Clement" userId="S::cmourgue@iutbayonne.univ-pau.fr::09f6db0c-0a5f-4c79-943a-e3cbfd7d20b6" providerId="AD" clId="Web-{4D2087CF-CB8B-97D7-2C8B-5D36023B15FF}" dt="2023-01-03T07:40:01.712" v="72" actId="1076"/>
          <ac:spMkLst>
            <pc:docMk/>
            <pc:sldMk cId="3321519656" sldId="270"/>
            <ac:spMk id="28" creationId="{9C92FC46-4A46-1BCE-DE34-92EBFB8A56A9}"/>
          </ac:spMkLst>
        </pc:spChg>
        <pc:grpChg chg="add mod">
          <ac:chgData name="Mourgue Clement" userId="S::cmourgue@iutbayonne.univ-pau.fr::09f6db0c-0a5f-4c79-943a-e3cbfd7d20b6" providerId="AD" clId="Web-{4D2087CF-CB8B-97D7-2C8B-5D36023B15FF}" dt="2023-01-03T08:04:09.065" v="95" actId="1076"/>
          <ac:grpSpMkLst>
            <pc:docMk/>
            <pc:sldMk cId="3321519656" sldId="270"/>
            <ac:grpSpMk id="19" creationId="{20ECF4F1-835C-A0C6-634A-16774A2FD7B9}"/>
          </ac:grpSpMkLst>
        </pc:grpChg>
      </pc:sldChg>
      <pc:sldChg chg="addSp modSp">
        <pc:chgData name="Mourgue Clement" userId="S::cmourgue@iutbayonne.univ-pau.fr::09f6db0c-0a5f-4c79-943a-e3cbfd7d20b6" providerId="AD" clId="Web-{4D2087CF-CB8B-97D7-2C8B-5D36023B15FF}" dt="2023-01-03T08:03:39.549" v="87" actId="1076"/>
        <pc:sldMkLst>
          <pc:docMk/>
          <pc:sldMk cId="3748707043" sldId="274"/>
        </pc:sldMkLst>
        <pc:grpChg chg="add mod">
          <ac:chgData name="Mourgue Clement" userId="S::cmourgue@iutbayonne.univ-pau.fr::09f6db0c-0a5f-4c79-943a-e3cbfd7d20b6" providerId="AD" clId="Web-{4D2087CF-CB8B-97D7-2C8B-5D36023B15FF}" dt="2023-01-03T08:03:39.549" v="87" actId="1076"/>
          <ac:grpSpMkLst>
            <pc:docMk/>
            <pc:sldMk cId="3748707043" sldId="274"/>
            <ac:grpSpMk id="12" creationId="{68053436-7C16-B662-EA74-F2B3B3CC39C4}"/>
          </ac:grpSpMkLst>
        </pc:grpChg>
      </pc:sldChg>
    </pc:docChg>
  </pc:docChgLst>
  <pc:docChgLst>
    <pc:chgData name="Clement Mourgue" userId="09f6db0c-0a5f-4c79-943a-e3cbfd7d20b6" providerId="ADAL" clId="{964F96DD-EFF5-4EC1-96F7-15BEB7F5B59F}"/>
    <pc:docChg chg="undo redo custSel addSld delSld modSld sldOrd">
      <pc:chgData name="Clement Mourgue" userId="09f6db0c-0a5f-4c79-943a-e3cbfd7d20b6" providerId="ADAL" clId="{964F96DD-EFF5-4EC1-96F7-15BEB7F5B59F}" dt="2023-01-02T21:01:28.665" v="1982" actId="1076"/>
      <pc:docMkLst>
        <pc:docMk/>
      </pc:docMkLst>
      <pc:sldChg chg="modSp mod">
        <pc:chgData name="Clement Mourgue" userId="09f6db0c-0a5f-4c79-943a-e3cbfd7d20b6" providerId="ADAL" clId="{964F96DD-EFF5-4EC1-96F7-15BEB7F5B59F}" dt="2023-01-02T20:14:14.171" v="1447" actId="20577"/>
        <pc:sldMkLst>
          <pc:docMk/>
          <pc:sldMk cId="2018348238" sldId="257"/>
        </pc:sldMkLst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5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6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11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19" creationId="{022AE9E7-D19A-6EC1-01F8-8406FB32BCDC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20" creationId="{B6E9FCE7-6E72-DF0A-1E4B-203B083F15B0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21" creationId="{E10C1800-5246-F38B-E0E0-9232CA928FE7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22" creationId="{EB4DA00D-6EAC-FB57-0D11-47779F3B2567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23" creationId="{20C7E072-E6E5-0E46-0294-D090A4BDFB7B}"/>
          </ac:spMkLst>
        </pc:spChg>
        <pc:spChg chg="mod">
          <ac:chgData name="Clement Mourgue" userId="09f6db0c-0a5f-4c79-943a-e3cbfd7d20b6" providerId="ADAL" clId="{964F96DD-EFF5-4EC1-96F7-15BEB7F5B59F}" dt="2023-01-02T20:14:06.359" v="1445" actId="14861"/>
          <ac:spMkLst>
            <pc:docMk/>
            <pc:sldMk cId="2018348238" sldId="257"/>
            <ac:spMk id="24" creationId="{BB6AEAF5-3BAD-5BE0-BF23-1C8E33853393}"/>
          </ac:spMkLst>
        </pc:spChg>
        <pc:spChg chg="mod">
          <ac:chgData name="Clement Mourgue" userId="09f6db0c-0a5f-4c79-943a-e3cbfd7d20b6" providerId="ADAL" clId="{964F96DD-EFF5-4EC1-96F7-15BEB7F5B59F}" dt="2023-01-02T20:13:45.264" v="1442" actId="14861"/>
          <ac:spMkLst>
            <pc:docMk/>
            <pc:sldMk cId="2018348238" sldId="257"/>
            <ac:spMk id="25" creationId="{7AD4C178-1116-D8AC-6439-149CC25CECA9}"/>
          </ac:spMkLst>
        </pc:spChg>
        <pc:spChg chg="mod">
          <ac:chgData name="Clement Mourgue" userId="09f6db0c-0a5f-4c79-943a-e3cbfd7d20b6" providerId="ADAL" clId="{964F96DD-EFF5-4EC1-96F7-15BEB7F5B59F}" dt="2023-01-02T20:14:14.171" v="1447" actId="20577"/>
          <ac:spMkLst>
            <pc:docMk/>
            <pc:sldMk cId="2018348238" sldId="257"/>
            <ac:spMk id="26" creationId="{10E439FF-B5D1-F885-BB25-94E6E86C3CC6}"/>
          </ac:spMkLst>
        </pc:spChg>
      </pc:sldChg>
      <pc:sldChg chg="modSp mod">
        <pc:chgData name="Clement Mourgue" userId="09f6db0c-0a5f-4c79-943a-e3cbfd7d20b6" providerId="ADAL" clId="{964F96DD-EFF5-4EC1-96F7-15BEB7F5B59F}" dt="2023-01-02T19:56:05.365" v="1262" actId="20577"/>
        <pc:sldMkLst>
          <pc:docMk/>
          <pc:sldMk cId="1278274132" sldId="261"/>
        </pc:sldMkLst>
        <pc:spChg chg="mod">
          <ac:chgData name="Clement Mourgue" userId="09f6db0c-0a5f-4c79-943a-e3cbfd7d20b6" providerId="ADAL" clId="{964F96DD-EFF5-4EC1-96F7-15BEB7F5B59F}" dt="2022-12-28T12:11:14.280" v="348" actId="1038"/>
          <ac:spMkLst>
            <pc:docMk/>
            <pc:sldMk cId="1278274132" sldId="261"/>
            <ac:spMk id="3" creationId="{D2AB4411-6380-685E-10FC-3FF9242FE5C5}"/>
          </ac:spMkLst>
        </pc:spChg>
        <pc:spChg chg="mod">
          <ac:chgData name="Clement Mourgue" userId="09f6db0c-0a5f-4c79-943a-e3cbfd7d20b6" providerId="ADAL" clId="{964F96DD-EFF5-4EC1-96F7-15BEB7F5B59F}" dt="2022-12-28T12:11:14.280" v="348" actId="1038"/>
          <ac:spMkLst>
            <pc:docMk/>
            <pc:sldMk cId="1278274132" sldId="261"/>
            <ac:spMk id="4" creationId="{46280984-993E-8F2C-0358-8DC52E6DB358}"/>
          </ac:spMkLst>
        </pc:spChg>
        <pc:spChg chg="mod">
          <ac:chgData name="Clement Mourgue" userId="09f6db0c-0a5f-4c79-943a-e3cbfd7d20b6" providerId="ADAL" clId="{964F96DD-EFF5-4EC1-96F7-15BEB7F5B59F}" dt="2023-01-02T19:56:05.365" v="1262" actId="20577"/>
          <ac:spMkLst>
            <pc:docMk/>
            <pc:sldMk cId="1278274132" sldId="261"/>
            <ac:spMk id="5" creationId="{40FC4F10-94C5-585C-CE61-FD784428A1AF}"/>
          </ac:spMkLst>
        </pc:spChg>
        <pc:spChg chg="mod">
          <ac:chgData name="Clement Mourgue" userId="09f6db0c-0a5f-4c79-943a-e3cbfd7d20b6" providerId="ADAL" clId="{964F96DD-EFF5-4EC1-96F7-15BEB7F5B59F}" dt="2022-12-28T12:11:02.688" v="323" actId="14100"/>
          <ac:spMkLst>
            <pc:docMk/>
            <pc:sldMk cId="1278274132" sldId="261"/>
            <ac:spMk id="7" creationId="{00000000-0000-0000-0000-000000000000}"/>
          </ac:spMkLst>
        </pc:spChg>
      </pc:sldChg>
      <pc:sldChg chg="delSp modSp mod">
        <pc:chgData name="Clement Mourgue" userId="09f6db0c-0a5f-4c79-943a-e3cbfd7d20b6" providerId="ADAL" clId="{964F96DD-EFF5-4EC1-96F7-15BEB7F5B59F}" dt="2023-01-01T18:14:38.261" v="994" actId="166"/>
        <pc:sldMkLst>
          <pc:docMk/>
          <pc:sldMk cId="1570021311" sldId="263"/>
        </pc:sldMkLst>
        <pc:spChg chg="mod ord">
          <ac:chgData name="Clement Mourgue" userId="09f6db0c-0a5f-4c79-943a-e3cbfd7d20b6" providerId="ADAL" clId="{964F96DD-EFF5-4EC1-96F7-15BEB7F5B59F}" dt="2023-01-01T18:14:38.261" v="994" actId="166"/>
          <ac:spMkLst>
            <pc:docMk/>
            <pc:sldMk cId="1570021311" sldId="263"/>
            <ac:spMk id="3" creationId="{00000000-0000-0000-0000-000000000000}"/>
          </ac:spMkLst>
        </pc:spChg>
        <pc:spChg chg="del mod">
          <ac:chgData name="Clement Mourgue" userId="09f6db0c-0a5f-4c79-943a-e3cbfd7d20b6" providerId="ADAL" clId="{964F96DD-EFF5-4EC1-96F7-15BEB7F5B59F}" dt="2023-01-01T18:12:48.656" v="927" actId="478"/>
          <ac:spMkLst>
            <pc:docMk/>
            <pc:sldMk cId="1570021311" sldId="263"/>
            <ac:spMk id="5" creationId="{7820F418-209C-E653-6967-B52545C3671D}"/>
          </ac:spMkLst>
        </pc:spChg>
        <pc:spChg chg="mod">
          <ac:chgData name="Clement Mourgue" userId="09f6db0c-0a5f-4c79-943a-e3cbfd7d20b6" providerId="ADAL" clId="{964F96DD-EFF5-4EC1-96F7-15BEB7F5B59F}" dt="2022-12-28T11:55:26.580" v="14" actId="14100"/>
          <ac:spMkLst>
            <pc:docMk/>
            <pc:sldMk cId="1570021311" sldId="263"/>
            <ac:spMk id="7" creationId="{00000000-0000-0000-0000-000000000000}"/>
          </ac:spMkLst>
        </pc:spChg>
        <pc:spChg chg="del">
          <ac:chgData name="Clement Mourgue" userId="09f6db0c-0a5f-4c79-943a-e3cbfd7d20b6" providerId="ADAL" clId="{964F96DD-EFF5-4EC1-96F7-15BEB7F5B59F}" dt="2022-12-28T11:55:01.196" v="9" actId="478"/>
          <ac:spMkLst>
            <pc:docMk/>
            <pc:sldMk cId="1570021311" sldId="263"/>
            <ac:spMk id="16" creationId="{7C6A847B-251B-4507-2FD3-A2DD8ABBB102}"/>
          </ac:spMkLst>
        </pc:spChg>
        <pc:spChg chg="mod ord">
          <ac:chgData name="Clement Mourgue" userId="09f6db0c-0a5f-4c79-943a-e3cbfd7d20b6" providerId="ADAL" clId="{964F96DD-EFF5-4EC1-96F7-15BEB7F5B59F}" dt="2022-12-28T11:55:07.725" v="11" actId="166"/>
          <ac:spMkLst>
            <pc:docMk/>
            <pc:sldMk cId="1570021311" sldId="263"/>
            <ac:spMk id="17" creationId="{E234E410-B7E6-22CF-373D-72D613637E81}"/>
          </ac:spMkLst>
        </pc:spChg>
        <pc:spChg chg="mod">
          <ac:chgData name="Clement Mourgue" userId="09f6db0c-0a5f-4c79-943a-e3cbfd7d20b6" providerId="ADAL" clId="{964F96DD-EFF5-4EC1-96F7-15BEB7F5B59F}" dt="2023-01-01T18:12:54.905" v="928" actId="1076"/>
          <ac:spMkLst>
            <pc:docMk/>
            <pc:sldMk cId="1570021311" sldId="263"/>
            <ac:spMk id="20" creationId="{F525394C-0E48-E1F7-365C-C2C283D87946}"/>
          </ac:spMkLst>
        </pc:spChg>
        <pc:spChg chg="mod">
          <ac:chgData name="Clement Mourgue" userId="09f6db0c-0a5f-4c79-943a-e3cbfd7d20b6" providerId="ADAL" clId="{964F96DD-EFF5-4EC1-96F7-15BEB7F5B59F}" dt="2023-01-01T18:14:34.642" v="993" actId="14100"/>
          <ac:spMkLst>
            <pc:docMk/>
            <pc:sldMk cId="1570021311" sldId="263"/>
            <ac:spMk id="21" creationId="{721138F2-0FBD-47AC-A02B-772E74991B66}"/>
          </ac:spMkLst>
        </pc:spChg>
        <pc:spChg chg="mod">
          <ac:chgData name="Clement Mourgue" userId="09f6db0c-0a5f-4c79-943a-e3cbfd7d20b6" providerId="ADAL" clId="{964F96DD-EFF5-4EC1-96F7-15BEB7F5B59F}" dt="2022-12-28T11:54:42.588" v="3" actId="14100"/>
          <ac:spMkLst>
            <pc:docMk/>
            <pc:sldMk cId="1570021311" sldId="263"/>
            <ac:spMk id="22" creationId="{7F207A10-9B49-DD9F-3F16-7299B66CD499}"/>
          </ac:spMkLst>
        </pc:spChg>
        <pc:grpChg chg="del">
          <ac:chgData name="Clement Mourgue" userId="09f6db0c-0a5f-4c79-943a-e3cbfd7d20b6" providerId="ADAL" clId="{964F96DD-EFF5-4EC1-96F7-15BEB7F5B59F}" dt="2022-12-31T09:50:10.923" v="388" actId="478"/>
          <ac:grpSpMkLst>
            <pc:docMk/>
            <pc:sldMk cId="1570021311" sldId="263"/>
            <ac:grpSpMk id="37" creationId="{AF207126-6BAC-CCED-D79F-3E2E631BA01C}"/>
          </ac:grpSpMkLst>
        </pc:grpChg>
        <pc:picChg chg="mod">
          <ac:chgData name="Clement Mourgue" userId="09f6db0c-0a5f-4c79-943a-e3cbfd7d20b6" providerId="ADAL" clId="{964F96DD-EFF5-4EC1-96F7-15BEB7F5B59F}" dt="2023-01-01T18:13:25.235" v="939" actId="1038"/>
          <ac:picMkLst>
            <pc:docMk/>
            <pc:sldMk cId="1570021311" sldId="263"/>
            <ac:picMk id="24" creationId="{B4521577-8392-DBFA-7056-CF86DE5B0455}"/>
          </ac:picMkLst>
        </pc:picChg>
        <pc:picChg chg="mod">
          <ac:chgData name="Clement Mourgue" userId="09f6db0c-0a5f-4c79-943a-e3cbfd7d20b6" providerId="ADAL" clId="{964F96DD-EFF5-4EC1-96F7-15BEB7F5B59F}" dt="2023-01-01T18:13:25.235" v="939" actId="1038"/>
          <ac:picMkLst>
            <pc:docMk/>
            <pc:sldMk cId="1570021311" sldId="263"/>
            <ac:picMk id="25" creationId="{17E96A0E-94CB-2B4E-BC34-CCC9A7371F1D}"/>
          </ac:picMkLst>
        </pc:picChg>
        <pc:picChg chg="mod">
          <ac:chgData name="Clement Mourgue" userId="09f6db0c-0a5f-4c79-943a-e3cbfd7d20b6" providerId="ADAL" clId="{964F96DD-EFF5-4EC1-96F7-15BEB7F5B59F}" dt="2023-01-01T18:13:25.235" v="939" actId="1038"/>
          <ac:picMkLst>
            <pc:docMk/>
            <pc:sldMk cId="1570021311" sldId="263"/>
            <ac:picMk id="26" creationId="{998CFF7E-40C9-2CBB-DDEF-0896C8922E6F}"/>
          </ac:picMkLst>
        </pc:picChg>
        <pc:picChg chg="mod">
          <ac:chgData name="Clement Mourgue" userId="09f6db0c-0a5f-4c79-943a-e3cbfd7d20b6" providerId="ADAL" clId="{964F96DD-EFF5-4EC1-96F7-15BEB7F5B59F}" dt="2023-01-01T18:13:25.235" v="939" actId="1038"/>
          <ac:picMkLst>
            <pc:docMk/>
            <pc:sldMk cId="1570021311" sldId="263"/>
            <ac:picMk id="27" creationId="{3D46C832-6122-58A6-8C83-0E03E842A8C3}"/>
          </ac:picMkLst>
        </pc:picChg>
      </pc:sldChg>
      <pc:sldChg chg="delSp modSp mod ord">
        <pc:chgData name="Clement Mourgue" userId="09f6db0c-0a5f-4c79-943a-e3cbfd7d20b6" providerId="ADAL" clId="{964F96DD-EFF5-4EC1-96F7-15BEB7F5B59F}" dt="2023-01-01T18:22:27.163" v="1145" actId="21"/>
        <pc:sldMkLst>
          <pc:docMk/>
          <pc:sldMk cId="3426398038" sldId="264"/>
        </pc:sldMkLst>
        <pc:spChg chg="mod ord">
          <ac:chgData name="Clement Mourgue" userId="09f6db0c-0a5f-4c79-943a-e3cbfd7d20b6" providerId="ADAL" clId="{964F96DD-EFF5-4EC1-96F7-15BEB7F5B59F}" dt="2023-01-01T18:22:20.415" v="1144" actId="166"/>
          <ac:spMkLst>
            <pc:docMk/>
            <pc:sldMk cId="3426398038" sldId="264"/>
            <ac:spMk id="3" creationId="{00000000-0000-0000-0000-000000000000}"/>
          </ac:spMkLst>
        </pc:spChg>
        <pc:spChg chg="del">
          <ac:chgData name="Clement Mourgue" userId="09f6db0c-0a5f-4c79-943a-e3cbfd7d20b6" providerId="ADAL" clId="{964F96DD-EFF5-4EC1-96F7-15BEB7F5B59F}" dt="2023-01-01T18:22:27.163" v="1145" actId="21"/>
          <ac:spMkLst>
            <pc:docMk/>
            <pc:sldMk cId="3426398038" sldId="264"/>
            <ac:spMk id="13" creationId="{873009CD-FFAA-622B-12EE-F6D5CCCF3B71}"/>
          </ac:spMkLst>
        </pc:spChg>
        <pc:spChg chg="del">
          <ac:chgData name="Clement Mourgue" userId="09f6db0c-0a5f-4c79-943a-e3cbfd7d20b6" providerId="ADAL" clId="{964F96DD-EFF5-4EC1-96F7-15BEB7F5B59F}" dt="2023-01-01T18:22:27.163" v="1145" actId="21"/>
          <ac:spMkLst>
            <pc:docMk/>
            <pc:sldMk cId="3426398038" sldId="264"/>
            <ac:spMk id="14" creationId="{69F8E76B-8E80-D9A1-F0FC-F012E5656A2F}"/>
          </ac:spMkLst>
        </pc:spChg>
        <pc:spChg chg="del">
          <ac:chgData name="Clement Mourgue" userId="09f6db0c-0a5f-4c79-943a-e3cbfd7d20b6" providerId="ADAL" clId="{964F96DD-EFF5-4EC1-96F7-15BEB7F5B59F}" dt="2023-01-01T18:22:27.163" v="1145" actId="21"/>
          <ac:spMkLst>
            <pc:docMk/>
            <pc:sldMk cId="3426398038" sldId="264"/>
            <ac:spMk id="15" creationId="{A6BE07F2-0C7A-C67C-A4F7-C7A0D0E02451}"/>
          </ac:spMkLst>
        </pc:spChg>
        <pc:spChg chg="mod">
          <ac:chgData name="Clement Mourgue" userId="09f6db0c-0a5f-4c79-943a-e3cbfd7d20b6" providerId="ADAL" clId="{964F96DD-EFF5-4EC1-96F7-15BEB7F5B59F}" dt="2023-01-01T18:19:37.174" v="1062" actId="14100"/>
          <ac:spMkLst>
            <pc:docMk/>
            <pc:sldMk cId="3426398038" sldId="264"/>
            <ac:spMk id="17" creationId="{E234E410-B7E6-22CF-373D-72D613637E81}"/>
          </ac:spMkLst>
        </pc:spChg>
        <pc:spChg chg="mod">
          <ac:chgData name="Clement Mourgue" userId="09f6db0c-0a5f-4c79-943a-e3cbfd7d20b6" providerId="ADAL" clId="{964F96DD-EFF5-4EC1-96F7-15BEB7F5B59F}" dt="2023-01-01T18:19:39.346" v="1063" actId="14100"/>
          <ac:spMkLst>
            <pc:docMk/>
            <pc:sldMk cId="3426398038" sldId="264"/>
            <ac:spMk id="20" creationId="{F525394C-0E48-E1F7-365C-C2C283D87946}"/>
          </ac:spMkLst>
        </pc:spChg>
        <pc:spChg chg="mod">
          <ac:chgData name="Clement Mourgue" userId="09f6db0c-0a5f-4c79-943a-e3cbfd7d20b6" providerId="ADAL" clId="{964F96DD-EFF5-4EC1-96F7-15BEB7F5B59F}" dt="2023-01-01T18:19:33.845" v="1061" actId="14100"/>
          <ac:spMkLst>
            <pc:docMk/>
            <pc:sldMk cId="3426398038" sldId="264"/>
            <ac:spMk id="21" creationId="{721138F2-0FBD-47AC-A02B-772E74991B66}"/>
          </ac:spMkLst>
        </pc:spChg>
        <pc:spChg chg="mod">
          <ac:chgData name="Clement Mourgue" userId="09f6db0c-0a5f-4c79-943a-e3cbfd7d20b6" providerId="ADAL" clId="{964F96DD-EFF5-4EC1-96F7-15BEB7F5B59F}" dt="2023-01-01T18:19:30.767" v="1060" actId="14100"/>
          <ac:spMkLst>
            <pc:docMk/>
            <pc:sldMk cId="3426398038" sldId="264"/>
            <ac:spMk id="22" creationId="{7F207A10-9B49-DD9F-3F16-7299B66CD499}"/>
          </ac:spMkLst>
        </pc:spChg>
        <pc:picChg chg="del">
          <ac:chgData name="Clement Mourgue" userId="09f6db0c-0a5f-4c79-943a-e3cbfd7d20b6" providerId="ADAL" clId="{964F96DD-EFF5-4EC1-96F7-15BEB7F5B59F}" dt="2023-01-01T18:22:27.163" v="1145" actId="21"/>
          <ac:picMkLst>
            <pc:docMk/>
            <pc:sldMk cId="3426398038" sldId="264"/>
            <ac:picMk id="5" creationId="{4A8B6D57-FF37-9A46-578E-D9AF08038AEE}"/>
          </ac:picMkLst>
        </pc:picChg>
        <pc:picChg chg="del">
          <ac:chgData name="Clement Mourgue" userId="09f6db0c-0a5f-4c79-943a-e3cbfd7d20b6" providerId="ADAL" clId="{964F96DD-EFF5-4EC1-96F7-15BEB7F5B59F}" dt="2023-01-01T18:22:27.163" v="1145" actId="21"/>
          <ac:picMkLst>
            <pc:docMk/>
            <pc:sldMk cId="3426398038" sldId="264"/>
            <ac:picMk id="10" creationId="{174F1E61-DA69-E838-7E95-3EE00CCF9036}"/>
          </ac:picMkLst>
        </pc:picChg>
        <pc:cxnChg chg="del">
          <ac:chgData name="Clement Mourgue" userId="09f6db0c-0a5f-4c79-943a-e3cbfd7d20b6" providerId="ADAL" clId="{964F96DD-EFF5-4EC1-96F7-15BEB7F5B59F}" dt="2023-01-01T18:22:27.163" v="1145" actId="21"/>
          <ac:cxnSpMkLst>
            <pc:docMk/>
            <pc:sldMk cId="3426398038" sldId="264"/>
            <ac:cxnSpMk id="12" creationId="{4AAF7092-8411-77D3-BE59-E8CFB6217600}"/>
          </ac:cxnSpMkLst>
        </pc:cxnChg>
      </pc:sldChg>
      <pc:sldChg chg="addSp delSp modSp mod">
        <pc:chgData name="Clement Mourgue" userId="09f6db0c-0a5f-4c79-943a-e3cbfd7d20b6" providerId="ADAL" clId="{964F96DD-EFF5-4EC1-96F7-15BEB7F5B59F}" dt="2023-01-02T20:37:26.509" v="1637" actId="1035"/>
        <pc:sldMkLst>
          <pc:docMk/>
          <pc:sldMk cId="3836206049" sldId="265"/>
        </pc:sldMkLst>
        <pc:spChg chg="mod">
          <ac:chgData name="Clement Mourgue" userId="09f6db0c-0a5f-4c79-943a-e3cbfd7d20b6" providerId="ADAL" clId="{964F96DD-EFF5-4EC1-96F7-15BEB7F5B59F}" dt="2023-01-01T18:14:50.126" v="1017" actId="20577"/>
          <ac:spMkLst>
            <pc:docMk/>
            <pc:sldMk cId="3836206049" sldId="265"/>
            <ac:spMk id="2" creationId="{00000000-0000-0000-0000-000000000000}"/>
          </ac:spMkLst>
        </pc:spChg>
        <pc:spChg chg="mod ord">
          <ac:chgData name="Clement Mourgue" userId="09f6db0c-0a5f-4c79-943a-e3cbfd7d20b6" providerId="ADAL" clId="{964F96DD-EFF5-4EC1-96F7-15BEB7F5B59F}" dt="2023-01-02T20:35:33.563" v="1541" actId="20577"/>
          <ac:spMkLst>
            <pc:docMk/>
            <pc:sldMk cId="3836206049" sldId="265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44.010" v="1256" actId="20577"/>
          <ac:spMkLst>
            <pc:docMk/>
            <pc:sldMk cId="3836206049" sldId="265"/>
            <ac:spMk id="4" creationId="{F16D3EB9-ED27-E58E-C565-349A3F7CA505}"/>
          </ac:spMkLst>
        </pc:spChg>
        <pc:spChg chg="add mod ord">
          <ac:chgData name="Clement Mourgue" userId="09f6db0c-0a5f-4c79-943a-e3cbfd7d20b6" providerId="ADAL" clId="{964F96DD-EFF5-4EC1-96F7-15BEB7F5B59F}" dt="2023-01-02T20:35:43.809" v="1564" actId="1036"/>
          <ac:spMkLst>
            <pc:docMk/>
            <pc:sldMk cId="3836206049" sldId="265"/>
            <ac:spMk id="6" creationId="{6937C9D9-5CEF-3545-82CF-024C95765D8A}"/>
          </ac:spMkLst>
        </pc:spChg>
        <pc:spChg chg="mod">
          <ac:chgData name="Clement Mourgue" userId="09f6db0c-0a5f-4c79-943a-e3cbfd7d20b6" providerId="ADAL" clId="{964F96DD-EFF5-4EC1-96F7-15BEB7F5B59F}" dt="2023-01-01T18:15:00.846" v="1018" actId="14100"/>
          <ac:spMkLst>
            <pc:docMk/>
            <pc:sldMk cId="3836206049" sldId="265"/>
            <ac:spMk id="7" creationId="{00000000-0000-0000-0000-000000000000}"/>
          </ac:spMkLst>
        </pc:spChg>
        <pc:spChg chg="add mod">
          <ac:chgData name="Clement Mourgue" userId="09f6db0c-0a5f-4c79-943a-e3cbfd7d20b6" providerId="ADAL" clId="{964F96DD-EFF5-4EC1-96F7-15BEB7F5B59F}" dt="2023-01-02T20:35:53.069" v="1568" actId="1076"/>
          <ac:spMkLst>
            <pc:docMk/>
            <pc:sldMk cId="3836206049" sldId="265"/>
            <ac:spMk id="9" creationId="{762D6F20-2E13-089E-B1A2-D73ED99F9FF0}"/>
          </ac:spMkLst>
        </pc:spChg>
        <pc:spChg chg="add mod">
          <ac:chgData name="Clement Mourgue" userId="09f6db0c-0a5f-4c79-943a-e3cbfd7d20b6" providerId="ADAL" clId="{964F96DD-EFF5-4EC1-96F7-15BEB7F5B59F}" dt="2023-01-02T20:37:26.509" v="1637" actId="1035"/>
          <ac:spMkLst>
            <pc:docMk/>
            <pc:sldMk cId="3836206049" sldId="265"/>
            <ac:spMk id="12" creationId="{C5A12916-AC96-D88D-2843-CA9ADAC8C337}"/>
          </ac:spMkLst>
        </pc:spChg>
        <pc:spChg chg="del">
          <ac:chgData name="Clement Mourgue" userId="09f6db0c-0a5f-4c79-943a-e3cbfd7d20b6" providerId="ADAL" clId="{964F96DD-EFF5-4EC1-96F7-15BEB7F5B59F}" dt="2022-12-28T12:06:14.003" v="242" actId="478"/>
          <ac:spMkLst>
            <pc:docMk/>
            <pc:sldMk cId="3836206049" sldId="265"/>
            <ac:spMk id="17" creationId="{E234E410-B7E6-22CF-373D-72D613637E81}"/>
          </ac:spMkLst>
        </pc:spChg>
        <pc:spChg chg="del">
          <ac:chgData name="Clement Mourgue" userId="09f6db0c-0a5f-4c79-943a-e3cbfd7d20b6" providerId="ADAL" clId="{964F96DD-EFF5-4EC1-96F7-15BEB7F5B59F}" dt="2022-12-28T12:04:28.740" v="223" actId="478"/>
          <ac:spMkLst>
            <pc:docMk/>
            <pc:sldMk cId="3836206049" sldId="265"/>
            <ac:spMk id="19" creationId="{655491D5-13A7-0E5E-732A-3F9BDE030482}"/>
          </ac:spMkLst>
        </pc:spChg>
        <pc:spChg chg="mod ord">
          <ac:chgData name="Clement Mourgue" userId="09f6db0c-0a5f-4c79-943a-e3cbfd7d20b6" providerId="ADAL" clId="{964F96DD-EFF5-4EC1-96F7-15BEB7F5B59F}" dt="2022-12-28T12:05:19.132" v="234" actId="167"/>
          <ac:spMkLst>
            <pc:docMk/>
            <pc:sldMk cId="3836206049" sldId="265"/>
            <ac:spMk id="21" creationId="{721138F2-0FBD-47AC-A02B-772E74991B66}"/>
          </ac:spMkLst>
        </pc:spChg>
        <pc:spChg chg="del">
          <ac:chgData name="Clement Mourgue" userId="09f6db0c-0a5f-4c79-943a-e3cbfd7d20b6" providerId="ADAL" clId="{964F96DD-EFF5-4EC1-96F7-15BEB7F5B59F}" dt="2022-12-28T12:04:57.243" v="229" actId="478"/>
          <ac:spMkLst>
            <pc:docMk/>
            <pc:sldMk cId="3836206049" sldId="265"/>
            <ac:spMk id="22" creationId="{7F207A10-9B49-DD9F-3F16-7299B66CD499}"/>
          </ac:spMkLst>
        </pc:spChg>
        <pc:picChg chg="del mod">
          <ac:chgData name="Clement Mourgue" userId="09f6db0c-0a5f-4c79-943a-e3cbfd7d20b6" providerId="ADAL" clId="{964F96DD-EFF5-4EC1-96F7-15BEB7F5B59F}" dt="2023-01-01T18:11:45.330" v="865" actId="478"/>
          <ac:picMkLst>
            <pc:docMk/>
            <pc:sldMk cId="3836206049" sldId="265"/>
            <ac:picMk id="5" creationId="{55D4DF5D-2D2B-6DA0-D8BD-5D2EA14DB97D}"/>
          </ac:picMkLst>
        </pc:picChg>
        <pc:picChg chg="add mod">
          <ac:chgData name="Clement Mourgue" userId="09f6db0c-0a5f-4c79-943a-e3cbfd7d20b6" providerId="ADAL" clId="{964F96DD-EFF5-4EC1-96F7-15BEB7F5B59F}" dt="2023-01-02T20:35:50.257" v="1567" actId="1076"/>
          <ac:picMkLst>
            <pc:docMk/>
            <pc:sldMk cId="3836206049" sldId="265"/>
            <ac:picMk id="8" creationId="{618B18C7-AB44-8668-4BA1-FFCB46451066}"/>
          </ac:picMkLst>
        </pc:picChg>
        <pc:picChg chg="add mod">
          <ac:chgData name="Clement Mourgue" userId="09f6db0c-0a5f-4c79-943a-e3cbfd7d20b6" providerId="ADAL" clId="{964F96DD-EFF5-4EC1-96F7-15BEB7F5B59F}" dt="2023-01-02T20:36:05.630" v="1573" actId="1076"/>
          <ac:picMkLst>
            <pc:docMk/>
            <pc:sldMk cId="3836206049" sldId="265"/>
            <ac:picMk id="11" creationId="{3CC78BE7-A8E7-29BA-30F3-4572C459BFB9}"/>
          </ac:picMkLst>
        </pc:picChg>
      </pc:sldChg>
      <pc:sldChg chg="addSp delSp modSp mod">
        <pc:chgData name="Clement Mourgue" userId="09f6db0c-0a5f-4c79-943a-e3cbfd7d20b6" providerId="ADAL" clId="{964F96DD-EFF5-4EC1-96F7-15BEB7F5B59F}" dt="2023-01-02T20:44:22.549" v="1799" actId="166"/>
        <pc:sldMkLst>
          <pc:docMk/>
          <pc:sldMk cId="1589575442" sldId="266"/>
        </pc:sldMkLst>
        <pc:spChg chg="mod">
          <ac:chgData name="Clement Mourgue" userId="09f6db0c-0a5f-4c79-943a-e3cbfd7d20b6" providerId="ADAL" clId="{964F96DD-EFF5-4EC1-96F7-15BEB7F5B59F}" dt="2023-01-01T18:13:42.433" v="962" actId="20577"/>
          <ac:spMkLst>
            <pc:docMk/>
            <pc:sldMk cId="1589575442" sldId="266"/>
            <ac:spMk id="2" creationId="{00000000-0000-0000-0000-000000000000}"/>
          </ac:spMkLst>
        </pc:spChg>
        <pc:spChg chg="mod ord">
          <ac:chgData name="Clement Mourgue" userId="09f6db0c-0a5f-4c79-943a-e3cbfd7d20b6" providerId="ADAL" clId="{964F96DD-EFF5-4EC1-96F7-15BEB7F5B59F}" dt="2023-01-02T20:44:22.549" v="1799" actId="166"/>
          <ac:spMkLst>
            <pc:docMk/>
            <pc:sldMk cId="1589575442" sldId="266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48.501" v="1257" actId="20577"/>
          <ac:spMkLst>
            <pc:docMk/>
            <pc:sldMk cId="1589575442" sldId="266"/>
            <ac:spMk id="4" creationId="{06082579-601E-86E1-05B0-11D9BF7E0741}"/>
          </ac:spMkLst>
        </pc:spChg>
        <pc:spChg chg="mod">
          <ac:chgData name="Clement Mourgue" userId="09f6db0c-0a5f-4c79-943a-e3cbfd7d20b6" providerId="ADAL" clId="{964F96DD-EFF5-4EC1-96F7-15BEB7F5B59F}" dt="2023-01-02T19:59:12.788" v="1328" actId="14100"/>
          <ac:spMkLst>
            <pc:docMk/>
            <pc:sldMk cId="1589575442" sldId="266"/>
            <ac:spMk id="5" creationId="{F1A6C39D-06AB-A0FF-E98D-1FFAF71EBAC2}"/>
          </ac:spMkLst>
        </pc:spChg>
        <pc:spChg chg="mod">
          <ac:chgData name="Clement Mourgue" userId="09f6db0c-0a5f-4c79-943a-e3cbfd7d20b6" providerId="ADAL" clId="{964F96DD-EFF5-4EC1-96F7-15BEB7F5B59F}" dt="2023-01-01T18:13:54.805" v="967" actId="14100"/>
          <ac:spMkLst>
            <pc:docMk/>
            <pc:sldMk cId="1589575442" sldId="266"/>
            <ac:spMk id="7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8:09.283" v="1313" actId="14100"/>
          <ac:spMkLst>
            <pc:docMk/>
            <pc:sldMk cId="1589575442" sldId="266"/>
            <ac:spMk id="8" creationId="{50518051-BB4A-70A0-6802-C3475B034F32}"/>
          </ac:spMkLst>
        </pc:spChg>
        <pc:spChg chg="mod">
          <ac:chgData name="Clement Mourgue" userId="09f6db0c-0a5f-4c79-943a-e3cbfd7d20b6" providerId="ADAL" clId="{964F96DD-EFF5-4EC1-96F7-15BEB7F5B59F}" dt="2023-01-02T19:58:12.499" v="1314" actId="14100"/>
          <ac:spMkLst>
            <pc:docMk/>
            <pc:sldMk cId="1589575442" sldId="266"/>
            <ac:spMk id="10" creationId="{00905E86-CAEC-FEA9-6046-77BFACBE72BB}"/>
          </ac:spMkLst>
        </pc:spChg>
        <pc:spChg chg="mod">
          <ac:chgData name="Clement Mourgue" userId="09f6db0c-0a5f-4c79-943a-e3cbfd7d20b6" providerId="ADAL" clId="{964F96DD-EFF5-4EC1-96F7-15BEB7F5B59F}" dt="2023-01-02T19:58:25.348" v="1318" actId="14100"/>
          <ac:spMkLst>
            <pc:docMk/>
            <pc:sldMk cId="1589575442" sldId="266"/>
            <ac:spMk id="11" creationId="{85E16915-8D8B-871B-2B9A-7C89B6DA4B2B}"/>
          </ac:spMkLst>
        </pc:spChg>
        <pc:spChg chg="add mod">
          <ac:chgData name="Clement Mourgue" userId="09f6db0c-0a5f-4c79-943a-e3cbfd7d20b6" providerId="ADAL" clId="{964F96DD-EFF5-4EC1-96F7-15BEB7F5B59F}" dt="2023-01-02T19:58:00.687" v="1311" actId="1076"/>
          <ac:spMkLst>
            <pc:docMk/>
            <pc:sldMk cId="1589575442" sldId="266"/>
            <ac:spMk id="17" creationId="{B12F90D7-1BAB-2E35-9F11-5D7051DF4715}"/>
          </ac:spMkLst>
        </pc:spChg>
        <pc:spChg chg="mod">
          <ac:chgData name="Clement Mourgue" userId="09f6db0c-0a5f-4c79-943a-e3cbfd7d20b6" providerId="ADAL" clId="{964F96DD-EFF5-4EC1-96F7-15BEB7F5B59F}" dt="2022-12-31T11:03:55.415" v="768" actId="14100"/>
          <ac:spMkLst>
            <pc:docMk/>
            <pc:sldMk cId="1589575442" sldId="266"/>
            <ac:spMk id="22" creationId="{7F207A10-9B49-DD9F-3F16-7299B66CD499}"/>
          </ac:spMkLst>
        </pc:spChg>
        <pc:picChg chg="mod">
          <ac:chgData name="Clement Mourgue" userId="09f6db0c-0a5f-4c79-943a-e3cbfd7d20b6" providerId="ADAL" clId="{964F96DD-EFF5-4EC1-96F7-15BEB7F5B59F}" dt="2023-01-02T20:01:20.577" v="1331" actId="1076"/>
          <ac:picMkLst>
            <pc:docMk/>
            <pc:sldMk cId="1589575442" sldId="266"/>
            <ac:picMk id="1026" creationId="{01374C79-1E3F-532D-2CE5-182384B15EFE}"/>
          </ac:picMkLst>
        </pc:picChg>
        <pc:picChg chg="del mod">
          <ac:chgData name="Clement Mourgue" userId="09f6db0c-0a5f-4c79-943a-e3cbfd7d20b6" providerId="ADAL" clId="{964F96DD-EFF5-4EC1-96F7-15BEB7F5B59F}" dt="2023-01-02T19:58:57.142" v="1325" actId="478"/>
          <ac:picMkLst>
            <pc:docMk/>
            <pc:sldMk cId="1589575442" sldId="266"/>
            <ac:picMk id="1028" creationId="{C2710219-91F9-628D-676A-FE33C77EBDDB}"/>
          </ac:picMkLst>
        </pc:picChg>
        <pc:cxnChg chg="mod">
          <ac:chgData name="Clement Mourgue" userId="09f6db0c-0a5f-4c79-943a-e3cbfd7d20b6" providerId="ADAL" clId="{964F96DD-EFF5-4EC1-96F7-15BEB7F5B59F}" dt="2023-01-02T20:01:46.635" v="1335" actId="14100"/>
          <ac:cxnSpMkLst>
            <pc:docMk/>
            <pc:sldMk cId="1589575442" sldId="266"/>
            <ac:cxnSpMk id="12" creationId="{912091F7-7DCB-96BF-D06C-AB7DD6BD7795}"/>
          </ac:cxnSpMkLst>
        </pc:cxnChg>
        <pc:cxnChg chg="mod">
          <ac:chgData name="Clement Mourgue" userId="09f6db0c-0a5f-4c79-943a-e3cbfd7d20b6" providerId="ADAL" clId="{964F96DD-EFF5-4EC1-96F7-15BEB7F5B59F}" dt="2023-01-02T20:01:54.464" v="1337" actId="14100"/>
          <ac:cxnSpMkLst>
            <pc:docMk/>
            <pc:sldMk cId="1589575442" sldId="266"/>
            <ac:cxnSpMk id="19" creationId="{DC39B359-A6F4-5337-DA7A-6ACBBD5273B8}"/>
          </ac:cxnSpMkLst>
        </pc:cxnChg>
        <pc:cxnChg chg="del mod">
          <ac:chgData name="Clement Mourgue" userId="09f6db0c-0a5f-4c79-943a-e3cbfd7d20b6" providerId="ADAL" clId="{964F96DD-EFF5-4EC1-96F7-15BEB7F5B59F}" dt="2023-01-02T20:44:19.256" v="1798" actId="478"/>
          <ac:cxnSpMkLst>
            <pc:docMk/>
            <pc:sldMk cId="1589575442" sldId="266"/>
            <ac:cxnSpMk id="20" creationId="{B81D6AAD-9CB3-2F03-2C6B-19D6E575E6BA}"/>
          </ac:cxnSpMkLst>
        </pc:cxnChg>
      </pc:sldChg>
      <pc:sldChg chg="addSp delSp modSp mod">
        <pc:chgData name="Clement Mourgue" userId="09f6db0c-0a5f-4c79-943a-e3cbfd7d20b6" providerId="ADAL" clId="{964F96DD-EFF5-4EC1-96F7-15BEB7F5B59F}" dt="2023-01-02T20:17:47.824" v="1463" actId="1076"/>
        <pc:sldMkLst>
          <pc:docMk/>
          <pc:sldMk cId="2449207337" sldId="267"/>
        </pc:sldMkLst>
        <pc:spChg chg="mod">
          <ac:chgData name="Clement Mourgue" userId="09f6db0c-0a5f-4c79-943a-e3cbfd7d20b6" providerId="ADAL" clId="{964F96DD-EFF5-4EC1-96F7-15BEB7F5B59F}" dt="2022-12-31T10:08:28.578" v="592" actId="20577"/>
          <ac:spMkLst>
            <pc:docMk/>
            <pc:sldMk cId="2449207337" sldId="267"/>
            <ac:spMk id="2" creationId="{00000000-0000-0000-0000-000000000000}"/>
          </ac:spMkLst>
        </pc:spChg>
        <pc:spChg chg="mod or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56.921" v="1259" actId="20577"/>
          <ac:spMkLst>
            <pc:docMk/>
            <pc:sldMk cId="2449207337" sldId="267"/>
            <ac:spMk id="4" creationId="{8ABF8140-D6B5-A640-6D24-6C73CA23AE91}"/>
          </ac:spMkLst>
        </pc:spChg>
        <pc:spChg chg="mod">
          <ac:chgData name="Clement Mourgue" userId="09f6db0c-0a5f-4c79-943a-e3cbfd7d20b6" providerId="ADAL" clId="{964F96DD-EFF5-4EC1-96F7-15BEB7F5B59F}" dt="2022-12-31T10:08:36.135" v="593" actId="14100"/>
          <ac:spMkLst>
            <pc:docMk/>
            <pc:sldMk cId="2449207337" sldId="267"/>
            <ac:spMk id="7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2-12-31T10:38:11.477" v="743" actId="1076"/>
          <ac:spMkLst>
            <pc:docMk/>
            <pc:sldMk cId="2449207337" sldId="267"/>
            <ac:spMk id="14" creationId="{C6713FD5-0E4A-A02D-5752-D0CD909D3E67}"/>
          </ac:spMkLst>
        </pc:spChg>
        <pc:spChg chg="mo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15" creationId="{42DDBD9C-C26E-5822-6838-A6DB918E7157}"/>
          </ac:spMkLst>
        </pc:spChg>
        <pc:spChg chg="mo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22" creationId="{7F207A10-9B49-DD9F-3F16-7299B66CD499}"/>
          </ac:spMkLst>
        </pc:spChg>
        <pc:spChg chg="mod">
          <ac:chgData name="Clement Mourgue" userId="09f6db0c-0a5f-4c79-943a-e3cbfd7d20b6" providerId="ADAL" clId="{964F96DD-EFF5-4EC1-96F7-15BEB7F5B59F}" dt="2022-12-31T10:13:32.528" v="697" actId="1076"/>
          <ac:spMkLst>
            <pc:docMk/>
            <pc:sldMk cId="2449207337" sldId="267"/>
            <ac:spMk id="34" creationId="{066C9B8B-36D5-63A4-FFCB-7F69992B3B26}"/>
          </ac:spMkLst>
        </pc:spChg>
        <pc:spChg chg="mo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35" creationId="{2B6E8529-FCA4-FEB9-C111-0CF20C3DB8C0}"/>
          </ac:spMkLst>
        </pc:spChg>
        <pc:spChg chg="mod">
          <ac:chgData name="Clement Mourgue" userId="09f6db0c-0a5f-4c79-943a-e3cbfd7d20b6" providerId="ADAL" clId="{964F96DD-EFF5-4EC1-96F7-15BEB7F5B59F}" dt="2022-12-31T10:13:41.809" v="699" actId="1076"/>
          <ac:spMkLst>
            <pc:docMk/>
            <pc:sldMk cId="2449207337" sldId="267"/>
            <ac:spMk id="36" creationId="{0C1336EE-2BDA-3A55-3D02-03D9BB291B3B}"/>
          </ac:spMkLst>
        </pc:spChg>
        <pc:spChg chg="mod">
          <ac:chgData name="Clement Mourgue" userId="09f6db0c-0a5f-4c79-943a-e3cbfd7d20b6" providerId="ADAL" clId="{964F96DD-EFF5-4EC1-96F7-15BEB7F5B59F}" dt="2022-12-31T10:37:57.335" v="740" actId="1076"/>
          <ac:spMkLst>
            <pc:docMk/>
            <pc:sldMk cId="2449207337" sldId="267"/>
            <ac:spMk id="37" creationId="{77808996-5E5E-7123-6AC3-0F707D73ADB2}"/>
          </ac:spMkLst>
        </pc:spChg>
        <pc:spChg chg="add mod">
          <ac:chgData name="Clement Mourgue" userId="09f6db0c-0a5f-4c79-943a-e3cbfd7d20b6" providerId="ADAL" clId="{964F96DD-EFF5-4EC1-96F7-15BEB7F5B59F}" dt="2022-12-31T11:08:25.614" v="837" actId="1076"/>
          <ac:spMkLst>
            <pc:docMk/>
            <pc:sldMk cId="2449207337" sldId="267"/>
            <ac:spMk id="79" creationId="{11D929F1-CAF9-75F5-29EB-84DF78EE9FA0}"/>
          </ac:spMkLst>
        </pc:spChg>
        <pc:spChg chg="add mo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81" creationId="{650104E8-F43B-7776-88BF-F1E0F4D5EE90}"/>
          </ac:spMkLst>
        </pc:spChg>
        <pc:spChg chg="add mod ord">
          <ac:chgData name="Clement Mourgue" userId="09f6db0c-0a5f-4c79-943a-e3cbfd7d20b6" providerId="ADAL" clId="{964F96DD-EFF5-4EC1-96F7-15BEB7F5B59F}" dt="2022-12-31T10:13:17.568" v="696" actId="1036"/>
          <ac:spMkLst>
            <pc:docMk/>
            <pc:sldMk cId="2449207337" sldId="267"/>
            <ac:spMk id="82" creationId="{94710C46-DDC9-2CC6-755C-B5BD885BEDA4}"/>
          </ac:spMkLst>
        </pc:spChg>
        <pc:spChg chg="add mod">
          <ac:chgData name="Clement Mourgue" userId="09f6db0c-0a5f-4c79-943a-e3cbfd7d20b6" providerId="ADAL" clId="{964F96DD-EFF5-4EC1-96F7-15BEB7F5B59F}" dt="2022-12-31T11:09:27.983" v="851" actId="1076"/>
          <ac:spMkLst>
            <pc:docMk/>
            <pc:sldMk cId="2449207337" sldId="267"/>
            <ac:spMk id="145" creationId="{FB75E3A0-9F02-7F78-0C6D-298F2D1A9D85}"/>
          </ac:spMkLst>
        </pc:spChg>
        <pc:picChg chg="del mod">
          <ac:chgData name="Clement Mourgue" userId="09f6db0c-0a5f-4c79-943a-e3cbfd7d20b6" providerId="ADAL" clId="{964F96DD-EFF5-4EC1-96F7-15BEB7F5B59F}" dt="2022-12-31T10:02:01.201" v="538" actId="478"/>
          <ac:picMkLst>
            <pc:docMk/>
            <pc:sldMk cId="2449207337" sldId="267"/>
            <ac:picMk id="23" creationId="{591873B7-D280-B7E0-4E89-8CC1D7A01EFE}"/>
          </ac:picMkLst>
        </pc:picChg>
        <pc:picChg chg="del">
          <ac:chgData name="Clement Mourgue" userId="09f6db0c-0a5f-4c79-943a-e3cbfd7d20b6" providerId="ADAL" clId="{964F96DD-EFF5-4EC1-96F7-15BEB7F5B59F}" dt="2022-12-31T10:02:04.328" v="539" actId="478"/>
          <ac:picMkLst>
            <pc:docMk/>
            <pc:sldMk cId="2449207337" sldId="267"/>
            <ac:picMk id="62" creationId="{051FF051-7704-D097-F814-9D877A81006E}"/>
          </ac:picMkLst>
        </pc:picChg>
        <pc:picChg chg="add mod modCrop">
          <ac:chgData name="Clement Mourgue" userId="09f6db0c-0a5f-4c79-943a-e3cbfd7d20b6" providerId="ADAL" clId="{964F96DD-EFF5-4EC1-96F7-15BEB7F5B59F}" dt="2023-01-02T20:17:47.824" v="1463" actId="1076"/>
          <ac:picMkLst>
            <pc:docMk/>
            <pc:sldMk cId="2449207337" sldId="267"/>
            <ac:picMk id="123" creationId="{F77075D7-6560-5B39-8A5B-320C8C73C75C}"/>
          </ac:picMkLst>
        </pc:picChg>
        <pc:picChg chg="add mod">
          <ac:chgData name="Clement Mourgue" userId="09f6db0c-0a5f-4c79-943a-e3cbfd7d20b6" providerId="ADAL" clId="{964F96DD-EFF5-4EC1-96F7-15BEB7F5B59F}" dt="2023-01-02T20:17:46.215" v="1462" actId="1076"/>
          <ac:picMkLst>
            <pc:docMk/>
            <pc:sldMk cId="2449207337" sldId="267"/>
            <ac:picMk id="126" creationId="{4CDD77F8-EC67-891E-410A-A9E7C3171793}"/>
          </ac:picMkLst>
        </pc:picChg>
        <pc:picChg chg="add mod">
          <ac:chgData name="Clement Mourgue" userId="09f6db0c-0a5f-4c79-943a-e3cbfd7d20b6" providerId="ADAL" clId="{964F96DD-EFF5-4EC1-96F7-15BEB7F5B59F}" dt="2022-12-31T11:09:00.388" v="845" actId="1076"/>
          <ac:picMkLst>
            <pc:docMk/>
            <pc:sldMk cId="2449207337" sldId="267"/>
            <ac:picMk id="142" creationId="{9678F530-4CBE-161E-35EA-C1EBA8611502}"/>
          </ac:picMkLst>
        </pc:picChg>
        <pc:picChg chg="add mod">
          <ac:chgData name="Clement Mourgue" userId="09f6db0c-0a5f-4c79-943a-e3cbfd7d20b6" providerId="ADAL" clId="{964F96DD-EFF5-4EC1-96F7-15BEB7F5B59F}" dt="2023-01-01T18:11:24.072" v="864" actId="1076"/>
          <ac:picMkLst>
            <pc:docMk/>
            <pc:sldMk cId="2449207337" sldId="267"/>
            <ac:picMk id="170" creationId="{CE50E13D-0737-5ECB-AF6C-241FB149FFF9}"/>
          </ac:picMkLst>
        </pc:picChg>
        <pc:cxnChg chg="mod">
          <ac:chgData name="Clement Mourgue" userId="09f6db0c-0a5f-4c79-943a-e3cbfd7d20b6" providerId="ADAL" clId="{964F96DD-EFF5-4EC1-96F7-15BEB7F5B59F}" dt="2022-12-31T10:13:17.568" v="696" actId="1036"/>
          <ac:cxnSpMkLst>
            <pc:docMk/>
            <pc:sldMk cId="2449207337" sldId="267"/>
            <ac:cxnSpMk id="10" creationId="{272FC7F9-08AD-0CF7-06A9-288AACEF275F}"/>
          </ac:cxnSpMkLst>
        </pc:cxnChg>
        <pc:cxnChg chg="mod">
          <ac:chgData name="Clement Mourgue" userId="09f6db0c-0a5f-4c79-943a-e3cbfd7d20b6" providerId="ADAL" clId="{964F96DD-EFF5-4EC1-96F7-15BEB7F5B59F}" dt="2022-12-31T10:13:35.401" v="698" actId="14100"/>
          <ac:cxnSpMkLst>
            <pc:docMk/>
            <pc:sldMk cId="2449207337" sldId="267"/>
            <ac:cxnSpMk id="13" creationId="{54DF3926-E9FB-CFB5-C8CB-130BCB68DEC3}"/>
          </ac:cxnSpMkLst>
        </pc:cxnChg>
        <pc:cxnChg chg="mod">
          <ac:chgData name="Clement Mourgue" userId="09f6db0c-0a5f-4c79-943a-e3cbfd7d20b6" providerId="ADAL" clId="{964F96DD-EFF5-4EC1-96F7-15BEB7F5B59F}" dt="2022-12-31T10:13:45.738" v="701" actId="14100"/>
          <ac:cxnSpMkLst>
            <pc:docMk/>
            <pc:sldMk cId="2449207337" sldId="267"/>
            <ac:cxnSpMk id="20" creationId="{5DDB6D2A-9B4B-3711-AB06-6DB366C2C6A4}"/>
          </ac:cxnSpMkLst>
        </pc:cxnChg>
        <pc:cxnChg chg="mod">
          <ac:chgData name="Clement Mourgue" userId="09f6db0c-0a5f-4c79-943a-e3cbfd7d20b6" providerId="ADAL" clId="{964F96DD-EFF5-4EC1-96F7-15BEB7F5B59F}" dt="2023-01-02T20:17:46.215" v="1462" actId="1076"/>
          <ac:cxnSpMkLst>
            <pc:docMk/>
            <pc:sldMk cId="2449207337" sldId="267"/>
            <ac:cxnSpMk id="27" creationId="{6D646146-5E08-4115-5D0F-2D2CE53EC4FB}"/>
          </ac:cxnSpMkLst>
        </pc:cxnChg>
        <pc:cxnChg chg="mod">
          <ac:chgData name="Clement Mourgue" userId="09f6db0c-0a5f-4c79-943a-e3cbfd7d20b6" providerId="ADAL" clId="{964F96DD-EFF5-4EC1-96F7-15BEB7F5B59F}" dt="2023-01-02T20:17:47.824" v="1463" actId="1076"/>
          <ac:cxnSpMkLst>
            <pc:docMk/>
            <pc:sldMk cId="2449207337" sldId="267"/>
            <ac:cxnSpMk id="29" creationId="{612EA6C1-57CD-A1CD-EE41-6ED84E67EF68}"/>
          </ac:cxnSpMkLst>
        </pc:cxnChg>
        <pc:cxnChg chg="mod">
          <ac:chgData name="Clement Mourgue" userId="09f6db0c-0a5f-4c79-943a-e3cbfd7d20b6" providerId="ADAL" clId="{964F96DD-EFF5-4EC1-96F7-15BEB7F5B59F}" dt="2022-12-31T10:37:57.335" v="740" actId="1076"/>
          <ac:cxnSpMkLst>
            <pc:docMk/>
            <pc:sldMk cId="2449207337" sldId="267"/>
            <ac:cxnSpMk id="38" creationId="{E9E0CBB6-E16F-2795-A600-E2668A76FDBA}"/>
          </ac:cxnSpMkLst>
        </pc:cxnChg>
        <pc:cxnChg chg="mod">
          <ac:chgData name="Clement Mourgue" userId="09f6db0c-0a5f-4c79-943a-e3cbfd7d20b6" providerId="ADAL" clId="{964F96DD-EFF5-4EC1-96F7-15BEB7F5B59F}" dt="2022-12-31T10:38:11.477" v="743" actId="1076"/>
          <ac:cxnSpMkLst>
            <pc:docMk/>
            <pc:sldMk cId="2449207337" sldId="267"/>
            <ac:cxnSpMk id="50" creationId="{C3DEBDAD-9B02-DFA7-2959-0DFD53435838}"/>
          </ac:cxnSpMkLst>
        </pc:cxnChg>
        <pc:cxnChg chg="mod">
          <ac:chgData name="Clement Mourgue" userId="09f6db0c-0a5f-4c79-943a-e3cbfd7d20b6" providerId="ADAL" clId="{964F96DD-EFF5-4EC1-96F7-15BEB7F5B59F}" dt="2022-12-31T10:13:17.568" v="696" actId="1036"/>
          <ac:cxnSpMkLst>
            <pc:docMk/>
            <pc:sldMk cId="2449207337" sldId="267"/>
            <ac:cxnSpMk id="53" creationId="{10F92FDE-9FD9-F162-932E-9D71260D780C}"/>
          </ac:cxnSpMkLst>
        </pc:cxnChg>
        <pc:cxnChg chg="mod">
          <ac:chgData name="Clement Mourgue" userId="09f6db0c-0a5f-4c79-943a-e3cbfd7d20b6" providerId="ADAL" clId="{964F96DD-EFF5-4EC1-96F7-15BEB7F5B59F}" dt="2022-12-31T11:09:03.772" v="846" actId="14100"/>
          <ac:cxnSpMkLst>
            <pc:docMk/>
            <pc:sldMk cId="2449207337" sldId="267"/>
            <ac:cxnSpMk id="64" creationId="{3FD5FB68-4722-C198-19C7-AD28E41A1E56}"/>
          </ac:cxnSpMkLst>
        </pc:cxnChg>
        <pc:cxnChg chg="add mod">
          <ac:chgData name="Clement Mourgue" userId="09f6db0c-0a5f-4c79-943a-e3cbfd7d20b6" providerId="ADAL" clId="{964F96DD-EFF5-4EC1-96F7-15BEB7F5B59F}" dt="2022-12-31T11:08:28.638" v="838" actId="14100"/>
          <ac:cxnSpMkLst>
            <pc:docMk/>
            <pc:sldMk cId="2449207337" sldId="267"/>
            <ac:cxnSpMk id="78" creationId="{115074A5-BAFB-5185-3B0E-FB42D3B5A4F0}"/>
          </ac:cxnSpMkLst>
        </pc:cxnChg>
        <pc:cxnChg chg="add mod">
          <ac:chgData name="Clement Mourgue" userId="09f6db0c-0a5f-4c79-943a-e3cbfd7d20b6" providerId="ADAL" clId="{964F96DD-EFF5-4EC1-96F7-15BEB7F5B59F}" dt="2022-12-31T11:09:30.724" v="852" actId="14100"/>
          <ac:cxnSpMkLst>
            <pc:docMk/>
            <pc:sldMk cId="2449207337" sldId="267"/>
            <ac:cxnSpMk id="80" creationId="{735D0A5F-CED3-DECB-5E6F-792B78814026}"/>
          </ac:cxnSpMkLst>
        </pc:cxnChg>
        <pc:cxnChg chg="add mod">
          <ac:chgData name="Clement Mourgue" userId="09f6db0c-0a5f-4c79-943a-e3cbfd7d20b6" providerId="ADAL" clId="{964F96DD-EFF5-4EC1-96F7-15BEB7F5B59F}" dt="2022-12-31T10:13:57.731" v="704" actId="14100"/>
          <ac:cxnSpMkLst>
            <pc:docMk/>
            <pc:sldMk cId="2449207337" sldId="267"/>
            <ac:cxnSpMk id="83" creationId="{3FBC1D78-B9F3-173A-ECBC-495BD26936BC}"/>
          </ac:cxnSpMkLst>
        </pc:cxnChg>
        <pc:cxnChg chg="add mod">
          <ac:chgData name="Clement Mourgue" userId="09f6db0c-0a5f-4c79-943a-e3cbfd7d20b6" providerId="ADAL" clId="{964F96DD-EFF5-4EC1-96F7-15BEB7F5B59F}" dt="2023-01-01T18:11:24.072" v="864" actId="1076"/>
          <ac:cxnSpMkLst>
            <pc:docMk/>
            <pc:sldMk cId="2449207337" sldId="267"/>
            <ac:cxnSpMk id="146" creationId="{4B027DDF-F134-3CF1-5A9A-0CB788E683CF}"/>
          </ac:cxnSpMkLst>
        </pc:cxnChg>
      </pc:sldChg>
      <pc:sldChg chg="addSp modSp mod">
        <pc:chgData name="Clement Mourgue" userId="09f6db0c-0a5f-4c79-943a-e3cbfd7d20b6" providerId="ADAL" clId="{964F96DD-EFF5-4EC1-96F7-15BEB7F5B59F}" dt="2023-01-02T19:56:30.921" v="1266" actId="20577"/>
        <pc:sldMkLst>
          <pc:docMk/>
          <pc:sldMk cId="1025390881" sldId="268"/>
        </pc:sldMkLst>
        <pc:spChg chg="mod">
          <ac:chgData name="Clement Mourgue" userId="09f6db0c-0a5f-4c79-943a-e3cbfd7d20b6" providerId="ADAL" clId="{964F96DD-EFF5-4EC1-96F7-15BEB7F5B59F}" dt="2022-12-31T10:10:15.661" v="631" actId="1076"/>
          <ac:spMkLst>
            <pc:docMk/>
            <pc:sldMk cId="1025390881" sldId="268"/>
            <ac:spMk id="2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6:14.136" v="1264" actId="20577"/>
          <ac:spMkLst>
            <pc:docMk/>
            <pc:sldMk cId="1025390881" sldId="268"/>
            <ac:spMk id="3" creationId="{C8A5E9D2-6BA1-B929-1A64-7AB600469307}"/>
          </ac:spMkLst>
        </pc:spChg>
        <pc:spChg chg="add mod">
          <ac:chgData name="Clement Mourgue" userId="09f6db0c-0a5f-4c79-943a-e3cbfd7d20b6" providerId="ADAL" clId="{964F96DD-EFF5-4EC1-96F7-15BEB7F5B59F}" dt="2023-01-02T19:56:30.921" v="1266" actId="20577"/>
          <ac:spMkLst>
            <pc:docMk/>
            <pc:sldMk cId="1025390881" sldId="268"/>
            <ac:spMk id="4" creationId="{FC34B694-C4EB-2B80-E135-2422CEF6D2C0}"/>
          </ac:spMkLst>
        </pc:spChg>
        <pc:spChg chg="mod">
          <ac:chgData name="Clement Mourgue" userId="09f6db0c-0a5f-4c79-943a-e3cbfd7d20b6" providerId="ADAL" clId="{964F96DD-EFF5-4EC1-96F7-15BEB7F5B59F}" dt="2022-12-31T10:10:15.661" v="631" actId="1076"/>
          <ac:spMkLst>
            <pc:docMk/>
            <pc:sldMk cId="1025390881" sldId="268"/>
            <ac:spMk id="7" creationId="{00000000-0000-0000-0000-000000000000}"/>
          </ac:spMkLst>
        </pc:spChg>
        <pc:picChg chg="add mod">
          <ac:chgData name="Clement Mourgue" userId="09f6db0c-0a5f-4c79-943a-e3cbfd7d20b6" providerId="ADAL" clId="{964F96DD-EFF5-4EC1-96F7-15BEB7F5B59F}" dt="2022-12-31T10:10:29.091" v="632" actId="1076"/>
          <ac:picMkLst>
            <pc:docMk/>
            <pc:sldMk cId="1025390881" sldId="268"/>
            <ac:picMk id="5" creationId="{15ADBBCF-1460-71E4-C18E-63B339D90DF6}"/>
          </ac:picMkLst>
        </pc:picChg>
      </pc:sldChg>
      <pc:sldChg chg="delSp modSp del mod">
        <pc:chgData name="Clement Mourgue" userId="09f6db0c-0a5f-4c79-943a-e3cbfd7d20b6" providerId="ADAL" clId="{964F96DD-EFF5-4EC1-96F7-15BEB7F5B59F}" dt="2022-12-31T11:02:53.433" v="755" actId="2696"/>
        <pc:sldMkLst>
          <pc:docMk/>
          <pc:sldMk cId="2606659135" sldId="269"/>
        </pc:sldMkLst>
        <pc:spChg chg="ord">
          <ac:chgData name="Clement Mourgue" userId="09f6db0c-0a5f-4c79-943a-e3cbfd7d20b6" providerId="ADAL" clId="{964F96DD-EFF5-4EC1-96F7-15BEB7F5B59F}" dt="2022-12-31T09:45:12.154" v="387" actId="166"/>
          <ac:spMkLst>
            <pc:docMk/>
            <pc:sldMk cId="2606659135" sldId="269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2-12-31T09:44:38.470" v="383" actId="1076"/>
          <ac:spMkLst>
            <pc:docMk/>
            <pc:sldMk cId="2606659135" sldId="269"/>
            <ac:spMk id="6" creationId="{B2CCCFF8-D345-BE23-B6C2-7C0D8D2F71B5}"/>
          </ac:spMkLst>
        </pc:spChg>
        <pc:spChg chg="del mod">
          <ac:chgData name="Clement Mourgue" userId="09f6db0c-0a5f-4c79-943a-e3cbfd7d20b6" providerId="ADAL" clId="{964F96DD-EFF5-4EC1-96F7-15BEB7F5B59F}" dt="2022-12-31T10:02:14.739" v="540" actId="21"/>
          <ac:spMkLst>
            <pc:docMk/>
            <pc:sldMk cId="2606659135" sldId="269"/>
            <ac:spMk id="11" creationId="{4DB98093-83B5-F99F-8FDD-6159C1B40ADE}"/>
          </ac:spMkLst>
        </pc:spChg>
        <pc:spChg chg="mod">
          <ac:chgData name="Clement Mourgue" userId="09f6db0c-0a5f-4c79-943a-e3cbfd7d20b6" providerId="ADAL" clId="{964F96DD-EFF5-4EC1-96F7-15BEB7F5B59F}" dt="2022-12-31T09:44:15.517" v="377" actId="14100"/>
          <ac:spMkLst>
            <pc:docMk/>
            <pc:sldMk cId="2606659135" sldId="269"/>
            <ac:spMk id="17" creationId="{E234E410-B7E6-22CF-373D-72D613637E81}"/>
          </ac:spMkLst>
        </pc:spChg>
        <pc:spChg chg="mod">
          <ac:chgData name="Clement Mourgue" userId="09f6db0c-0a5f-4c79-943a-e3cbfd7d20b6" providerId="ADAL" clId="{964F96DD-EFF5-4EC1-96F7-15BEB7F5B59F}" dt="2022-12-31T09:45:08.750" v="386" actId="14100"/>
          <ac:spMkLst>
            <pc:docMk/>
            <pc:sldMk cId="2606659135" sldId="269"/>
            <ac:spMk id="22" creationId="{7F207A10-9B49-DD9F-3F16-7299B66CD499}"/>
          </ac:spMkLst>
        </pc:spChg>
        <pc:picChg chg="del">
          <ac:chgData name="Clement Mourgue" userId="09f6db0c-0a5f-4c79-943a-e3cbfd7d20b6" providerId="ADAL" clId="{964F96DD-EFF5-4EC1-96F7-15BEB7F5B59F}" dt="2022-12-31T10:02:14.739" v="540" actId="21"/>
          <ac:picMkLst>
            <pc:docMk/>
            <pc:sldMk cId="2606659135" sldId="269"/>
            <ac:picMk id="16" creationId="{EFDDE9D8-CF6E-F802-7542-FD6CEF700E2B}"/>
          </ac:picMkLst>
        </pc:picChg>
        <pc:cxnChg chg="mod">
          <ac:chgData name="Clement Mourgue" userId="09f6db0c-0a5f-4c79-943a-e3cbfd7d20b6" providerId="ADAL" clId="{964F96DD-EFF5-4EC1-96F7-15BEB7F5B59F}" dt="2022-12-31T09:44:38.470" v="383" actId="1076"/>
          <ac:cxnSpMkLst>
            <pc:docMk/>
            <pc:sldMk cId="2606659135" sldId="269"/>
            <ac:cxnSpMk id="5" creationId="{6E09F45B-B3A0-7E9D-DF5C-7056E5D38036}"/>
          </ac:cxnSpMkLst>
        </pc:cxnChg>
        <pc:cxnChg chg="mod">
          <ac:chgData name="Clement Mourgue" userId="09f6db0c-0a5f-4c79-943a-e3cbfd7d20b6" providerId="ADAL" clId="{964F96DD-EFF5-4EC1-96F7-15BEB7F5B59F}" dt="2022-12-31T09:44:38.470" v="383" actId="1076"/>
          <ac:cxnSpMkLst>
            <pc:docMk/>
            <pc:sldMk cId="2606659135" sldId="269"/>
            <ac:cxnSpMk id="8" creationId="{851E1FED-82CB-3D60-D7F1-592AB0098F61}"/>
          </ac:cxnSpMkLst>
        </pc:cxnChg>
        <pc:cxnChg chg="mod">
          <ac:chgData name="Clement Mourgue" userId="09f6db0c-0a5f-4c79-943a-e3cbfd7d20b6" providerId="ADAL" clId="{964F96DD-EFF5-4EC1-96F7-15BEB7F5B59F}" dt="2022-12-28T12:12:13.237" v="372" actId="14100"/>
          <ac:cxnSpMkLst>
            <pc:docMk/>
            <pc:sldMk cId="2606659135" sldId="269"/>
            <ac:cxnSpMk id="27" creationId="{6D646146-5E08-4115-5D0F-2D2CE53EC4FB}"/>
          </ac:cxnSpMkLst>
        </pc:cxnChg>
        <pc:cxnChg chg="mod">
          <ac:chgData name="Clement Mourgue" userId="09f6db0c-0a5f-4c79-943a-e3cbfd7d20b6" providerId="ADAL" clId="{964F96DD-EFF5-4EC1-96F7-15BEB7F5B59F}" dt="2022-12-28T12:12:26.642" v="373" actId="14100"/>
          <ac:cxnSpMkLst>
            <pc:docMk/>
            <pc:sldMk cId="2606659135" sldId="269"/>
            <ac:cxnSpMk id="29" creationId="{612EA6C1-57CD-A1CD-EE41-6ED84E67EF68}"/>
          </ac:cxnSpMkLst>
        </pc:cxnChg>
      </pc:sldChg>
      <pc:sldChg chg="addSp delSp modSp add mod">
        <pc:chgData name="Clement Mourgue" userId="09f6db0c-0a5f-4c79-943a-e3cbfd7d20b6" providerId="ADAL" clId="{964F96DD-EFF5-4EC1-96F7-15BEB7F5B59F}" dt="2023-01-02T19:55:25.880" v="1253" actId="20577"/>
        <pc:sldMkLst>
          <pc:docMk/>
          <pc:sldMk cId="3321519656" sldId="270"/>
        </pc:sldMkLst>
        <pc:spChg chg="mod">
          <ac:chgData name="Clement Mourgue" userId="09f6db0c-0a5f-4c79-943a-e3cbfd7d20b6" providerId="ADAL" clId="{964F96DD-EFF5-4EC1-96F7-15BEB7F5B59F}" dt="2022-12-28T11:57:15.074" v="24" actId="20577"/>
          <ac:spMkLst>
            <pc:docMk/>
            <pc:sldMk cId="3321519656" sldId="270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25.880" v="1253" actId="20577"/>
          <ac:spMkLst>
            <pc:docMk/>
            <pc:sldMk cId="3321519656" sldId="270"/>
            <ac:spMk id="4" creationId="{56BE9823-776D-2DDA-5125-064A8A72E5B9}"/>
          </ac:spMkLst>
        </pc:spChg>
        <pc:spChg chg="add mod">
          <ac:chgData name="Clement Mourgue" userId="09f6db0c-0a5f-4c79-943a-e3cbfd7d20b6" providerId="ADAL" clId="{964F96DD-EFF5-4EC1-96F7-15BEB7F5B59F}" dt="2022-12-28T11:58:46.037" v="46" actId="1076"/>
          <ac:spMkLst>
            <pc:docMk/>
            <pc:sldMk cId="3321519656" sldId="270"/>
            <ac:spMk id="6" creationId="{C1B6535A-664B-3DE0-A9F4-C827AADE1A32}"/>
          </ac:spMkLst>
        </pc:spChg>
        <pc:spChg chg="add mod">
          <ac:chgData name="Clement Mourgue" userId="09f6db0c-0a5f-4c79-943a-e3cbfd7d20b6" providerId="ADAL" clId="{964F96DD-EFF5-4EC1-96F7-15BEB7F5B59F}" dt="2022-12-28T12:01:17.196" v="110" actId="208"/>
          <ac:spMkLst>
            <pc:docMk/>
            <pc:sldMk cId="3321519656" sldId="270"/>
            <ac:spMk id="8" creationId="{A358303C-CC92-8093-85A3-CE2BAE410042}"/>
          </ac:spMkLst>
        </pc:spChg>
        <pc:spChg chg="add mod">
          <ac:chgData name="Clement Mourgue" userId="09f6db0c-0a5f-4c79-943a-e3cbfd7d20b6" providerId="ADAL" clId="{964F96DD-EFF5-4EC1-96F7-15BEB7F5B59F}" dt="2022-12-28T11:59:09.546" v="62" actId="1037"/>
          <ac:spMkLst>
            <pc:docMk/>
            <pc:sldMk cId="3321519656" sldId="270"/>
            <ac:spMk id="9" creationId="{FC7FB60B-7490-31DC-8BA5-2B454934C11C}"/>
          </ac:spMkLst>
        </pc:spChg>
        <pc:spChg chg="add del mod">
          <ac:chgData name="Clement Mourgue" userId="09f6db0c-0a5f-4c79-943a-e3cbfd7d20b6" providerId="ADAL" clId="{964F96DD-EFF5-4EC1-96F7-15BEB7F5B59F}" dt="2022-12-28T11:59:49.831" v="72" actId="478"/>
          <ac:spMkLst>
            <pc:docMk/>
            <pc:sldMk cId="3321519656" sldId="270"/>
            <ac:spMk id="11" creationId="{7CA894B0-C280-F02E-5B3D-6A299C935963}"/>
          </ac:spMkLst>
        </pc:spChg>
        <pc:spChg chg="del mod">
          <ac:chgData name="Clement Mourgue" userId="09f6db0c-0a5f-4c79-943a-e3cbfd7d20b6" providerId="ADAL" clId="{964F96DD-EFF5-4EC1-96F7-15BEB7F5B59F}" dt="2022-12-28T11:57:32.294" v="29" actId="478"/>
          <ac:spMkLst>
            <pc:docMk/>
            <pc:sldMk cId="3321519656" sldId="270"/>
            <ac:spMk id="13" creationId="{873009CD-FFAA-622B-12EE-F6D5CCCF3B71}"/>
          </ac:spMkLst>
        </pc:spChg>
        <pc:spChg chg="del">
          <ac:chgData name="Clement Mourgue" userId="09f6db0c-0a5f-4c79-943a-e3cbfd7d20b6" providerId="ADAL" clId="{964F96DD-EFF5-4EC1-96F7-15BEB7F5B59F}" dt="2022-12-28T11:57:32.948" v="30" actId="478"/>
          <ac:spMkLst>
            <pc:docMk/>
            <pc:sldMk cId="3321519656" sldId="270"/>
            <ac:spMk id="14" creationId="{69F8E76B-8E80-D9A1-F0FC-F012E5656A2F}"/>
          </ac:spMkLst>
        </pc:spChg>
        <pc:spChg chg="del">
          <ac:chgData name="Clement Mourgue" userId="09f6db0c-0a5f-4c79-943a-e3cbfd7d20b6" providerId="ADAL" clId="{964F96DD-EFF5-4EC1-96F7-15BEB7F5B59F}" dt="2022-12-28T11:57:33.663" v="31" actId="478"/>
          <ac:spMkLst>
            <pc:docMk/>
            <pc:sldMk cId="3321519656" sldId="270"/>
            <ac:spMk id="15" creationId="{A6BE07F2-0C7A-C67C-A4F7-C7A0D0E02451}"/>
          </ac:spMkLst>
        </pc:spChg>
        <pc:spChg chg="add mod">
          <ac:chgData name="Clement Mourgue" userId="09f6db0c-0a5f-4c79-943a-e3cbfd7d20b6" providerId="ADAL" clId="{964F96DD-EFF5-4EC1-96F7-15BEB7F5B59F}" dt="2023-01-01T18:24:00.658" v="1173" actId="1036"/>
          <ac:spMkLst>
            <pc:docMk/>
            <pc:sldMk cId="3321519656" sldId="270"/>
            <ac:spMk id="16" creationId="{907B2104-435D-7972-A5F8-12372F7A95CF}"/>
          </ac:spMkLst>
        </pc:spChg>
        <pc:spChg chg="del">
          <ac:chgData name="Clement Mourgue" userId="09f6db0c-0a5f-4c79-943a-e3cbfd7d20b6" providerId="ADAL" clId="{964F96DD-EFF5-4EC1-96F7-15BEB7F5B59F}" dt="2022-12-28T11:57:35.656" v="33" actId="478"/>
          <ac:spMkLst>
            <pc:docMk/>
            <pc:sldMk cId="3321519656" sldId="270"/>
            <ac:spMk id="17" creationId="{E234E410-B7E6-22CF-373D-72D613637E81}"/>
          </ac:spMkLst>
        </pc:spChg>
        <pc:spChg chg="add mod">
          <ac:chgData name="Clement Mourgue" userId="09f6db0c-0a5f-4c79-943a-e3cbfd7d20b6" providerId="ADAL" clId="{964F96DD-EFF5-4EC1-96F7-15BEB7F5B59F}" dt="2023-01-01T18:23:55.936" v="1169" actId="1037"/>
          <ac:spMkLst>
            <pc:docMk/>
            <pc:sldMk cId="3321519656" sldId="270"/>
            <ac:spMk id="18" creationId="{0BEAA823-0061-B1B8-C493-D5E653326732}"/>
          </ac:spMkLst>
        </pc:spChg>
        <pc:spChg chg="add del mod">
          <ac:chgData name="Clement Mourgue" userId="09f6db0c-0a5f-4c79-943a-e3cbfd7d20b6" providerId="ADAL" clId="{964F96DD-EFF5-4EC1-96F7-15BEB7F5B59F}" dt="2022-12-28T12:01:14.868" v="108"/>
          <ac:spMkLst>
            <pc:docMk/>
            <pc:sldMk cId="3321519656" sldId="270"/>
            <ac:spMk id="19" creationId="{528C9712-83E8-03B3-59FC-FFAC120B7DC6}"/>
          </ac:spMkLst>
        </pc:spChg>
        <pc:spChg chg="del">
          <ac:chgData name="Clement Mourgue" userId="09f6db0c-0a5f-4c79-943a-e3cbfd7d20b6" providerId="ADAL" clId="{964F96DD-EFF5-4EC1-96F7-15BEB7F5B59F}" dt="2022-12-28T11:57:36.360" v="34" actId="478"/>
          <ac:spMkLst>
            <pc:docMk/>
            <pc:sldMk cId="3321519656" sldId="270"/>
            <ac:spMk id="20" creationId="{F525394C-0E48-E1F7-365C-C2C283D87946}"/>
          </ac:spMkLst>
        </pc:spChg>
        <pc:spChg chg="del">
          <ac:chgData name="Clement Mourgue" userId="09f6db0c-0a5f-4c79-943a-e3cbfd7d20b6" providerId="ADAL" clId="{964F96DD-EFF5-4EC1-96F7-15BEB7F5B59F}" dt="2022-12-28T11:57:34.846" v="32" actId="478"/>
          <ac:spMkLst>
            <pc:docMk/>
            <pc:sldMk cId="3321519656" sldId="270"/>
            <ac:spMk id="21" creationId="{721138F2-0FBD-47AC-A02B-772E74991B66}"/>
          </ac:spMkLst>
        </pc:spChg>
        <pc:spChg chg="mod">
          <ac:chgData name="Clement Mourgue" userId="09f6db0c-0a5f-4c79-943a-e3cbfd7d20b6" providerId="ADAL" clId="{964F96DD-EFF5-4EC1-96F7-15BEB7F5B59F}" dt="2022-12-28T12:03:00.828" v="200" actId="14861"/>
          <ac:spMkLst>
            <pc:docMk/>
            <pc:sldMk cId="3321519656" sldId="270"/>
            <ac:spMk id="22" creationId="{7F207A10-9B49-DD9F-3F16-7299B66CD499}"/>
          </ac:spMkLst>
        </pc:spChg>
        <pc:spChg chg="add del mod">
          <ac:chgData name="Clement Mourgue" userId="09f6db0c-0a5f-4c79-943a-e3cbfd7d20b6" providerId="ADAL" clId="{964F96DD-EFF5-4EC1-96F7-15BEB7F5B59F}" dt="2022-12-28T12:01:13.483" v="107"/>
          <ac:spMkLst>
            <pc:docMk/>
            <pc:sldMk cId="3321519656" sldId="270"/>
            <ac:spMk id="23" creationId="{EAF2AB36-D92A-FC0C-86C0-2909DFE02033}"/>
          </ac:spMkLst>
        </pc:spChg>
        <pc:spChg chg="add mod ord">
          <ac:chgData name="Clement Mourgue" userId="09f6db0c-0a5f-4c79-943a-e3cbfd7d20b6" providerId="ADAL" clId="{964F96DD-EFF5-4EC1-96F7-15BEB7F5B59F}" dt="2022-12-28T12:03:52.683" v="219" actId="166"/>
          <ac:spMkLst>
            <pc:docMk/>
            <pc:sldMk cId="3321519656" sldId="270"/>
            <ac:spMk id="24" creationId="{31C03EEE-EBD7-A545-144F-57557E14BF63}"/>
          </ac:spMkLst>
        </pc:spChg>
        <pc:spChg chg="add mod">
          <ac:chgData name="Clement Mourgue" userId="09f6db0c-0a5f-4c79-943a-e3cbfd7d20b6" providerId="ADAL" clId="{964F96DD-EFF5-4EC1-96F7-15BEB7F5B59F}" dt="2022-12-28T12:03:30.002" v="211" actId="14100"/>
          <ac:spMkLst>
            <pc:docMk/>
            <pc:sldMk cId="3321519656" sldId="270"/>
            <ac:spMk id="25" creationId="{25705D00-3F79-EC7C-95F0-778995FF32B2}"/>
          </ac:spMkLst>
        </pc:spChg>
        <pc:spChg chg="add mod">
          <ac:chgData name="Clement Mourgue" userId="09f6db0c-0a5f-4c79-943a-e3cbfd7d20b6" providerId="ADAL" clId="{964F96DD-EFF5-4EC1-96F7-15BEB7F5B59F}" dt="2022-12-28T12:03:27.095" v="210" actId="14100"/>
          <ac:spMkLst>
            <pc:docMk/>
            <pc:sldMk cId="3321519656" sldId="270"/>
            <ac:spMk id="26" creationId="{EEFF3CB1-DDCD-67ED-3BB7-BCECF0F92A3A}"/>
          </ac:spMkLst>
        </pc:spChg>
        <pc:spChg chg="add mod">
          <ac:chgData name="Clement Mourgue" userId="09f6db0c-0a5f-4c79-943a-e3cbfd7d20b6" providerId="ADAL" clId="{964F96DD-EFF5-4EC1-96F7-15BEB7F5B59F}" dt="2022-12-28T12:03:39.025" v="215" actId="14100"/>
          <ac:spMkLst>
            <pc:docMk/>
            <pc:sldMk cId="3321519656" sldId="270"/>
            <ac:spMk id="27" creationId="{04C6A2D2-855C-B12E-C6EA-7317950A5ED8}"/>
          </ac:spMkLst>
        </pc:spChg>
        <pc:spChg chg="add mod">
          <ac:chgData name="Clement Mourgue" userId="09f6db0c-0a5f-4c79-943a-e3cbfd7d20b6" providerId="ADAL" clId="{964F96DD-EFF5-4EC1-96F7-15BEB7F5B59F}" dt="2022-12-28T12:03:47.223" v="218" actId="14100"/>
          <ac:spMkLst>
            <pc:docMk/>
            <pc:sldMk cId="3321519656" sldId="270"/>
            <ac:spMk id="28" creationId="{9C92FC46-4A46-1BCE-DE34-92EBFB8A56A9}"/>
          </ac:spMkLst>
        </pc:spChg>
        <pc:picChg chg="del">
          <ac:chgData name="Clement Mourgue" userId="09f6db0c-0a5f-4c79-943a-e3cbfd7d20b6" providerId="ADAL" clId="{964F96DD-EFF5-4EC1-96F7-15BEB7F5B59F}" dt="2022-12-28T11:57:17.531" v="25" actId="478"/>
          <ac:picMkLst>
            <pc:docMk/>
            <pc:sldMk cId="3321519656" sldId="270"/>
            <ac:picMk id="5" creationId="{4A8B6D57-FF37-9A46-578E-D9AF08038AEE}"/>
          </ac:picMkLst>
        </pc:picChg>
        <pc:picChg chg="del">
          <ac:chgData name="Clement Mourgue" userId="09f6db0c-0a5f-4c79-943a-e3cbfd7d20b6" providerId="ADAL" clId="{964F96DD-EFF5-4EC1-96F7-15BEB7F5B59F}" dt="2022-12-28T11:57:24.391" v="27" actId="478"/>
          <ac:picMkLst>
            <pc:docMk/>
            <pc:sldMk cId="3321519656" sldId="270"/>
            <ac:picMk id="10" creationId="{174F1E61-DA69-E838-7E95-3EE00CCF9036}"/>
          </ac:picMkLst>
        </pc:picChg>
        <pc:cxnChg chg="del">
          <ac:chgData name="Clement Mourgue" userId="09f6db0c-0a5f-4c79-943a-e3cbfd7d20b6" providerId="ADAL" clId="{964F96DD-EFF5-4EC1-96F7-15BEB7F5B59F}" dt="2022-12-28T11:57:25.636" v="28" actId="478"/>
          <ac:cxnSpMkLst>
            <pc:docMk/>
            <pc:sldMk cId="3321519656" sldId="270"/>
            <ac:cxnSpMk id="12" creationId="{4AAF7092-8411-77D3-BE59-E8CFB6217600}"/>
          </ac:cxnSpMkLst>
        </pc:cxnChg>
      </pc:sldChg>
      <pc:sldChg chg="addSp delSp modSp add del mod">
        <pc:chgData name="Clement Mourgue" userId="09f6db0c-0a5f-4c79-943a-e3cbfd7d20b6" providerId="ADAL" clId="{964F96DD-EFF5-4EC1-96F7-15BEB7F5B59F}" dt="2022-12-31T10:09:49.797" v="625" actId="2696"/>
        <pc:sldMkLst>
          <pc:docMk/>
          <pc:sldMk cId="17619320" sldId="271"/>
        </pc:sldMkLst>
        <pc:spChg chg="del">
          <ac:chgData name="Clement Mourgue" userId="09f6db0c-0a5f-4c79-943a-e3cbfd7d20b6" providerId="ADAL" clId="{964F96DD-EFF5-4EC1-96F7-15BEB7F5B59F}" dt="2022-12-31T10:02:30.409" v="544" actId="478"/>
          <ac:spMkLst>
            <pc:docMk/>
            <pc:sldMk cId="17619320" sldId="271"/>
            <ac:spMk id="2" creationId="{00000000-0000-0000-0000-000000000000}"/>
          </ac:spMkLst>
        </pc:spChg>
        <pc:spChg chg="del">
          <ac:chgData name="Clement Mourgue" userId="09f6db0c-0a5f-4c79-943a-e3cbfd7d20b6" providerId="ADAL" clId="{964F96DD-EFF5-4EC1-96F7-15BEB7F5B59F}" dt="2022-12-31T10:02:36.527" v="546" actId="478"/>
          <ac:spMkLst>
            <pc:docMk/>
            <pc:sldMk cId="17619320" sldId="271"/>
            <ac:spMk id="3" creationId="{00000000-0000-0000-0000-000000000000}"/>
          </ac:spMkLst>
        </pc:spChg>
        <pc:spChg chg="del">
          <ac:chgData name="Clement Mourgue" userId="09f6db0c-0a5f-4c79-943a-e3cbfd7d20b6" providerId="ADAL" clId="{964F96DD-EFF5-4EC1-96F7-15BEB7F5B59F}" dt="2022-12-31T10:02:22.904" v="542" actId="478"/>
          <ac:spMkLst>
            <pc:docMk/>
            <pc:sldMk cId="17619320" sldId="271"/>
            <ac:spMk id="6" creationId="{B2CCCFF8-D345-BE23-B6C2-7C0D8D2F71B5}"/>
          </ac:spMkLst>
        </pc:spChg>
        <pc:spChg chg="del">
          <ac:chgData name="Clement Mourgue" userId="09f6db0c-0a5f-4c79-943a-e3cbfd7d20b6" providerId="ADAL" clId="{964F96DD-EFF5-4EC1-96F7-15BEB7F5B59F}" dt="2022-12-31T10:02:30.409" v="544" actId="478"/>
          <ac:spMkLst>
            <pc:docMk/>
            <pc:sldMk cId="17619320" sldId="271"/>
            <ac:spMk id="7" creationId="{00000000-0000-0000-0000-000000000000}"/>
          </ac:spMkLst>
        </pc:spChg>
        <pc:spChg chg="add del mod">
          <ac:chgData name="Clement Mourgue" userId="09f6db0c-0a5f-4c79-943a-e3cbfd7d20b6" providerId="ADAL" clId="{964F96DD-EFF5-4EC1-96F7-15BEB7F5B59F}" dt="2022-12-31T10:02:33.317" v="545" actId="478"/>
          <ac:spMkLst>
            <pc:docMk/>
            <pc:sldMk cId="17619320" sldId="271"/>
            <ac:spMk id="12" creationId="{9F961757-86F4-7AEA-C03E-7E47A261AC31}"/>
          </ac:spMkLst>
        </pc:spChg>
        <pc:spChg chg="del">
          <ac:chgData name="Clement Mourgue" userId="09f6db0c-0a5f-4c79-943a-e3cbfd7d20b6" providerId="ADAL" clId="{964F96DD-EFF5-4EC1-96F7-15BEB7F5B59F}" dt="2022-12-31T10:02:22.904" v="542" actId="478"/>
          <ac:spMkLst>
            <pc:docMk/>
            <pc:sldMk cId="17619320" sldId="271"/>
            <ac:spMk id="14" creationId="{C6713FD5-0E4A-A02D-5752-D0CD909D3E67}"/>
          </ac:spMkLst>
        </pc:spChg>
        <pc:spChg chg="del">
          <ac:chgData name="Clement Mourgue" userId="09f6db0c-0a5f-4c79-943a-e3cbfd7d20b6" providerId="ADAL" clId="{964F96DD-EFF5-4EC1-96F7-15BEB7F5B59F}" dt="2022-12-31T10:02:22.904" v="542" actId="478"/>
          <ac:spMkLst>
            <pc:docMk/>
            <pc:sldMk cId="17619320" sldId="271"/>
            <ac:spMk id="15" creationId="{42DDBD9C-C26E-5822-6838-A6DB918E7157}"/>
          </ac:spMkLst>
        </pc:spChg>
        <pc:spChg chg="del">
          <ac:chgData name="Clement Mourgue" userId="09f6db0c-0a5f-4c79-943a-e3cbfd7d20b6" providerId="ADAL" clId="{964F96DD-EFF5-4EC1-96F7-15BEB7F5B59F}" dt="2022-12-31T10:02:22.904" v="542" actId="478"/>
          <ac:spMkLst>
            <pc:docMk/>
            <pc:sldMk cId="17619320" sldId="271"/>
            <ac:spMk id="17" creationId="{E234E410-B7E6-22CF-373D-72D613637E81}"/>
          </ac:spMkLst>
        </pc:spChg>
        <pc:spChg chg="add del mod">
          <ac:chgData name="Clement Mourgue" userId="09f6db0c-0a5f-4c79-943a-e3cbfd7d20b6" providerId="ADAL" clId="{964F96DD-EFF5-4EC1-96F7-15BEB7F5B59F}" dt="2022-12-31T10:02:38.851" v="547" actId="478"/>
          <ac:spMkLst>
            <pc:docMk/>
            <pc:sldMk cId="17619320" sldId="271"/>
            <ac:spMk id="19" creationId="{5B96F2AC-507C-9C64-6BED-FB8DC6BF6C2F}"/>
          </ac:spMkLst>
        </pc:spChg>
        <pc:spChg chg="add del mod">
          <ac:chgData name="Clement Mourgue" userId="09f6db0c-0a5f-4c79-943a-e3cbfd7d20b6" providerId="ADAL" clId="{964F96DD-EFF5-4EC1-96F7-15BEB7F5B59F}" dt="2022-12-31T10:09:47.084" v="624" actId="21"/>
          <ac:spMkLst>
            <pc:docMk/>
            <pc:sldMk cId="17619320" sldId="271"/>
            <ac:spMk id="20" creationId="{CBA87806-B95E-21D0-6D9B-BB5027A3518F}"/>
          </ac:spMkLst>
        </pc:spChg>
        <pc:spChg chg="del">
          <ac:chgData name="Clement Mourgue" userId="09f6db0c-0a5f-4c79-943a-e3cbfd7d20b6" providerId="ADAL" clId="{964F96DD-EFF5-4EC1-96F7-15BEB7F5B59F}" dt="2022-12-31T10:02:22.904" v="542" actId="478"/>
          <ac:spMkLst>
            <pc:docMk/>
            <pc:sldMk cId="17619320" sldId="271"/>
            <ac:spMk id="22" creationId="{7F207A10-9B49-DD9F-3F16-7299B66CD499}"/>
          </ac:spMkLst>
        </pc:spChg>
        <pc:picChg chg="del">
          <ac:chgData name="Clement Mourgue" userId="09f6db0c-0a5f-4c79-943a-e3cbfd7d20b6" providerId="ADAL" clId="{964F96DD-EFF5-4EC1-96F7-15BEB7F5B59F}" dt="2022-12-31T10:02:26.423" v="543" actId="478"/>
          <ac:picMkLst>
            <pc:docMk/>
            <pc:sldMk cId="17619320" sldId="271"/>
            <ac:picMk id="9" creationId="{AED8C7F1-65E6-B0B6-9B9C-42A4011D1064}"/>
          </ac:picMkLst>
        </pc:picChg>
        <pc:picChg chg="del">
          <ac:chgData name="Clement Mourgue" userId="09f6db0c-0a5f-4c79-943a-e3cbfd7d20b6" providerId="ADAL" clId="{964F96DD-EFF5-4EC1-96F7-15BEB7F5B59F}" dt="2022-12-31T10:02:26.423" v="543" actId="478"/>
          <ac:picMkLst>
            <pc:docMk/>
            <pc:sldMk cId="17619320" sldId="271"/>
            <ac:picMk id="18" creationId="{F9FCB357-5665-CC15-EA91-E9AB32057AAE}"/>
          </ac:picMkLst>
        </pc:picChg>
        <pc:picChg chg="add del mod">
          <ac:chgData name="Clement Mourgue" userId="09f6db0c-0a5f-4c79-943a-e3cbfd7d20b6" providerId="ADAL" clId="{964F96DD-EFF5-4EC1-96F7-15BEB7F5B59F}" dt="2022-12-31T10:09:47.084" v="624" actId="21"/>
          <ac:picMkLst>
            <pc:docMk/>
            <pc:sldMk cId="17619320" sldId="271"/>
            <ac:picMk id="21" creationId="{0706E767-C1A3-1C6A-1F80-E1FFFAFC90BC}"/>
          </ac:picMkLst>
        </pc:picChg>
        <pc:picChg chg="del">
          <ac:chgData name="Clement Mourgue" userId="09f6db0c-0a5f-4c79-943a-e3cbfd7d20b6" providerId="ADAL" clId="{964F96DD-EFF5-4EC1-96F7-15BEB7F5B59F}" dt="2022-12-31T10:02:30.409" v="544" actId="478"/>
          <ac:picMkLst>
            <pc:docMk/>
            <pc:sldMk cId="17619320" sldId="271"/>
            <ac:picMk id="23" creationId="{591873B7-D280-B7E0-4E89-8CC1D7A01EFE}"/>
          </ac:picMkLst>
        </pc:picChg>
        <pc:picChg chg="del">
          <ac:chgData name="Clement Mourgue" userId="09f6db0c-0a5f-4c79-943a-e3cbfd7d20b6" providerId="ADAL" clId="{964F96DD-EFF5-4EC1-96F7-15BEB7F5B59F}" dt="2022-12-31T10:02:30.409" v="544" actId="478"/>
          <ac:picMkLst>
            <pc:docMk/>
            <pc:sldMk cId="17619320" sldId="271"/>
            <ac:picMk id="25" creationId="{224DDA25-582B-9B5E-37DD-E37FE489CF91}"/>
          </ac:picMkLst>
        </pc:picChg>
        <pc:cxnChg chg="del mod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5" creationId="{6E09F45B-B3A0-7E9D-DF5C-7056E5D38036}"/>
          </ac:cxnSpMkLst>
        </pc:cxnChg>
        <pc:cxnChg chg="del mod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8" creationId="{851E1FED-82CB-3D60-D7F1-592AB0098F61}"/>
          </ac:cxnSpMkLst>
        </pc:cxnChg>
        <pc:cxnChg chg="del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10" creationId="{272FC7F9-08AD-0CF7-06A9-288AACEF275F}"/>
          </ac:cxnSpMkLst>
        </pc:cxnChg>
        <pc:cxnChg chg="del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13" creationId="{54DF3926-E9FB-CFB5-C8CB-130BCB68DEC3}"/>
          </ac:cxnSpMkLst>
        </pc:cxnChg>
        <pc:cxnChg chg="del mod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27" creationId="{6D646146-5E08-4115-5D0F-2D2CE53EC4FB}"/>
          </ac:cxnSpMkLst>
        </pc:cxnChg>
        <pc:cxnChg chg="del mod">
          <ac:chgData name="Clement Mourgue" userId="09f6db0c-0a5f-4c79-943a-e3cbfd7d20b6" providerId="ADAL" clId="{964F96DD-EFF5-4EC1-96F7-15BEB7F5B59F}" dt="2022-12-31T10:02:22.904" v="542" actId="478"/>
          <ac:cxnSpMkLst>
            <pc:docMk/>
            <pc:sldMk cId="17619320" sldId="271"/>
            <ac:cxnSpMk id="29" creationId="{612EA6C1-57CD-A1CD-EE41-6ED84E67EF68}"/>
          </ac:cxnSpMkLst>
        </pc:cxnChg>
      </pc:sldChg>
      <pc:sldChg chg="addSp delSp modSp add mod">
        <pc:chgData name="Clement Mourgue" userId="09f6db0c-0a5f-4c79-943a-e3cbfd7d20b6" providerId="ADAL" clId="{964F96DD-EFF5-4EC1-96F7-15BEB7F5B59F}" dt="2023-01-02T19:55:20.134" v="1252" actId="20577"/>
        <pc:sldMkLst>
          <pc:docMk/>
          <pc:sldMk cId="586194819" sldId="271"/>
        </pc:sldMkLst>
        <pc:spChg chg="mod">
          <ac:chgData name="Clement Mourgue" userId="09f6db0c-0a5f-4c79-943a-e3cbfd7d20b6" providerId="ADAL" clId="{964F96DD-EFF5-4EC1-96F7-15BEB7F5B59F}" dt="2023-01-01T18:16:18.379" v="1022" actId="20577"/>
          <ac:spMkLst>
            <pc:docMk/>
            <pc:sldMk cId="586194819" sldId="271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20.134" v="1252" actId="20577"/>
          <ac:spMkLst>
            <pc:docMk/>
            <pc:sldMk cId="586194819" sldId="271"/>
            <ac:spMk id="4" creationId="{56BE9823-776D-2DDA-5125-064A8A72E5B9}"/>
          </ac:spMkLst>
        </pc:spChg>
        <pc:spChg chg="add del">
          <ac:chgData name="Clement Mourgue" userId="09f6db0c-0a5f-4c79-943a-e3cbfd7d20b6" providerId="ADAL" clId="{964F96DD-EFF5-4EC1-96F7-15BEB7F5B59F}" dt="2023-01-01T18:18:50.174" v="1048" actId="22"/>
          <ac:spMkLst>
            <pc:docMk/>
            <pc:sldMk cId="586194819" sldId="271"/>
            <ac:spMk id="8" creationId="{8F71B3F2-86C8-77B5-CAE2-06D7A50EC9BA}"/>
          </ac:spMkLst>
        </pc:spChg>
        <pc:spChg chg="add mod">
          <ac:chgData name="Clement Mourgue" userId="09f6db0c-0a5f-4c79-943a-e3cbfd7d20b6" providerId="ADAL" clId="{964F96DD-EFF5-4EC1-96F7-15BEB7F5B59F}" dt="2023-01-01T18:21:57.467" v="1142" actId="1076"/>
          <ac:spMkLst>
            <pc:docMk/>
            <pc:sldMk cId="586194819" sldId="271"/>
            <ac:spMk id="11" creationId="{FD104262-3011-1ABD-6ADF-F996D21D3C87}"/>
          </ac:spMkLst>
        </pc:spChg>
        <pc:spChg chg="del">
          <ac:chgData name="Clement Mourgue" userId="09f6db0c-0a5f-4c79-943a-e3cbfd7d20b6" providerId="ADAL" clId="{964F96DD-EFF5-4EC1-96F7-15BEB7F5B59F}" dt="2023-01-01T18:16:24.235" v="1027" actId="478"/>
          <ac:spMkLst>
            <pc:docMk/>
            <pc:sldMk cId="586194819" sldId="271"/>
            <ac:spMk id="13" creationId="{873009CD-FFAA-622B-12EE-F6D5CCCF3B71}"/>
          </ac:spMkLst>
        </pc:spChg>
        <pc:spChg chg="del">
          <ac:chgData name="Clement Mourgue" userId="09f6db0c-0a5f-4c79-943a-e3cbfd7d20b6" providerId="ADAL" clId="{964F96DD-EFF5-4EC1-96F7-15BEB7F5B59F}" dt="2023-01-01T18:16:25.520" v="1029" actId="478"/>
          <ac:spMkLst>
            <pc:docMk/>
            <pc:sldMk cId="586194819" sldId="271"/>
            <ac:spMk id="14" creationId="{69F8E76B-8E80-D9A1-F0FC-F012E5656A2F}"/>
          </ac:spMkLst>
        </pc:spChg>
        <pc:spChg chg="del">
          <ac:chgData name="Clement Mourgue" userId="09f6db0c-0a5f-4c79-943a-e3cbfd7d20b6" providerId="ADAL" clId="{964F96DD-EFF5-4EC1-96F7-15BEB7F5B59F}" dt="2023-01-01T18:16:26.009" v="1030" actId="478"/>
          <ac:spMkLst>
            <pc:docMk/>
            <pc:sldMk cId="586194819" sldId="271"/>
            <ac:spMk id="15" creationId="{A6BE07F2-0C7A-C67C-A4F7-C7A0D0E02451}"/>
          </ac:spMkLst>
        </pc:spChg>
        <pc:spChg chg="add mod">
          <ac:chgData name="Clement Mourgue" userId="09f6db0c-0a5f-4c79-943a-e3cbfd7d20b6" providerId="ADAL" clId="{964F96DD-EFF5-4EC1-96F7-15BEB7F5B59F}" dt="2023-01-01T18:21:21.812" v="1132" actId="164"/>
          <ac:spMkLst>
            <pc:docMk/>
            <pc:sldMk cId="586194819" sldId="271"/>
            <ac:spMk id="16" creationId="{9F67C59C-FE11-AACB-7685-76386A3644A2}"/>
          </ac:spMkLst>
        </pc:spChg>
        <pc:spChg chg="del">
          <ac:chgData name="Clement Mourgue" userId="09f6db0c-0a5f-4c79-943a-e3cbfd7d20b6" providerId="ADAL" clId="{964F96DD-EFF5-4EC1-96F7-15BEB7F5B59F}" dt="2023-01-01T18:16:21.174" v="1024" actId="478"/>
          <ac:spMkLst>
            <pc:docMk/>
            <pc:sldMk cId="586194819" sldId="271"/>
            <ac:spMk id="17" creationId="{E234E410-B7E6-22CF-373D-72D613637E81}"/>
          </ac:spMkLst>
        </pc:spChg>
        <pc:spChg chg="add mod">
          <ac:chgData name="Clement Mourgue" userId="09f6db0c-0a5f-4c79-943a-e3cbfd7d20b6" providerId="ADAL" clId="{964F96DD-EFF5-4EC1-96F7-15BEB7F5B59F}" dt="2023-01-01T18:21:21.812" v="1132" actId="164"/>
          <ac:spMkLst>
            <pc:docMk/>
            <pc:sldMk cId="586194819" sldId="271"/>
            <ac:spMk id="18" creationId="{6ABC5261-A847-7082-2FF0-8466AD9576C1}"/>
          </ac:spMkLst>
        </pc:spChg>
        <pc:spChg chg="add mod">
          <ac:chgData name="Clement Mourgue" userId="09f6db0c-0a5f-4c79-943a-e3cbfd7d20b6" providerId="ADAL" clId="{964F96DD-EFF5-4EC1-96F7-15BEB7F5B59F}" dt="2023-01-01T18:21:21.812" v="1132" actId="164"/>
          <ac:spMkLst>
            <pc:docMk/>
            <pc:sldMk cId="586194819" sldId="271"/>
            <ac:spMk id="19" creationId="{0C3978B4-324D-B341-71FA-47F20C6EDF83}"/>
          </ac:spMkLst>
        </pc:spChg>
        <pc:spChg chg="del">
          <ac:chgData name="Clement Mourgue" userId="09f6db0c-0a5f-4c79-943a-e3cbfd7d20b6" providerId="ADAL" clId="{964F96DD-EFF5-4EC1-96F7-15BEB7F5B59F}" dt="2023-01-01T18:16:21.881" v="1025" actId="478"/>
          <ac:spMkLst>
            <pc:docMk/>
            <pc:sldMk cId="586194819" sldId="271"/>
            <ac:spMk id="20" creationId="{F525394C-0E48-E1F7-365C-C2C283D87946}"/>
          </ac:spMkLst>
        </pc:spChg>
        <pc:spChg chg="del">
          <ac:chgData name="Clement Mourgue" userId="09f6db0c-0a5f-4c79-943a-e3cbfd7d20b6" providerId="ADAL" clId="{964F96DD-EFF5-4EC1-96F7-15BEB7F5B59F}" dt="2023-01-01T18:16:19.995" v="1023" actId="478"/>
          <ac:spMkLst>
            <pc:docMk/>
            <pc:sldMk cId="586194819" sldId="271"/>
            <ac:spMk id="21" creationId="{721138F2-0FBD-47AC-A02B-772E74991B66}"/>
          </ac:spMkLst>
        </pc:spChg>
        <pc:spChg chg="mod">
          <ac:chgData name="Clement Mourgue" userId="09f6db0c-0a5f-4c79-943a-e3cbfd7d20b6" providerId="ADAL" clId="{964F96DD-EFF5-4EC1-96F7-15BEB7F5B59F}" dt="2023-01-01T18:25:06.518" v="1236" actId="14861"/>
          <ac:spMkLst>
            <pc:docMk/>
            <pc:sldMk cId="586194819" sldId="271"/>
            <ac:spMk id="22" creationId="{7F207A10-9B49-DD9F-3F16-7299B66CD499}"/>
          </ac:spMkLst>
        </pc:spChg>
        <pc:spChg chg="add mod">
          <ac:chgData name="Clement Mourgue" userId="09f6db0c-0a5f-4c79-943a-e3cbfd7d20b6" providerId="ADAL" clId="{964F96DD-EFF5-4EC1-96F7-15BEB7F5B59F}" dt="2023-01-01T18:21:21.812" v="1132" actId="164"/>
          <ac:spMkLst>
            <pc:docMk/>
            <pc:sldMk cId="586194819" sldId="271"/>
            <ac:spMk id="23" creationId="{D0BB92FA-62D1-B4BE-8BC4-A169F0217B8C}"/>
          </ac:spMkLst>
        </pc:spChg>
        <pc:spChg chg="add mod">
          <ac:chgData name="Clement Mourgue" userId="09f6db0c-0a5f-4c79-943a-e3cbfd7d20b6" providerId="ADAL" clId="{964F96DD-EFF5-4EC1-96F7-15BEB7F5B59F}" dt="2023-01-01T18:21:21.812" v="1132" actId="164"/>
          <ac:spMkLst>
            <pc:docMk/>
            <pc:sldMk cId="586194819" sldId="271"/>
            <ac:spMk id="24" creationId="{A6553635-CE31-1138-28F6-8F81F73F32DA}"/>
          </ac:spMkLst>
        </pc:spChg>
        <pc:grpChg chg="add mod">
          <ac:chgData name="Clement Mourgue" userId="09f6db0c-0a5f-4c79-943a-e3cbfd7d20b6" providerId="ADAL" clId="{964F96DD-EFF5-4EC1-96F7-15BEB7F5B59F}" dt="2023-01-01T18:21:54.850" v="1141" actId="1076"/>
          <ac:grpSpMkLst>
            <pc:docMk/>
            <pc:sldMk cId="586194819" sldId="271"/>
            <ac:grpSpMk id="25" creationId="{6B7CA482-D7D7-E505-6044-EE7821A0E758}"/>
          </ac:grpSpMkLst>
        </pc:grpChg>
        <pc:picChg chg="del">
          <ac:chgData name="Clement Mourgue" userId="09f6db0c-0a5f-4c79-943a-e3cbfd7d20b6" providerId="ADAL" clId="{964F96DD-EFF5-4EC1-96F7-15BEB7F5B59F}" dt="2023-01-01T18:16:22.451" v="1026" actId="478"/>
          <ac:picMkLst>
            <pc:docMk/>
            <pc:sldMk cId="586194819" sldId="271"/>
            <ac:picMk id="5" creationId="{4A8B6D57-FF37-9A46-578E-D9AF08038AEE}"/>
          </ac:picMkLst>
        </pc:picChg>
        <pc:picChg chg="del">
          <ac:chgData name="Clement Mourgue" userId="09f6db0c-0a5f-4c79-943a-e3cbfd7d20b6" providerId="ADAL" clId="{964F96DD-EFF5-4EC1-96F7-15BEB7F5B59F}" dt="2023-01-01T18:16:26.511" v="1031" actId="478"/>
          <ac:picMkLst>
            <pc:docMk/>
            <pc:sldMk cId="586194819" sldId="271"/>
            <ac:picMk id="10" creationId="{174F1E61-DA69-E838-7E95-3EE00CCF9036}"/>
          </ac:picMkLst>
        </pc:picChg>
        <pc:cxnChg chg="del">
          <ac:chgData name="Clement Mourgue" userId="09f6db0c-0a5f-4c79-943a-e3cbfd7d20b6" providerId="ADAL" clId="{964F96DD-EFF5-4EC1-96F7-15BEB7F5B59F}" dt="2023-01-01T18:16:25.117" v="1028" actId="478"/>
          <ac:cxnSpMkLst>
            <pc:docMk/>
            <pc:sldMk cId="586194819" sldId="271"/>
            <ac:cxnSpMk id="12" creationId="{4AAF7092-8411-77D3-BE59-E8CFB6217600}"/>
          </ac:cxnSpMkLst>
        </pc:cxnChg>
      </pc:sldChg>
      <pc:sldChg chg="modSp add del mod ord">
        <pc:chgData name="Clement Mourgue" userId="09f6db0c-0a5f-4c79-943a-e3cbfd7d20b6" providerId="ADAL" clId="{964F96DD-EFF5-4EC1-96F7-15BEB7F5B59F}" dt="2023-01-02T20:38:08.279" v="1638" actId="47"/>
        <pc:sldMkLst>
          <pc:docMk/>
          <pc:sldMk cId="644552259" sldId="272"/>
        </pc:sldMkLst>
        <pc:spChg chg="mod">
          <ac:chgData name="Clement Mourgue" userId="09f6db0c-0a5f-4c79-943a-e3cbfd7d20b6" providerId="ADAL" clId="{964F96DD-EFF5-4EC1-96F7-15BEB7F5B59F}" dt="2023-01-02T19:55:32.178" v="1254" actId="20577"/>
          <ac:spMkLst>
            <pc:docMk/>
            <pc:sldMk cId="644552259" sldId="272"/>
            <ac:spMk id="4" creationId="{56BE9823-776D-2DDA-5125-064A8A72E5B9}"/>
          </ac:spMkLst>
        </pc:spChg>
      </pc:sldChg>
      <pc:sldChg chg="delSp modSp add del mod ord">
        <pc:chgData name="Clement Mourgue" userId="09f6db0c-0a5f-4c79-943a-e3cbfd7d20b6" providerId="ADAL" clId="{964F96DD-EFF5-4EC1-96F7-15BEB7F5B59F}" dt="2023-01-01T18:17:13.128" v="1044" actId="2696"/>
        <pc:sldMkLst>
          <pc:docMk/>
          <pc:sldMk cId="1573075567" sldId="272"/>
        </pc:sldMkLst>
        <pc:spChg chg="mod">
          <ac:chgData name="Clement Mourgue" userId="09f6db0c-0a5f-4c79-943a-e3cbfd7d20b6" providerId="ADAL" clId="{964F96DD-EFF5-4EC1-96F7-15BEB7F5B59F}" dt="2023-01-01T18:16:49.590" v="1037" actId="20577"/>
          <ac:spMkLst>
            <pc:docMk/>
            <pc:sldMk cId="1573075567" sldId="272"/>
            <ac:spMk id="3" creationId="{00000000-0000-0000-0000-000000000000}"/>
          </ac:spMkLst>
        </pc:spChg>
        <pc:spChg chg="del">
          <ac:chgData name="Clement Mourgue" userId="09f6db0c-0a5f-4c79-943a-e3cbfd7d20b6" providerId="ADAL" clId="{964F96DD-EFF5-4EC1-96F7-15BEB7F5B59F}" dt="2023-01-01T18:17:00.992" v="1043" actId="478"/>
          <ac:spMkLst>
            <pc:docMk/>
            <pc:sldMk cId="1573075567" sldId="272"/>
            <ac:spMk id="13" creationId="{873009CD-FFAA-622B-12EE-F6D5CCCF3B71}"/>
          </ac:spMkLst>
        </pc:spChg>
        <pc:spChg chg="del">
          <ac:chgData name="Clement Mourgue" userId="09f6db0c-0a5f-4c79-943a-e3cbfd7d20b6" providerId="ADAL" clId="{964F96DD-EFF5-4EC1-96F7-15BEB7F5B59F}" dt="2023-01-01T18:17:00.992" v="1043" actId="478"/>
          <ac:spMkLst>
            <pc:docMk/>
            <pc:sldMk cId="1573075567" sldId="272"/>
            <ac:spMk id="14" creationId="{69F8E76B-8E80-D9A1-F0FC-F012E5656A2F}"/>
          </ac:spMkLst>
        </pc:spChg>
        <pc:spChg chg="del">
          <ac:chgData name="Clement Mourgue" userId="09f6db0c-0a5f-4c79-943a-e3cbfd7d20b6" providerId="ADAL" clId="{964F96DD-EFF5-4EC1-96F7-15BEB7F5B59F}" dt="2023-01-01T18:17:00.992" v="1043" actId="478"/>
          <ac:spMkLst>
            <pc:docMk/>
            <pc:sldMk cId="1573075567" sldId="272"/>
            <ac:spMk id="15" creationId="{A6BE07F2-0C7A-C67C-A4F7-C7A0D0E02451}"/>
          </ac:spMkLst>
        </pc:spChg>
        <pc:spChg chg="del">
          <ac:chgData name="Clement Mourgue" userId="09f6db0c-0a5f-4c79-943a-e3cbfd7d20b6" providerId="ADAL" clId="{964F96DD-EFF5-4EC1-96F7-15BEB7F5B59F}" dt="2023-01-01T18:16:55.966" v="1039" actId="478"/>
          <ac:spMkLst>
            <pc:docMk/>
            <pc:sldMk cId="1573075567" sldId="272"/>
            <ac:spMk id="17" creationId="{E234E410-B7E6-22CF-373D-72D613637E81}"/>
          </ac:spMkLst>
        </pc:spChg>
        <pc:spChg chg="del">
          <ac:chgData name="Clement Mourgue" userId="09f6db0c-0a5f-4c79-943a-e3cbfd7d20b6" providerId="ADAL" clId="{964F96DD-EFF5-4EC1-96F7-15BEB7F5B59F}" dt="2023-01-01T18:16:56.646" v="1040" actId="478"/>
          <ac:spMkLst>
            <pc:docMk/>
            <pc:sldMk cId="1573075567" sldId="272"/>
            <ac:spMk id="20" creationId="{F525394C-0E48-E1F7-365C-C2C283D87946}"/>
          </ac:spMkLst>
        </pc:spChg>
        <pc:spChg chg="del">
          <ac:chgData name="Clement Mourgue" userId="09f6db0c-0a5f-4c79-943a-e3cbfd7d20b6" providerId="ADAL" clId="{964F96DD-EFF5-4EC1-96F7-15BEB7F5B59F}" dt="2023-01-01T18:16:54.939" v="1038" actId="478"/>
          <ac:spMkLst>
            <pc:docMk/>
            <pc:sldMk cId="1573075567" sldId="272"/>
            <ac:spMk id="22" creationId="{7F207A10-9B49-DD9F-3F16-7299B66CD499}"/>
          </ac:spMkLst>
        </pc:spChg>
        <pc:picChg chg="del">
          <ac:chgData name="Clement Mourgue" userId="09f6db0c-0a5f-4c79-943a-e3cbfd7d20b6" providerId="ADAL" clId="{964F96DD-EFF5-4EC1-96F7-15BEB7F5B59F}" dt="2023-01-01T18:16:57.573" v="1041" actId="478"/>
          <ac:picMkLst>
            <pc:docMk/>
            <pc:sldMk cId="1573075567" sldId="272"/>
            <ac:picMk id="5" creationId="{4A8B6D57-FF37-9A46-578E-D9AF08038AEE}"/>
          </ac:picMkLst>
        </pc:picChg>
        <pc:picChg chg="del">
          <ac:chgData name="Clement Mourgue" userId="09f6db0c-0a5f-4c79-943a-e3cbfd7d20b6" providerId="ADAL" clId="{964F96DD-EFF5-4EC1-96F7-15BEB7F5B59F}" dt="2023-01-01T18:17:00.992" v="1043" actId="478"/>
          <ac:picMkLst>
            <pc:docMk/>
            <pc:sldMk cId="1573075567" sldId="272"/>
            <ac:picMk id="10" creationId="{174F1E61-DA69-E838-7E95-3EE00CCF9036}"/>
          </ac:picMkLst>
        </pc:picChg>
        <pc:cxnChg chg="del">
          <ac:chgData name="Clement Mourgue" userId="09f6db0c-0a5f-4c79-943a-e3cbfd7d20b6" providerId="ADAL" clId="{964F96DD-EFF5-4EC1-96F7-15BEB7F5B59F}" dt="2023-01-01T18:16:58.615" v="1042" actId="478"/>
          <ac:cxnSpMkLst>
            <pc:docMk/>
            <pc:sldMk cId="1573075567" sldId="272"/>
            <ac:cxnSpMk id="12" creationId="{4AAF7092-8411-77D3-BE59-E8CFB6217600}"/>
          </ac:cxnSpMkLst>
        </pc:cxnChg>
      </pc:sldChg>
      <pc:sldChg chg="addSp delSp modSp add mod">
        <pc:chgData name="Clement Mourgue" userId="09f6db0c-0a5f-4c79-943a-e3cbfd7d20b6" providerId="ADAL" clId="{964F96DD-EFF5-4EC1-96F7-15BEB7F5B59F}" dt="2023-01-02T20:12:11.402" v="1420" actId="1076"/>
        <pc:sldMkLst>
          <pc:docMk/>
          <pc:sldMk cId="2644119751" sldId="273"/>
        </pc:sldMkLst>
        <pc:spChg chg="mod ord">
          <ac:chgData name="Clement Mourgue" userId="09f6db0c-0a5f-4c79-943a-e3cbfd7d20b6" providerId="ADAL" clId="{964F96DD-EFF5-4EC1-96F7-15BEB7F5B59F}" dt="2023-01-01T18:25:54.064" v="1245" actId="166"/>
          <ac:spMkLst>
            <pc:docMk/>
            <pc:sldMk cId="2644119751" sldId="273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19:55:37.817" v="1255" actId="20577"/>
          <ac:spMkLst>
            <pc:docMk/>
            <pc:sldMk cId="2644119751" sldId="273"/>
            <ac:spMk id="4" creationId="{56BE9823-776D-2DDA-5125-064A8A72E5B9}"/>
          </ac:spMkLst>
        </pc:spChg>
        <pc:spChg chg="add mod">
          <ac:chgData name="Clement Mourgue" userId="09f6db0c-0a5f-4c79-943a-e3cbfd7d20b6" providerId="ADAL" clId="{964F96DD-EFF5-4EC1-96F7-15BEB7F5B59F}" dt="2023-01-02T20:10:09.115" v="1397" actId="1035"/>
          <ac:spMkLst>
            <pc:docMk/>
            <pc:sldMk cId="2644119751" sldId="273"/>
            <ac:spMk id="9" creationId="{F52253F6-92F0-0857-65DE-08DFAF62AF8A}"/>
          </ac:spMkLst>
        </pc:spChg>
        <pc:spChg chg="add mod">
          <ac:chgData name="Clement Mourgue" userId="09f6db0c-0a5f-4c79-943a-e3cbfd7d20b6" providerId="ADAL" clId="{964F96DD-EFF5-4EC1-96F7-15BEB7F5B59F}" dt="2023-01-02T20:10:09.115" v="1397" actId="1035"/>
          <ac:spMkLst>
            <pc:docMk/>
            <pc:sldMk cId="2644119751" sldId="273"/>
            <ac:spMk id="10" creationId="{FC5A64F5-37B3-5B1D-DC87-805C958C8F78}"/>
          </ac:spMkLst>
        </pc:spChg>
        <pc:spChg chg="add mod">
          <ac:chgData name="Clement Mourgue" userId="09f6db0c-0a5f-4c79-943a-e3cbfd7d20b6" providerId="ADAL" clId="{964F96DD-EFF5-4EC1-96F7-15BEB7F5B59F}" dt="2023-01-02T20:10:09.115" v="1397" actId="1035"/>
          <ac:spMkLst>
            <pc:docMk/>
            <pc:sldMk cId="2644119751" sldId="273"/>
            <ac:spMk id="11" creationId="{2F54A7BE-A9D0-D139-B329-7DD0F4E9EFC2}"/>
          </ac:spMkLst>
        </pc:spChg>
        <pc:spChg chg="mod">
          <ac:chgData name="Clement Mourgue" userId="09f6db0c-0a5f-4c79-943a-e3cbfd7d20b6" providerId="ADAL" clId="{964F96DD-EFF5-4EC1-96F7-15BEB7F5B59F}" dt="2023-01-01T18:24:12.265" v="1174"/>
          <ac:spMkLst>
            <pc:docMk/>
            <pc:sldMk cId="2644119751" sldId="273"/>
            <ac:spMk id="13" creationId="{9C9E475C-9550-2BFF-40B8-970D1A8A6470}"/>
          </ac:spMkLst>
        </pc:spChg>
        <pc:spChg chg="mod">
          <ac:chgData name="Clement Mourgue" userId="09f6db0c-0a5f-4c79-943a-e3cbfd7d20b6" providerId="ADAL" clId="{964F96DD-EFF5-4EC1-96F7-15BEB7F5B59F}" dt="2023-01-01T18:24:12.265" v="1174"/>
          <ac:spMkLst>
            <pc:docMk/>
            <pc:sldMk cId="2644119751" sldId="273"/>
            <ac:spMk id="14" creationId="{66B35152-B61A-DB68-9951-CCBE5C9E1A91}"/>
          </ac:spMkLst>
        </pc:spChg>
        <pc:spChg chg="mod">
          <ac:chgData name="Clement Mourgue" userId="09f6db0c-0a5f-4c79-943a-e3cbfd7d20b6" providerId="ADAL" clId="{964F96DD-EFF5-4EC1-96F7-15BEB7F5B59F}" dt="2023-01-01T18:24:12.265" v="1174"/>
          <ac:spMkLst>
            <pc:docMk/>
            <pc:sldMk cId="2644119751" sldId="273"/>
            <ac:spMk id="15" creationId="{06B81597-5067-7CA9-B783-C9BF436E8A29}"/>
          </ac:spMkLst>
        </pc:spChg>
        <pc:spChg chg="mod">
          <ac:chgData name="Clement Mourgue" userId="09f6db0c-0a5f-4c79-943a-e3cbfd7d20b6" providerId="ADAL" clId="{964F96DD-EFF5-4EC1-96F7-15BEB7F5B59F}" dt="2023-01-01T18:24:12.265" v="1174"/>
          <ac:spMkLst>
            <pc:docMk/>
            <pc:sldMk cId="2644119751" sldId="273"/>
            <ac:spMk id="16" creationId="{4D3807F7-EB99-1791-5B06-0C5518B40E9A}"/>
          </ac:spMkLst>
        </pc:spChg>
        <pc:spChg chg="del">
          <ac:chgData name="Clement Mourgue" userId="09f6db0c-0a5f-4c79-943a-e3cbfd7d20b6" providerId="ADAL" clId="{964F96DD-EFF5-4EC1-96F7-15BEB7F5B59F}" dt="2023-01-01T18:23:12.550" v="1157" actId="478"/>
          <ac:spMkLst>
            <pc:docMk/>
            <pc:sldMk cId="2644119751" sldId="273"/>
            <ac:spMk id="17" creationId="{E234E410-B7E6-22CF-373D-72D613637E81}"/>
          </ac:spMkLst>
        </pc:spChg>
        <pc:spChg chg="mod">
          <ac:chgData name="Clement Mourgue" userId="09f6db0c-0a5f-4c79-943a-e3cbfd7d20b6" providerId="ADAL" clId="{964F96DD-EFF5-4EC1-96F7-15BEB7F5B59F}" dt="2023-01-01T18:24:12.265" v="1174"/>
          <ac:spMkLst>
            <pc:docMk/>
            <pc:sldMk cId="2644119751" sldId="273"/>
            <ac:spMk id="18" creationId="{FA96233F-FA4C-34F9-B518-371932CDECB8}"/>
          </ac:spMkLst>
        </pc:spChg>
        <pc:spChg chg="add mod ord">
          <ac:chgData name="Clement Mourgue" userId="09f6db0c-0a5f-4c79-943a-e3cbfd7d20b6" providerId="ADAL" clId="{964F96DD-EFF5-4EC1-96F7-15BEB7F5B59F}" dt="2023-01-01T18:25:49.201" v="1244" actId="167"/>
          <ac:spMkLst>
            <pc:docMk/>
            <pc:sldMk cId="2644119751" sldId="273"/>
            <ac:spMk id="19" creationId="{FC4CDAF4-D2A7-020D-1A3A-EA7D3B6A5F75}"/>
          </ac:spMkLst>
        </pc:spChg>
        <pc:spChg chg="del">
          <ac:chgData name="Clement Mourgue" userId="09f6db0c-0a5f-4c79-943a-e3cbfd7d20b6" providerId="ADAL" clId="{964F96DD-EFF5-4EC1-96F7-15BEB7F5B59F}" dt="2023-01-01T18:23:13.051" v="1158" actId="478"/>
          <ac:spMkLst>
            <pc:docMk/>
            <pc:sldMk cId="2644119751" sldId="273"/>
            <ac:spMk id="20" creationId="{F525394C-0E48-E1F7-365C-C2C283D87946}"/>
          </ac:spMkLst>
        </pc:spChg>
        <pc:spChg chg="del">
          <ac:chgData name="Clement Mourgue" userId="09f6db0c-0a5f-4c79-943a-e3cbfd7d20b6" providerId="ADAL" clId="{964F96DD-EFF5-4EC1-96F7-15BEB7F5B59F}" dt="2023-01-01T18:23:11.800" v="1156" actId="478"/>
          <ac:spMkLst>
            <pc:docMk/>
            <pc:sldMk cId="2644119751" sldId="273"/>
            <ac:spMk id="21" creationId="{721138F2-0FBD-47AC-A02B-772E74991B66}"/>
          </ac:spMkLst>
        </pc:spChg>
        <pc:spChg chg="mod">
          <ac:chgData name="Clement Mourgue" userId="09f6db0c-0a5f-4c79-943a-e3cbfd7d20b6" providerId="ADAL" clId="{964F96DD-EFF5-4EC1-96F7-15BEB7F5B59F}" dt="2023-01-01T18:23:09.643" v="1155" actId="14861"/>
          <ac:spMkLst>
            <pc:docMk/>
            <pc:sldMk cId="2644119751" sldId="273"/>
            <ac:spMk id="22" creationId="{7F207A10-9B49-DD9F-3F16-7299B66CD499}"/>
          </ac:spMkLst>
        </pc:spChg>
        <pc:spChg chg="add mod">
          <ac:chgData name="Clement Mourgue" userId="09f6db0c-0a5f-4c79-943a-e3cbfd7d20b6" providerId="ADAL" clId="{964F96DD-EFF5-4EC1-96F7-15BEB7F5B59F}" dt="2023-01-02T20:10:34.303" v="1398" actId="1076"/>
          <ac:spMkLst>
            <pc:docMk/>
            <pc:sldMk cId="2644119751" sldId="273"/>
            <ac:spMk id="23" creationId="{3F2B60CF-03A4-B136-31BB-E19C994A53AF}"/>
          </ac:spMkLst>
        </pc:spChg>
        <pc:spChg chg="add mod">
          <ac:chgData name="Clement Mourgue" userId="09f6db0c-0a5f-4c79-943a-e3cbfd7d20b6" providerId="ADAL" clId="{964F96DD-EFF5-4EC1-96F7-15BEB7F5B59F}" dt="2023-01-02T20:10:39.051" v="1399" actId="1076"/>
          <ac:spMkLst>
            <pc:docMk/>
            <pc:sldMk cId="2644119751" sldId="273"/>
            <ac:spMk id="24" creationId="{F4B143E6-880A-482F-EB2F-B17F6F9E5BC6}"/>
          </ac:spMkLst>
        </pc:spChg>
        <pc:spChg chg="add mod">
          <ac:chgData name="Clement Mourgue" userId="09f6db0c-0a5f-4c79-943a-e3cbfd7d20b6" providerId="ADAL" clId="{964F96DD-EFF5-4EC1-96F7-15BEB7F5B59F}" dt="2023-01-02T20:11:34.300" v="1410" actId="14100"/>
          <ac:spMkLst>
            <pc:docMk/>
            <pc:sldMk cId="2644119751" sldId="273"/>
            <ac:spMk id="27" creationId="{3DB9A863-37D7-C71E-0579-77F42643E756}"/>
          </ac:spMkLst>
        </pc:spChg>
        <pc:grpChg chg="add del mod">
          <ac:chgData name="Clement Mourgue" userId="09f6db0c-0a5f-4c79-943a-e3cbfd7d20b6" providerId="ADAL" clId="{964F96DD-EFF5-4EC1-96F7-15BEB7F5B59F}" dt="2023-01-01T18:24:21.252" v="1179"/>
          <ac:grpSpMkLst>
            <pc:docMk/>
            <pc:sldMk cId="2644119751" sldId="273"/>
            <ac:grpSpMk id="12" creationId="{8F2C32AB-0BFD-9A74-2370-B11C18B7C681}"/>
          </ac:grpSpMkLst>
        </pc:grpChg>
        <pc:picChg chg="add mod">
          <ac:chgData name="Clement Mourgue" userId="09f6db0c-0a5f-4c79-943a-e3cbfd7d20b6" providerId="ADAL" clId="{964F96DD-EFF5-4EC1-96F7-15BEB7F5B59F}" dt="2023-01-02T20:10:09.115" v="1397" actId="1035"/>
          <ac:picMkLst>
            <pc:docMk/>
            <pc:sldMk cId="2644119751" sldId="273"/>
            <ac:picMk id="5" creationId="{A0E9E37D-4672-5428-022B-B78D6CEE6145}"/>
          </ac:picMkLst>
        </pc:picChg>
        <pc:picChg chg="add mod">
          <ac:chgData name="Clement Mourgue" userId="09f6db0c-0a5f-4c79-943a-e3cbfd7d20b6" providerId="ADAL" clId="{964F96DD-EFF5-4EC1-96F7-15BEB7F5B59F}" dt="2023-01-02T20:10:09.115" v="1397" actId="1035"/>
          <ac:picMkLst>
            <pc:docMk/>
            <pc:sldMk cId="2644119751" sldId="273"/>
            <ac:picMk id="6" creationId="{4690C466-2875-8571-73E9-EA6EC89D14AB}"/>
          </ac:picMkLst>
        </pc:picChg>
        <pc:picChg chg="add mod">
          <ac:chgData name="Clement Mourgue" userId="09f6db0c-0a5f-4c79-943a-e3cbfd7d20b6" providerId="ADAL" clId="{964F96DD-EFF5-4EC1-96F7-15BEB7F5B59F}" dt="2023-01-02T20:11:10.832" v="1404" actId="1076"/>
          <ac:picMkLst>
            <pc:docMk/>
            <pc:sldMk cId="2644119751" sldId="273"/>
            <ac:picMk id="26" creationId="{667A6A97-461D-C670-2B5E-C5B6ACF72795}"/>
          </ac:picMkLst>
        </pc:picChg>
        <pc:picChg chg="add mod modCrop">
          <ac:chgData name="Clement Mourgue" userId="09f6db0c-0a5f-4c79-943a-e3cbfd7d20b6" providerId="ADAL" clId="{964F96DD-EFF5-4EC1-96F7-15BEB7F5B59F}" dt="2023-01-02T20:12:11.402" v="1420" actId="1076"/>
          <ac:picMkLst>
            <pc:docMk/>
            <pc:sldMk cId="2644119751" sldId="273"/>
            <ac:picMk id="29" creationId="{3BC065C3-3880-8646-74D0-F5042F78C6A4}"/>
          </ac:picMkLst>
        </pc:picChg>
        <pc:cxnChg chg="add mod">
          <ac:chgData name="Clement Mourgue" userId="09f6db0c-0a5f-4c79-943a-e3cbfd7d20b6" providerId="ADAL" clId="{964F96DD-EFF5-4EC1-96F7-15BEB7F5B59F}" dt="2023-01-02T20:10:09.115" v="1397" actId="1035"/>
          <ac:cxnSpMkLst>
            <pc:docMk/>
            <pc:sldMk cId="2644119751" sldId="273"/>
            <ac:cxnSpMk id="8" creationId="{3C793DBD-C9B3-C4DE-3209-EE1E561126E7}"/>
          </ac:cxnSpMkLst>
        </pc:cxnChg>
      </pc:sldChg>
      <pc:sldChg chg="addSp modSp add mod">
        <pc:chgData name="Clement Mourgue" userId="09f6db0c-0a5f-4c79-943a-e3cbfd7d20b6" providerId="ADAL" clId="{964F96DD-EFF5-4EC1-96F7-15BEB7F5B59F}" dt="2023-01-02T20:41:31.650" v="1796" actId="166"/>
        <pc:sldMkLst>
          <pc:docMk/>
          <pc:sldMk cId="3748707043" sldId="274"/>
        </pc:sldMkLst>
        <pc:spChg chg="mod">
          <ac:chgData name="Clement Mourgue" userId="09f6db0c-0a5f-4c79-943a-e3cbfd7d20b6" providerId="ADAL" clId="{964F96DD-EFF5-4EC1-96F7-15BEB7F5B59F}" dt="2023-01-02T20:38:35.804" v="1652" actId="20577"/>
          <ac:spMkLst>
            <pc:docMk/>
            <pc:sldMk cId="3748707043" sldId="274"/>
            <ac:spMk id="3" creationId="{00000000-0000-0000-0000-000000000000}"/>
          </ac:spMkLst>
        </pc:spChg>
        <pc:spChg chg="mod">
          <ac:chgData name="Clement Mourgue" userId="09f6db0c-0a5f-4c79-943a-e3cbfd7d20b6" providerId="ADAL" clId="{964F96DD-EFF5-4EC1-96F7-15BEB7F5B59F}" dt="2023-01-02T20:38:24.679" v="1640" actId="20577"/>
          <ac:spMkLst>
            <pc:docMk/>
            <pc:sldMk cId="3748707043" sldId="274"/>
            <ac:spMk id="4" creationId="{56BE9823-776D-2DDA-5125-064A8A72E5B9}"/>
          </ac:spMkLst>
        </pc:spChg>
        <pc:spChg chg="add mod">
          <ac:chgData name="Clement Mourgue" userId="09f6db0c-0a5f-4c79-943a-e3cbfd7d20b6" providerId="ADAL" clId="{964F96DD-EFF5-4EC1-96F7-15BEB7F5B59F}" dt="2023-01-02T20:40:46.526" v="1787" actId="14100"/>
          <ac:spMkLst>
            <pc:docMk/>
            <pc:sldMk cId="3748707043" sldId="274"/>
            <ac:spMk id="5" creationId="{24F6BB9E-54D6-E803-05BE-555470744855}"/>
          </ac:spMkLst>
        </pc:spChg>
        <pc:spChg chg="add mod">
          <ac:chgData name="Clement Mourgue" userId="09f6db0c-0a5f-4c79-943a-e3cbfd7d20b6" providerId="ADAL" clId="{964F96DD-EFF5-4EC1-96F7-15BEB7F5B59F}" dt="2023-01-02T20:40:55.346" v="1791" actId="1076"/>
          <ac:spMkLst>
            <pc:docMk/>
            <pc:sldMk cId="3748707043" sldId="274"/>
            <ac:spMk id="10" creationId="{8A7143A8-A9C9-367E-11ED-CDE2AAFC5492}"/>
          </ac:spMkLst>
        </pc:spChg>
        <pc:spChg chg="mod">
          <ac:chgData name="Clement Mourgue" userId="09f6db0c-0a5f-4c79-943a-e3cbfd7d20b6" providerId="ADAL" clId="{964F96DD-EFF5-4EC1-96F7-15BEB7F5B59F}" dt="2023-01-02T20:38:43.967" v="1653" actId="14100"/>
          <ac:spMkLst>
            <pc:docMk/>
            <pc:sldMk cId="3748707043" sldId="274"/>
            <ac:spMk id="22" creationId="{7F207A10-9B49-DD9F-3F16-7299B66CD499}"/>
          </ac:spMkLst>
        </pc:spChg>
        <pc:spChg chg="mod ord">
          <ac:chgData name="Clement Mourgue" userId="09f6db0c-0a5f-4c79-943a-e3cbfd7d20b6" providerId="ADAL" clId="{964F96DD-EFF5-4EC1-96F7-15BEB7F5B59F}" dt="2023-01-02T20:41:31.650" v="1796" actId="166"/>
          <ac:spMkLst>
            <pc:docMk/>
            <pc:sldMk cId="3748707043" sldId="274"/>
            <ac:spMk id="24" creationId="{31C03EEE-EBD7-A545-144F-57557E14BF63}"/>
          </ac:spMkLst>
        </pc:spChg>
        <pc:spChg chg="mod">
          <ac:chgData name="Clement Mourgue" userId="09f6db0c-0a5f-4c79-943a-e3cbfd7d20b6" providerId="ADAL" clId="{964F96DD-EFF5-4EC1-96F7-15BEB7F5B59F}" dt="2023-01-02T20:40:23.678" v="1781" actId="14100"/>
          <ac:spMkLst>
            <pc:docMk/>
            <pc:sldMk cId="3748707043" sldId="274"/>
            <ac:spMk id="26" creationId="{EEFF3CB1-DDCD-67ED-3BB7-BCECF0F92A3A}"/>
          </ac:spMkLst>
        </pc:spChg>
        <pc:spChg chg="mod">
          <ac:chgData name="Clement Mourgue" userId="09f6db0c-0a5f-4c79-943a-e3cbfd7d20b6" providerId="ADAL" clId="{964F96DD-EFF5-4EC1-96F7-15BEB7F5B59F}" dt="2023-01-02T20:40:27.583" v="1782" actId="14100"/>
          <ac:spMkLst>
            <pc:docMk/>
            <pc:sldMk cId="3748707043" sldId="274"/>
            <ac:spMk id="27" creationId="{04C6A2D2-855C-B12E-C6EA-7317950A5ED8}"/>
          </ac:spMkLst>
        </pc:spChg>
        <pc:spChg chg="mod">
          <ac:chgData name="Clement Mourgue" userId="09f6db0c-0a5f-4c79-943a-e3cbfd7d20b6" providerId="ADAL" clId="{964F96DD-EFF5-4EC1-96F7-15BEB7F5B59F}" dt="2023-01-02T20:41:29.176" v="1795" actId="14100"/>
          <ac:spMkLst>
            <pc:docMk/>
            <pc:sldMk cId="3748707043" sldId="274"/>
            <ac:spMk id="28" creationId="{9C92FC46-4A46-1BCE-DE34-92EBFB8A56A9}"/>
          </ac:spMkLst>
        </pc:spChg>
      </pc:sldChg>
      <pc:sldChg chg="addSp delSp modSp add mod">
        <pc:chgData name="Clement Mourgue" userId="09f6db0c-0a5f-4c79-943a-e3cbfd7d20b6" providerId="ADAL" clId="{964F96DD-EFF5-4EC1-96F7-15BEB7F5B59F}" dt="2023-01-02T20:58:55.832" v="1947" actId="1076"/>
        <pc:sldMkLst>
          <pc:docMk/>
          <pc:sldMk cId="272266292" sldId="275"/>
        </pc:sldMkLst>
        <pc:spChg chg="mod ord">
          <ac:chgData name="Clement Mourgue" userId="09f6db0c-0a5f-4c79-943a-e3cbfd7d20b6" providerId="ADAL" clId="{964F96DD-EFF5-4EC1-96F7-15BEB7F5B59F}" dt="2023-01-02T20:51:35.385" v="1878" actId="166"/>
          <ac:spMkLst>
            <pc:docMk/>
            <pc:sldMk cId="272266292" sldId="275"/>
            <ac:spMk id="2" creationId="{00000000-0000-0000-0000-000000000000}"/>
          </ac:spMkLst>
        </pc:spChg>
        <pc:spChg chg="del mod">
          <ac:chgData name="Clement Mourgue" userId="09f6db0c-0a5f-4c79-943a-e3cbfd7d20b6" providerId="ADAL" clId="{964F96DD-EFF5-4EC1-96F7-15BEB7F5B59F}" dt="2023-01-02T20:53:07.065" v="1908" actId="478"/>
          <ac:spMkLst>
            <pc:docMk/>
            <pc:sldMk cId="272266292" sldId="275"/>
            <ac:spMk id="3" creationId="{C8A5E9D2-6BA1-B929-1A64-7AB600469307}"/>
          </ac:spMkLst>
        </pc:spChg>
        <pc:spChg chg="del">
          <ac:chgData name="Clement Mourgue" userId="09f6db0c-0a5f-4c79-943a-e3cbfd7d20b6" providerId="ADAL" clId="{964F96DD-EFF5-4EC1-96F7-15BEB7F5B59F}" dt="2023-01-02T20:50:37.828" v="1867" actId="478"/>
          <ac:spMkLst>
            <pc:docMk/>
            <pc:sldMk cId="272266292" sldId="275"/>
            <ac:spMk id="4" creationId="{FC34B694-C4EB-2B80-E135-2422CEF6D2C0}"/>
          </ac:spMkLst>
        </pc:spChg>
        <pc:spChg chg="mod ord">
          <ac:chgData name="Clement Mourgue" userId="09f6db0c-0a5f-4c79-943a-e3cbfd7d20b6" providerId="ADAL" clId="{964F96DD-EFF5-4EC1-96F7-15BEB7F5B59F}" dt="2023-01-02T20:51:27.312" v="1877" actId="14861"/>
          <ac:spMkLst>
            <pc:docMk/>
            <pc:sldMk cId="272266292" sldId="275"/>
            <ac:spMk id="7" creationId="{00000000-0000-0000-0000-000000000000}"/>
          </ac:spMkLst>
        </pc:spChg>
        <pc:spChg chg="add mod">
          <ac:chgData name="Clement Mourgue" userId="09f6db0c-0a5f-4c79-943a-e3cbfd7d20b6" providerId="ADAL" clId="{964F96DD-EFF5-4EC1-96F7-15BEB7F5B59F}" dt="2023-01-02T20:50:11.582" v="1851" actId="14100"/>
          <ac:spMkLst>
            <pc:docMk/>
            <pc:sldMk cId="272266292" sldId="275"/>
            <ac:spMk id="25" creationId="{29F39989-C9AE-D050-6EFD-3AD791EDAFED}"/>
          </ac:spMkLst>
        </pc:spChg>
        <pc:spChg chg="add mod">
          <ac:chgData name="Clement Mourgue" userId="09f6db0c-0a5f-4c79-943a-e3cbfd7d20b6" providerId="ADAL" clId="{964F96DD-EFF5-4EC1-96F7-15BEB7F5B59F}" dt="2023-01-02T20:52:50.443" v="1905" actId="1076"/>
          <ac:spMkLst>
            <pc:docMk/>
            <pc:sldMk cId="272266292" sldId="275"/>
            <ac:spMk id="28" creationId="{5659AF38-5FFA-5DE7-87A0-AA86A1B9F06A}"/>
          </ac:spMkLst>
        </pc:spChg>
        <pc:picChg chg="del">
          <ac:chgData name="Clement Mourgue" userId="09f6db0c-0a5f-4c79-943a-e3cbfd7d20b6" providerId="ADAL" clId="{964F96DD-EFF5-4EC1-96F7-15BEB7F5B59F}" dt="2023-01-02T20:50:38.490" v="1868" actId="478"/>
          <ac:picMkLst>
            <pc:docMk/>
            <pc:sldMk cId="272266292" sldId="275"/>
            <ac:picMk id="5" creationId="{15ADBBCF-1460-71E4-C18E-63B339D90DF6}"/>
          </ac:picMkLst>
        </pc:picChg>
        <pc:picChg chg="add del mod">
          <ac:chgData name="Clement Mourgue" userId="09f6db0c-0a5f-4c79-943a-e3cbfd7d20b6" providerId="ADAL" clId="{964F96DD-EFF5-4EC1-96F7-15BEB7F5B59F}" dt="2023-01-02T20:50:36.291" v="1866" actId="478"/>
          <ac:picMkLst>
            <pc:docMk/>
            <pc:sldMk cId="272266292" sldId="275"/>
            <ac:picMk id="8" creationId="{DED911E7-CC2F-921A-33BA-CA2171E99A45}"/>
          </ac:picMkLst>
        </pc:picChg>
        <pc:picChg chg="add del mod">
          <ac:chgData name="Clement Mourgue" userId="09f6db0c-0a5f-4c79-943a-e3cbfd7d20b6" providerId="ADAL" clId="{964F96DD-EFF5-4EC1-96F7-15BEB7F5B59F}" dt="2023-01-02T20:50:35.117" v="1865" actId="478"/>
          <ac:picMkLst>
            <pc:docMk/>
            <pc:sldMk cId="272266292" sldId="275"/>
            <ac:picMk id="10" creationId="{631E51D0-EB8D-26D7-1C2A-9156A3570809}"/>
          </ac:picMkLst>
        </pc:picChg>
        <pc:picChg chg="add del mod">
          <ac:chgData name="Clement Mourgue" userId="09f6db0c-0a5f-4c79-943a-e3cbfd7d20b6" providerId="ADAL" clId="{964F96DD-EFF5-4EC1-96F7-15BEB7F5B59F}" dt="2023-01-02T20:50:34.250" v="1864" actId="478"/>
          <ac:picMkLst>
            <pc:docMk/>
            <pc:sldMk cId="272266292" sldId="275"/>
            <ac:picMk id="12" creationId="{A1E50D38-C820-87DB-F7A0-9B0E993DF5D9}"/>
          </ac:picMkLst>
        </pc:picChg>
        <pc:picChg chg="add del mod">
          <ac:chgData name="Clement Mourgue" userId="09f6db0c-0a5f-4c79-943a-e3cbfd7d20b6" providerId="ADAL" clId="{964F96DD-EFF5-4EC1-96F7-15BEB7F5B59F}" dt="2023-01-02T20:50:33.560" v="1863" actId="478"/>
          <ac:picMkLst>
            <pc:docMk/>
            <pc:sldMk cId="272266292" sldId="275"/>
            <ac:picMk id="14" creationId="{6256C2D0-47E5-7EAC-774E-18E646579D06}"/>
          </ac:picMkLst>
        </pc:picChg>
        <pc:picChg chg="add del mod">
          <ac:chgData name="Clement Mourgue" userId="09f6db0c-0a5f-4c79-943a-e3cbfd7d20b6" providerId="ADAL" clId="{964F96DD-EFF5-4EC1-96F7-15BEB7F5B59F}" dt="2023-01-02T20:50:33.261" v="1862" actId="478"/>
          <ac:picMkLst>
            <pc:docMk/>
            <pc:sldMk cId="272266292" sldId="275"/>
            <ac:picMk id="16" creationId="{99B8A7A8-4E61-67F5-1E30-207953B18988}"/>
          </ac:picMkLst>
        </pc:picChg>
        <pc:picChg chg="add del mod">
          <ac:chgData name="Clement Mourgue" userId="09f6db0c-0a5f-4c79-943a-e3cbfd7d20b6" providerId="ADAL" clId="{964F96DD-EFF5-4EC1-96F7-15BEB7F5B59F}" dt="2023-01-02T20:50:27.895" v="1858" actId="478"/>
          <ac:picMkLst>
            <pc:docMk/>
            <pc:sldMk cId="272266292" sldId="275"/>
            <ac:picMk id="18" creationId="{9A4778B0-461A-98CA-2453-4EA758B95F8B}"/>
          </ac:picMkLst>
        </pc:picChg>
        <pc:picChg chg="add del mod">
          <ac:chgData name="Clement Mourgue" userId="09f6db0c-0a5f-4c79-943a-e3cbfd7d20b6" providerId="ADAL" clId="{964F96DD-EFF5-4EC1-96F7-15BEB7F5B59F}" dt="2023-01-02T20:50:32.669" v="1861" actId="478"/>
          <ac:picMkLst>
            <pc:docMk/>
            <pc:sldMk cId="272266292" sldId="275"/>
            <ac:picMk id="20" creationId="{F81E487B-4426-0F4E-FD6E-4F9EFFA226A6}"/>
          </ac:picMkLst>
        </pc:picChg>
        <pc:picChg chg="add del mod">
          <ac:chgData name="Clement Mourgue" userId="09f6db0c-0a5f-4c79-943a-e3cbfd7d20b6" providerId="ADAL" clId="{964F96DD-EFF5-4EC1-96F7-15BEB7F5B59F}" dt="2023-01-02T20:50:32.155" v="1860" actId="478"/>
          <ac:picMkLst>
            <pc:docMk/>
            <pc:sldMk cId="272266292" sldId="275"/>
            <ac:picMk id="22" creationId="{D0B9F026-644E-9946-5D9C-93E5AB2532F0}"/>
          </ac:picMkLst>
        </pc:picChg>
        <pc:picChg chg="add del mod">
          <ac:chgData name="Clement Mourgue" userId="09f6db0c-0a5f-4c79-943a-e3cbfd7d20b6" providerId="ADAL" clId="{964F96DD-EFF5-4EC1-96F7-15BEB7F5B59F}" dt="2023-01-02T20:50:31.563" v="1859" actId="478"/>
          <ac:picMkLst>
            <pc:docMk/>
            <pc:sldMk cId="272266292" sldId="275"/>
            <ac:picMk id="24" creationId="{00E5789E-637C-195F-22F0-8E32A34F0C33}"/>
          </ac:picMkLst>
        </pc:picChg>
        <pc:picChg chg="add mod">
          <ac:chgData name="Clement Mourgue" userId="09f6db0c-0a5f-4c79-943a-e3cbfd7d20b6" providerId="ADAL" clId="{964F96DD-EFF5-4EC1-96F7-15BEB7F5B59F}" dt="2023-01-02T20:58:55.832" v="1947" actId="1076"/>
          <ac:picMkLst>
            <pc:docMk/>
            <pc:sldMk cId="272266292" sldId="275"/>
            <ac:picMk id="27" creationId="{B397CD62-A1F0-3316-C29E-BFBB83E58154}"/>
          </ac:picMkLst>
        </pc:picChg>
        <pc:picChg chg="add mod">
          <ac:chgData name="Clement Mourgue" userId="09f6db0c-0a5f-4c79-943a-e3cbfd7d20b6" providerId="ADAL" clId="{964F96DD-EFF5-4EC1-96F7-15BEB7F5B59F}" dt="2023-01-02T20:53:17.949" v="1913" actId="1076"/>
          <ac:picMkLst>
            <pc:docMk/>
            <pc:sldMk cId="272266292" sldId="275"/>
            <ac:picMk id="30" creationId="{CE931617-EABB-AC9C-4AC0-8D91E7CC2F37}"/>
          </ac:picMkLst>
        </pc:picChg>
      </pc:sldChg>
      <pc:sldChg chg="addSp delSp modSp add mod">
        <pc:chgData name="Clement Mourgue" userId="09f6db0c-0a5f-4c79-943a-e3cbfd7d20b6" providerId="ADAL" clId="{964F96DD-EFF5-4EC1-96F7-15BEB7F5B59F}" dt="2023-01-02T20:59:02.886" v="1948" actId="1076"/>
        <pc:sldMkLst>
          <pc:docMk/>
          <pc:sldMk cId="1624246561" sldId="276"/>
        </pc:sldMkLst>
        <pc:spChg chg="mod">
          <ac:chgData name="Clement Mourgue" userId="09f6db0c-0a5f-4c79-943a-e3cbfd7d20b6" providerId="ADAL" clId="{964F96DD-EFF5-4EC1-96F7-15BEB7F5B59F}" dt="2023-01-02T20:55:41.467" v="1930" actId="1076"/>
          <ac:spMkLst>
            <pc:docMk/>
            <pc:sldMk cId="1624246561" sldId="276"/>
            <ac:spMk id="28" creationId="{5659AF38-5FFA-5DE7-87A0-AA86A1B9F06A}"/>
          </ac:spMkLst>
        </pc:spChg>
        <pc:picChg chg="add del mod">
          <ac:chgData name="Clement Mourgue" userId="09f6db0c-0a5f-4c79-943a-e3cbfd7d20b6" providerId="ADAL" clId="{964F96DD-EFF5-4EC1-96F7-15BEB7F5B59F}" dt="2023-01-02T20:56:43.891" v="1942" actId="478"/>
          <ac:picMkLst>
            <pc:docMk/>
            <pc:sldMk cId="1624246561" sldId="276"/>
            <ac:picMk id="4" creationId="{5E326AC0-45DC-EDC5-6731-310AF5D4D70D}"/>
          </ac:picMkLst>
        </pc:picChg>
        <pc:picChg chg="add mod">
          <ac:chgData name="Clement Mourgue" userId="09f6db0c-0a5f-4c79-943a-e3cbfd7d20b6" providerId="ADAL" clId="{964F96DD-EFF5-4EC1-96F7-15BEB7F5B59F}" dt="2023-01-02T20:59:02.886" v="1948" actId="1076"/>
          <ac:picMkLst>
            <pc:docMk/>
            <pc:sldMk cId="1624246561" sldId="276"/>
            <ac:picMk id="6" creationId="{01B9952E-B980-5290-5670-457FAD055678}"/>
          </ac:picMkLst>
        </pc:picChg>
        <pc:picChg chg="add mod">
          <ac:chgData name="Clement Mourgue" userId="09f6db0c-0a5f-4c79-943a-e3cbfd7d20b6" providerId="ADAL" clId="{964F96DD-EFF5-4EC1-96F7-15BEB7F5B59F}" dt="2023-01-02T20:56:59.140" v="1946" actId="14861"/>
          <ac:picMkLst>
            <pc:docMk/>
            <pc:sldMk cId="1624246561" sldId="276"/>
            <ac:picMk id="9" creationId="{7DFA1552-CB20-11BC-6A88-95166E6840E0}"/>
          </ac:picMkLst>
        </pc:picChg>
        <pc:picChg chg="del">
          <ac:chgData name="Clement Mourgue" userId="09f6db0c-0a5f-4c79-943a-e3cbfd7d20b6" providerId="ADAL" clId="{964F96DD-EFF5-4EC1-96F7-15BEB7F5B59F}" dt="2023-01-02T20:55:44.766" v="1931" actId="478"/>
          <ac:picMkLst>
            <pc:docMk/>
            <pc:sldMk cId="1624246561" sldId="276"/>
            <ac:picMk id="27" creationId="{B397CD62-A1F0-3316-C29E-BFBB83E58154}"/>
          </ac:picMkLst>
        </pc:picChg>
        <pc:picChg chg="del">
          <ac:chgData name="Clement Mourgue" userId="09f6db0c-0a5f-4c79-943a-e3cbfd7d20b6" providerId="ADAL" clId="{964F96DD-EFF5-4EC1-96F7-15BEB7F5B59F}" dt="2023-01-02T20:55:46.405" v="1932" actId="478"/>
          <ac:picMkLst>
            <pc:docMk/>
            <pc:sldMk cId="1624246561" sldId="276"/>
            <ac:picMk id="30" creationId="{CE931617-EABB-AC9C-4AC0-8D91E7CC2F37}"/>
          </ac:picMkLst>
        </pc:picChg>
      </pc:sldChg>
      <pc:sldChg chg="addSp delSp modSp add mod">
        <pc:chgData name="Clement Mourgue" userId="09f6db0c-0a5f-4c79-943a-e3cbfd7d20b6" providerId="ADAL" clId="{964F96DD-EFF5-4EC1-96F7-15BEB7F5B59F}" dt="2023-01-02T20:59:50.362" v="1963" actId="1076"/>
        <pc:sldMkLst>
          <pc:docMk/>
          <pc:sldMk cId="727861565" sldId="277"/>
        </pc:sldMkLst>
        <pc:picChg chg="del">
          <ac:chgData name="Clement Mourgue" userId="09f6db0c-0a5f-4c79-943a-e3cbfd7d20b6" providerId="ADAL" clId="{964F96DD-EFF5-4EC1-96F7-15BEB7F5B59F}" dt="2023-01-02T20:56:21.243" v="1941" actId="478"/>
          <ac:picMkLst>
            <pc:docMk/>
            <pc:sldMk cId="727861565" sldId="277"/>
            <ac:picMk id="4" creationId="{5E326AC0-45DC-EDC5-6731-310AF5D4D70D}"/>
          </ac:picMkLst>
        </pc:picChg>
        <pc:picChg chg="add mod">
          <ac:chgData name="Clement Mourgue" userId="09f6db0c-0a5f-4c79-943a-e3cbfd7d20b6" providerId="ADAL" clId="{964F96DD-EFF5-4EC1-96F7-15BEB7F5B59F}" dt="2023-01-02T20:59:48.528" v="1962" actId="1076"/>
          <ac:picMkLst>
            <pc:docMk/>
            <pc:sldMk cId="727861565" sldId="277"/>
            <ac:picMk id="5" creationId="{C5D018BE-4CA8-E25A-4EC8-4BABF1E8B8C2}"/>
          </ac:picMkLst>
        </pc:picChg>
        <pc:picChg chg="del">
          <ac:chgData name="Clement Mourgue" userId="09f6db0c-0a5f-4c79-943a-e3cbfd7d20b6" providerId="ADAL" clId="{964F96DD-EFF5-4EC1-96F7-15BEB7F5B59F}" dt="2023-01-02T20:56:18.816" v="1940" actId="478"/>
          <ac:picMkLst>
            <pc:docMk/>
            <pc:sldMk cId="727861565" sldId="277"/>
            <ac:picMk id="6" creationId="{01B9952E-B980-5290-5670-457FAD055678}"/>
          </ac:picMkLst>
        </pc:picChg>
        <pc:picChg chg="add mod">
          <ac:chgData name="Clement Mourgue" userId="09f6db0c-0a5f-4c79-943a-e3cbfd7d20b6" providerId="ADAL" clId="{964F96DD-EFF5-4EC1-96F7-15BEB7F5B59F}" dt="2023-01-02T20:59:50.362" v="1963" actId="1076"/>
          <ac:picMkLst>
            <pc:docMk/>
            <pc:sldMk cId="727861565" sldId="277"/>
            <ac:picMk id="9" creationId="{CA147016-44AF-F84F-B5B0-B4F599921A7D}"/>
          </ac:picMkLst>
        </pc:picChg>
      </pc:sldChg>
      <pc:sldChg chg="addSp delSp modSp add mod">
        <pc:chgData name="Clement Mourgue" userId="09f6db0c-0a5f-4c79-943a-e3cbfd7d20b6" providerId="ADAL" clId="{964F96DD-EFF5-4EC1-96F7-15BEB7F5B59F}" dt="2023-01-02T21:00:27.656" v="1972" actId="1076"/>
        <pc:sldMkLst>
          <pc:docMk/>
          <pc:sldMk cId="2519513003" sldId="278"/>
        </pc:sldMkLst>
        <pc:picChg chg="add mod">
          <ac:chgData name="Clement Mourgue" userId="09f6db0c-0a5f-4c79-943a-e3cbfd7d20b6" providerId="ADAL" clId="{964F96DD-EFF5-4EC1-96F7-15BEB7F5B59F}" dt="2023-01-02T21:00:27.656" v="1972" actId="1076"/>
          <ac:picMkLst>
            <pc:docMk/>
            <pc:sldMk cId="2519513003" sldId="278"/>
            <ac:picMk id="4" creationId="{317C4056-55ED-BEDA-DF1A-900AE1586232}"/>
          </ac:picMkLst>
        </pc:picChg>
        <pc:picChg chg="del">
          <ac:chgData name="Clement Mourgue" userId="09f6db0c-0a5f-4c79-943a-e3cbfd7d20b6" providerId="ADAL" clId="{964F96DD-EFF5-4EC1-96F7-15BEB7F5B59F}" dt="2023-01-02T20:59:54.300" v="1965" actId="478"/>
          <ac:picMkLst>
            <pc:docMk/>
            <pc:sldMk cId="2519513003" sldId="278"/>
            <ac:picMk id="5" creationId="{C5D018BE-4CA8-E25A-4EC8-4BABF1E8B8C2}"/>
          </ac:picMkLst>
        </pc:picChg>
        <pc:picChg chg="add mod">
          <ac:chgData name="Clement Mourgue" userId="09f6db0c-0a5f-4c79-943a-e3cbfd7d20b6" providerId="ADAL" clId="{964F96DD-EFF5-4EC1-96F7-15BEB7F5B59F}" dt="2023-01-02T21:00:22.437" v="1971" actId="1076"/>
          <ac:picMkLst>
            <pc:docMk/>
            <pc:sldMk cId="2519513003" sldId="278"/>
            <ac:picMk id="8" creationId="{AF55C1C8-F787-FB51-7B7C-A40DE6F57C3E}"/>
          </ac:picMkLst>
        </pc:picChg>
        <pc:picChg chg="del">
          <ac:chgData name="Clement Mourgue" userId="09f6db0c-0a5f-4c79-943a-e3cbfd7d20b6" providerId="ADAL" clId="{964F96DD-EFF5-4EC1-96F7-15BEB7F5B59F}" dt="2023-01-02T20:59:55.819" v="1966" actId="478"/>
          <ac:picMkLst>
            <pc:docMk/>
            <pc:sldMk cId="2519513003" sldId="278"/>
            <ac:picMk id="9" creationId="{CA147016-44AF-F84F-B5B0-B4F599921A7D}"/>
          </ac:picMkLst>
        </pc:picChg>
      </pc:sldChg>
      <pc:sldChg chg="addSp delSp modSp add mod">
        <pc:chgData name="Clement Mourgue" userId="09f6db0c-0a5f-4c79-943a-e3cbfd7d20b6" providerId="ADAL" clId="{964F96DD-EFF5-4EC1-96F7-15BEB7F5B59F}" dt="2023-01-02T21:01:28.665" v="1982" actId="1076"/>
        <pc:sldMkLst>
          <pc:docMk/>
          <pc:sldMk cId="3593852674" sldId="279"/>
        </pc:sldMkLst>
        <pc:picChg chg="del">
          <ac:chgData name="Clement Mourgue" userId="09f6db0c-0a5f-4c79-943a-e3cbfd7d20b6" providerId="ADAL" clId="{964F96DD-EFF5-4EC1-96F7-15BEB7F5B59F}" dt="2023-01-02T21:00:34.131" v="1974" actId="478"/>
          <ac:picMkLst>
            <pc:docMk/>
            <pc:sldMk cId="3593852674" sldId="279"/>
            <ac:picMk id="4" creationId="{317C4056-55ED-BEDA-DF1A-900AE1586232}"/>
          </ac:picMkLst>
        </pc:picChg>
        <pc:picChg chg="add mod">
          <ac:chgData name="Clement Mourgue" userId="09f6db0c-0a5f-4c79-943a-e3cbfd7d20b6" providerId="ADAL" clId="{964F96DD-EFF5-4EC1-96F7-15BEB7F5B59F}" dt="2023-01-02T21:01:28.665" v="1982" actId="1076"/>
          <ac:picMkLst>
            <pc:docMk/>
            <pc:sldMk cId="3593852674" sldId="279"/>
            <ac:picMk id="5" creationId="{7AD6C61B-3EAC-E82C-3C69-C0D512EC6F5C}"/>
          </ac:picMkLst>
        </pc:picChg>
        <pc:picChg chg="del">
          <ac:chgData name="Clement Mourgue" userId="09f6db0c-0a5f-4c79-943a-e3cbfd7d20b6" providerId="ADAL" clId="{964F96DD-EFF5-4EC1-96F7-15BEB7F5B59F}" dt="2023-01-02T21:00:35.676" v="1975" actId="478"/>
          <ac:picMkLst>
            <pc:docMk/>
            <pc:sldMk cId="3593852674" sldId="279"/>
            <ac:picMk id="8" creationId="{AF55C1C8-F787-FB51-7B7C-A40DE6F57C3E}"/>
          </ac:picMkLst>
        </pc:picChg>
      </pc:sldChg>
    </pc:docChg>
  </pc:docChgLst>
  <pc:docChgLst>
    <pc:chgData name="Mourgue Clement" userId="09f6db0c-0a5f-4c79-943a-e3cbfd7d20b6" providerId="ADAL" clId="{B989160F-61ED-46D9-AA16-7709F47A6D36}"/>
    <pc:docChg chg="custSel modSld">
      <pc:chgData name="Mourgue Clement" userId="09f6db0c-0a5f-4c79-943a-e3cbfd7d20b6" providerId="ADAL" clId="{B989160F-61ED-46D9-AA16-7709F47A6D36}" dt="2022-12-12T19:17:01.235" v="48" actId="14100"/>
      <pc:docMkLst>
        <pc:docMk/>
      </pc:docMkLst>
      <pc:sldChg chg="addSp modSp mod">
        <pc:chgData name="Mourgue Clement" userId="09f6db0c-0a5f-4c79-943a-e3cbfd7d20b6" providerId="ADAL" clId="{B989160F-61ED-46D9-AA16-7709F47A6D36}" dt="2022-12-01T11:17:46.627" v="5" actId="20577"/>
        <pc:sldMkLst>
          <pc:docMk/>
          <pc:sldMk cId="2018348238" sldId="257"/>
        </pc:sldMkLst>
        <pc:spChg chg="add mod">
          <ac:chgData name="Mourgue Clement" userId="09f6db0c-0a5f-4c79-943a-e3cbfd7d20b6" providerId="ADAL" clId="{B989160F-61ED-46D9-AA16-7709F47A6D36}" dt="2022-12-01T11:17:46.627" v="5" actId="20577"/>
          <ac:spMkLst>
            <pc:docMk/>
            <pc:sldMk cId="2018348238" sldId="257"/>
            <ac:spMk id="2" creationId="{B60D0265-5187-4CD4-E2ED-2B3ACE2F4187}"/>
          </ac:spMkLst>
        </pc:spChg>
      </pc:sldChg>
      <pc:sldChg chg="addSp modSp mod">
        <pc:chgData name="Mourgue Clement" userId="09f6db0c-0a5f-4c79-943a-e3cbfd7d20b6" providerId="ADAL" clId="{B989160F-61ED-46D9-AA16-7709F47A6D36}" dt="2022-12-01T11:18:37.426" v="21" actId="1076"/>
        <pc:sldMkLst>
          <pc:docMk/>
          <pc:sldMk cId="1278274132" sldId="261"/>
        </pc:sldMkLst>
        <pc:spChg chg="add mod">
          <ac:chgData name="Mourgue Clement" userId="09f6db0c-0a5f-4c79-943a-e3cbfd7d20b6" providerId="ADAL" clId="{B989160F-61ED-46D9-AA16-7709F47A6D36}" dt="2022-12-01T11:18:37.426" v="21" actId="1076"/>
          <ac:spMkLst>
            <pc:docMk/>
            <pc:sldMk cId="1278274132" sldId="261"/>
            <ac:spMk id="5" creationId="{40FC4F10-94C5-585C-CE61-FD784428A1AF}"/>
          </ac:spMkLst>
        </pc:spChg>
      </pc:sldChg>
      <pc:sldChg chg="addSp modSp mod">
        <pc:chgData name="Mourgue Clement" userId="09f6db0c-0a5f-4c79-943a-e3cbfd7d20b6" providerId="ADAL" clId="{B989160F-61ED-46D9-AA16-7709F47A6D36}" dt="2022-12-01T11:17:51.090" v="7" actId="20577"/>
        <pc:sldMkLst>
          <pc:docMk/>
          <pc:sldMk cId="1570021311" sldId="263"/>
        </pc:sldMkLst>
        <pc:spChg chg="add mod">
          <ac:chgData name="Mourgue Clement" userId="09f6db0c-0a5f-4c79-943a-e3cbfd7d20b6" providerId="ADAL" clId="{B989160F-61ED-46D9-AA16-7709F47A6D36}" dt="2022-12-01T11:17:51.090" v="7" actId="20577"/>
          <ac:spMkLst>
            <pc:docMk/>
            <pc:sldMk cId="1570021311" sldId="263"/>
            <ac:spMk id="4" creationId="{2458D21A-6605-2260-BCE5-60A7C4B1B4E6}"/>
          </ac:spMkLst>
        </pc:spChg>
      </pc:sldChg>
      <pc:sldChg chg="addSp modSp mod">
        <pc:chgData name="Mourgue Clement" userId="09f6db0c-0a5f-4c79-943a-e3cbfd7d20b6" providerId="ADAL" clId="{B989160F-61ED-46D9-AA16-7709F47A6D36}" dt="2022-12-01T11:17:57.451" v="10" actId="20577"/>
        <pc:sldMkLst>
          <pc:docMk/>
          <pc:sldMk cId="3426398038" sldId="264"/>
        </pc:sldMkLst>
        <pc:spChg chg="add mod">
          <ac:chgData name="Mourgue Clement" userId="09f6db0c-0a5f-4c79-943a-e3cbfd7d20b6" providerId="ADAL" clId="{B989160F-61ED-46D9-AA16-7709F47A6D36}" dt="2022-12-01T11:17:57.451" v="10" actId="20577"/>
          <ac:spMkLst>
            <pc:docMk/>
            <pc:sldMk cId="3426398038" sldId="264"/>
            <ac:spMk id="4" creationId="{56BE9823-776D-2DDA-5125-064A8A72E5B9}"/>
          </ac:spMkLst>
        </pc:spChg>
      </pc:sldChg>
      <pc:sldChg chg="addSp modSp mod">
        <pc:chgData name="Mourgue Clement" userId="09f6db0c-0a5f-4c79-943a-e3cbfd7d20b6" providerId="ADAL" clId="{B989160F-61ED-46D9-AA16-7709F47A6D36}" dt="2022-12-01T11:18:04.296" v="13" actId="20577"/>
        <pc:sldMkLst>
          <pc:docMk/>
          <pc:sldMk cId="3836206049" sldId="265"/>
        </pc:sldMkLst>
        <pc:spChg chg="add mod">
          <ac:chgData name="Mourgue Clement" userId="09f6db0c-0a5f-4c79-943a-e3cbfd7d20b6" providerId="ADAL" clId="{B989160F-61ED-46D9-AA16-7709F47A6D36}" dt="2022-12-01T11:18:04.296" v="13" actId="20577"/>
          <ac:spMkLst>
            <pc:docMk/>
            <pc:sldMk cId="3836206049" sldId="265"/>
            <ac:spMk id="4" creationId="{F16D3EB9-ED27-E58E-C565-349A3F7CA505}"/>
          </ac:spMkLst>
        </pc:spChg>
      </pc:sldChg>
      <pc:sldChg chg="addSp modSp mod">
        <pc:chgData name="Mourgue Clement" userId="09f6db0c-0a5f-4c79-943a-e3cbfd7d20b6" providerId="ADAL" clId="{B989160F-61ED-46D9-AA16-7709F47A6D36}" dt="2022-12-12T19:12:40.407" v="26" actId="27636"/>
        <pc:sldMkLst>
          <pc:docMk/>
          <pc:sldMk cId="1589575442" sldId="266"/>
        </pc:sldMkLst>
        <pc:spChg chg="mod">
          <ac:chgData name="Mourgue Clement" userId="09f6db0c-0a5f-4c79-943a-e3cbfd7d20b6" providerId="ADAL" clId="{B989160F-61ED-46D9-AA16-7709F47A6D36}" dt="2022-12-12T19:12:40.407" v="26" actId="27636"/>
          <ac:spMkLst>
            <pc:docMk/>
            <pc:sldMk cId="1589575442" sldId="266"/>
            <ac:spMk id="2" creationId="{00000000-0000-0000-0000-000000000000}"/>
          </ac:spMkLst>
        </pc:spChg>
        <pc:spChg chg="add mod">
          <ac:chgData name="Mourgue Clement" userId="09f6db0c-0a5f-4c79-943a-e3cbfd7d20b6" providerId="ADAL" clId="{B989160F-61ED-46D9-AA16-7709F47A6D36}" dt="2022-12-01T11:18:08.291" v="14"/>
          <ac:spMkLst>
            <pc:docMk/>
            <pc:sldMk cId="1589575442" sldId="266"/>
            <ac:spMk id="4" creationId="{06082579-601E-86E1-05B0-11D9BF7E0741}"/>
          </ac:spMkLst>
        </pc:spChg>
      </pc:sldChg>
      <pc:sldChg chg="addSp modSp mod">
        <pc:chgData name="Mourgue Clement" userId="09f6db0c-0a5f-4c79-943a-e3cbfd7d20b6" providerId="ADAL" clId="{B989160F-61ED-46D9-AA16-7709F47A6D36}" dt="2022-12-12T19:17:01.235" v="48" actId="14100"/>
        <pc:sldMkLst>
          <pc:docMk/>
          <pc:sldMk cId="2449207337" sldId="267"/>
        </pc:sldMkLst>
        <pc:spChg chg="add mod">
          <ac:chgData name="Mourgue Clement" userId="09f6db0c-0a5f-4c79-943a-e3cbfd7d20b6" providerId="ADAL" clId="{B989160F-61ED-46D9-AA16-7709F47A6D36}" dt="2022-12-01T11:18:16.851" v="17" actId="20577"/>
          <ac:spMkLst>
            <pc:docMk/>
            <pc:sldMk cId="2449207337" sldId="267"/>
            <ac:spMk id="4" creationId="{8ABF8140-D6B5-A640-6D24-6C73CA23AE91}"/>
          </ac:spMkLst>
        </pc:spChg>
        <pc:spChg chg="mod">
          <ac:chgData name="Mourgue Clement" userId="09f6db0c-0a5f-4c79-943a-e3cbfd7d20b6" providerId="ADAL" clId="{B989160F-61ED-46D9-AA16-7709F47A6D36}" dt="2022-12-12T19:16:46.051" v="44" actId="1076"/>
          <ac:spMkLst>
            <pc:docMk/>
            <pc:sldMk cId="2449207337" sldId="267"/>
            <ac:spMk id="15" creationId="{42DDBD9C-C26E-5822-6838-A6DB918E7157}"/>
          </ac:spMkLst>
        </pc:spChg>
        <pc:spChg chg="mod">
          <ac:chgData name="Mourgue Clement" userId="09f6db0c-0a5f-4c79-943a-e3cbfd7d20b6" providerId="ADAL" clId="{B989160F-61ED-46D9-AA16-7709F47A6D36}" dt="2022-12-12T19:13:14.452" v="34" actId="1076"/>
          <ac:spMkLst>
            <pc:docMk/>
            <pc:sldMk cId="2449207337" sldId="267"/>
            <ac:spMk id="34" creationId="{066C9B8B-36D5-63A4-FFCB-7F69992B3B26}"/>
          </ac:spMkLst>
        </pc:spChg>
        <pc:spChg chg="mod">
          <ac:chgData name="Mourgue Clement" userId="09f6db0c-0a5f-4c79-943a-e3cbfd7d20b6" providerId="ADAL" clId="{B989160F-61ED-46D9-AA16-7709F47A6D36}" dt="2022-12-12T19:13:21.522" v="35" actId="1076"/>
          <ac:spMkLst>
            <pc:docMk/>
            <pc:sldMk cId="2449207337" sldId="267"/>
            <ac:spMk id="35" creationId="{2B6E8529-FCA4-FEB9-C111-0CF20C3DB8C0}"/>
          </ac:spMkLst>
        </pc:spChg>
        <pc:spChg chg="mod">
          <ac:chgData name="Mourgue Clement" userId="09f6db0c-0a5f-4c79-943a-e3cbfd7d20b6" providerId="ADAL" clId="{B989160F-61ED-46D9-AA16-7709F47A6D36}" dt="2022-12-12T19:12:55.355" v="29" actId="14100"/>
          <ac:spMkLst>
            <pc:docMk/>
            <pc:sldMk cId="2449207337" sldId="267"/>
            <ac:spMk id="36" creationId="{0C1336EE-2BDA-3A55-3D02-03D9BB291B3B}"/>
          </ac:spMkLst>
        </pc:spChg>
        <pc:spChg chg="mod">
          <ac:chgData name="Mourgue Clement" userId="09f6db0c-0a5f-4c79-943a-e3cbfd7d20b6" providerId="ADAL" clId="{B989160F-61ED-46D9-AA16-7709F47A6D36}" dt="2022-12-12T19:16:57.365" v="47" actId="1076"/>
          <ac:spMkLst>
            <pc:docMk/>
            <pc:sldMk cId="2449207337" sldId="267"/>
            <ac:spMk id="37" creationId="{77808996-5E5E-7123-6AC3-0F707D73ADB2}"/>
          </ac:spMkLst>
        </pc:spChg>
        <pc:picChg chg="mod">
          <ac:chgData name="Mourgue Clement" userId="09f6db0c-0a5f-4c79-943a-e3cbfd7d20b6" providerId="ADAL" clId="{B989160F-61ED-46D9-AA16-7709F47A6D36}" dt="2022-12-12T19:16:27.317" v="42" actId="1076"/>
          <ac:picMkLst>
            <pc:docMk/>
            <pc:sldMk cId="2449207337" sldId="267"/>
            <ac:picMk id="23" creationId="{591873B7-D280-B7E0-4E89-8CC1D7A01EFE}"/>
          </ac:picMkLst>
        </pc:picChg>
        <pc:cxnChg chg="mod">
          <ac:chgData name="Mourgue Clement" userId="09f6db0c-0a5f-4c79-943a-e3cbfd7d20b6" providerId="ADAL" clId="{B989160F-61ED-46D9-AA16-7709F47A6D36}" dt="2022-12-12T19:17:01.235" v="48" actId="14100"/>
          <ac:cxnSpMkLst>
            <pc:docMk/>
            <pc:sldMk cId="2449207337" sldId="267"/>
            <ac:cxnSpMk id="27" creationId="{6D646146-5E08-4115-5D0F-2D2CE53EC4FB}"/>
          </ac:cxnSpMkLst>
        </pc:cxnChg>
        <pc:cxnChg chg="mod">
          <ac:chgData name="Mourgue Clement" userId="09f6db0c-0a5f-4c79-943a-e3cbfd7d20b6" providerId="ADAL" clId="{B989160F-61ED-46D9-AA16-7709F47A6D36}" dt="2022-12-12T19:16:27.317" v="42" actId="1076"/>
          <ac:cxnSpMkLst>
            <pc:docMk/>
            <pc:sldMk cId="2449207337" sldId="267"/>
            <ac:cxnSpMk id="29" creationId="{612EA6C1-57CD-A1CD-EE41-6ED84E67EF68}"/>
          </ac:cxnSpMkLst>
        </pc:cxnChg>
        <pc:cxnChg chg="mod">
          <ac:chgData name="Mourgue Clement" userId="09f6db0c-0a5f-4c79-943a-e3cbfd7d20b6" providerId="ADAL" clId="{B989160F-61ED-46D9-AA16-7709F47A6D36}" dt="2022-12-12T19:16:57.365" v="47" actId="1076"/>
          <ac:cxnSpMkLst>
            <pc:docMk/>
            <pc:sldMk cId="2449207337" sldId="267"/>
            <ac:cxnSpMk id="38" creationId="{E9E0CBB6-E16F-2795-A600-E2668A76FDBA}"/>
          </ac:cxnSpMkLst>
        </pc:cxnChg>
        <pc:cxnChg chg="mod">
          <ac:chgData name="Mourgue Clement" userId="09f6db0c-0a5f-4c79-943a-e3cbfd7d20b6" providerId="ADAL" clId="{B989160F-61ED-46D9-AA16-7709F47A6D36}" dt="2022-12-12T19:13:25.009" v="36" actId="14100"/>
          <ac:cxnSpMkLst>
            <pc:docMk/>
            <pc:sldMk cId="2449207337" sldId="267"/>
            <ac:cxnSpMk id="50" creationId="{C3DEBDAD-9B02-DFA7-2959-0DFD53435838}"/>
          </ac:cxnSpMkLst>
        </pc:cxnChg>
        <pc:cxnChg chg="mod">
          <ac:chgData name="Mourgue Clement" userId="09f6db0c-0a5f-4c79-943a-e3cbfd7d20b6" providerId="ADAL" clId="{B989160F-61ED-46D9-AA16-7709F47A6D36}" dt="2022-12-12T19:16:49.496" v="45" actId="14100"/>
          <ac:cxnSpMkLst>
            <pc:docMk/>
            <pc:sldMk cId="2449207337" sldId="267"/>
            <ac:cxnSpMk id="53" creationId="{10F92FDE-9FD9-F162-932E-9D71260D780C}"/>
          </ac:cxnSpMkLst>
        </pc:cxnChg>
        <pc:cxnChg chg="mod">
          <ac:chgData name="Mourgue Clement" userId="09f6db0c-0a5f-4c79-943a-e3cbfd7d20b6" providerId="ADAL" clId="{B989160F-61ED-46D9-AA16-7709F47A6D36}" dt="2022-12-12T19:12:55.355" v="29" actId="14100"/>
          <ac:cxnSpMkLst>
            <pc:docMk/>
            <pc:sldMk cId="2449207337" sldId="267"/>
            <ac:cxnSpMk id="64" creationId="{3FD5FB68-4722-C198-19C7-AD28E41A1E56}"/>
          </ac:cxnSpMkLst>
        </pc:cxnChg>
      </pc:sldChg>
      <pc:sldChg chg="addSp modSp mod">
        <pc:chgData name="Mourgue Clement" userId="09f6db0c-0a5f-4c79-943a-e3cbfd7d20b6" providerId="ADAL" clId="{B989160F-61ED-46D9-AA16-7709F47A6D36}" dt="2022-12-01T11:18:50.664" v="25" actId="1076"/>
        <pc:sldMkLst>
          <pc:docMk/>
          <pc:sldMk cId="1025390881" sldId="268"/>
        </pc:sldMkLst>
        <pc:spChg chg="add mod">
          <ac:chgData name="Mourgue Clement" userId="09f6db0c-0a5f-4c79-943a-e3cbfd7d20b6" providerId="ADAL" clId="{B989160F-61ED-46D9-AA16-7709F47A6D36}" dt="2022-12-01T11:18:50.664" v="25" actId="1076"/>
          <ac:spMkLst>
            <pc:docMk/>
            <pc:sldMk cId="1025390881" sldId="268"/>
            <ac:spMk id="3" creationId="{C8A5E9D2-6BA1-B929-1A64-7AB600469307}"/>
          </ac:spMkLst>
        </pc:spChg>
      </pc:sldChg>
    </pc:docChg>
  </pc:docChgLst>
  <pc:docChgLst>
    <pc:chgData name="Clement Mourgue" userId="09f6db0c-0a5f-4c79-943a-e3cbfd7d20b6" providerId="ADAL" clId="{B989160F-61ED-46D9-AA16-7709F47A6D36}"/>
    <pc:docChg chg="undo redo custSel addSld modSld">
      <pc:chgData name="Clement Mourgue" userId="09f6db0c-0a5f-4c79-943a-e3cbfd7d20b6" providerId="ADAL" clId="{B989160F-61ED-46D9-AA16-7709F47A6D36}" dt="2022-11-20T20:05:30.198" v="1803" actId="14100"/>
      <pc:docMkLst>
        <pc:docMk/>
      </pc:docMkLst>
      <pc:sldChg chg="addSp delSp modSp mod">
        <pc:chgData name="Clement Mourgue" userId="09f6db0c-0a5f-4c79-943a-e3cbfd7d20b6" providerId="ADAL" clId="{B989160F-61ED-46D9-AA16-7709F47A6D36}" dt="2022-11-20T19:26:10.309" v="1189" actId="14100"/>
        <pc:sldMkLst>
          <pc:docMk/>
          <pc:sldMk cId="2018348238" sldId="257"/>
        </pc:sldMkLst>
        <pc:spChg chg="del">
          <ac:chgData name="Clement Mourgue" userId="09f6db0c-0a5f-4c79-943a-e3cbfd7d20b6" providerId="ADAL" clId="{B989160F-61ED-46D9-AA16-7709F47A6D36}" dt="2022-11-20T19:07:33.072" v="645" actId="478"/>
          <ac:spMkLst>
            <pc:docMk/>
            <pc:sldMk cId="2018348238" sldId="257"/>
            <ac:spMk id="2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20T19:08:58.137" v="679" actId="478"/>
          <ac:spMkLst>
            <pc:docMk/>
            <pc:sldMk cId="2018348238" sldId="257"/>
            <ac:spMk id="3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15:06.423" v="922" actId="2085"/>
          <ac:spMkLst>
            <pc:docMk/>
            <pc:sldMk cId="2018348238" sldId="257"/>
            <ac:spMk id="5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15:26.818" v="923" actId="2085"/>
          <ac:spMkLst>
            <pc:docMk/>
            <pc:sldMk cId="2018348238" sldId="257"/>
            <ac:spMk id="6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20T19:11:37.458" v="728" actId="478"/>
          <ac:spMkLst>
            <pc:docMk/>
            <pc:sldMk cId="2018348238" sldId="257"/>
            <ac:spMk id="7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20T19:12:02.787" v="730" actId="478"/>
          <ac:spMkLst>
            <pc:docMk/>
            <pc:sldMk cId="2018348238" sldId="257"/>
            <ac:spMk id="8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20T19:12:08.063" v="731" actId="478"/>
          <ac:spMkLst>
            <pc:docMk/>
            <pc:sldMk cId="2018348238" sldId="257"/>
            <ac:spMk id="9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20T19:11:39.967" v="729" actId="478"/>
          <ac:spMkLst>
            <pc:docMk/>
            <pc:sldMk cId="2018348238" sldId="257"/>
            <ac:spMk id="10" creationId="{EAFB1595-A436-7F47-5ECB-12C0FDC3CACC}"/>
          </ac:spMkLst>
        </pc:spChg>
        <pc:spChg chg="del">
          <ac:chgData name="Clement Mourgue" userId="09f6db0c-0a5f-4c79-943a-e3cbfd7d20b6" providerId="ADAL" clId="{B989160F-61ED-46D9-AA16-7709F47A6D36}" dt="2022-11-20T19:12:13.206" v="732" actId="478"/>
          <ac:spMkLst>
            <pc:docMk/>
            <pc:sldMk cId="2018348238" sldId="257"/>
            <ac:spMk id="12" creationId="{D33DEECF-087B-4F6B-3877-E7483B1823BF}"/>
          </ac:spMkLst>
        </pc:spChg>
        <pc:spChg chg="del">
          <ac:chgData name="Clement Mourgue" userId="09f6db0c-0a5f-4c79-943a-e3cbfd7d20b6" providerId="ADAL" clId="{B989160F-61ED-46D9-AA16-7709F47A6D36}" dt="2022-11-20T19:12:16.685" v="733" actId="478"/>
          <ac:spMkLst>
            <pc:docMk/>
            <pc:sldMk cId="2018348238" sldId="257"/>
            <ac:spMk id="13" creationId="{5713CAE3-3250-0D44-CDAE-9AAF50FF16FD}"/>
          </ac:spMkLst>
        </pc:spChg>
        <pc:spChg chg="add del mod">
          <ac:chgData name="Clement Mourgue" userId="09f6db0c-0a5f-4c79-943a-e3cbfd7d20b6" providerId="ADAL" clId="{B989160F-61ED-46D9-AA16-7709F47A6D36}" dt="2022-11-20T19:07:36.413" v="646" actId="478"/>
          <ac:spMkLst>
            <pc:docMk/>
            <pc:sldMk cId="2018348238" sldId="257"/>
            <ac:spMk id="15" creationId="{4E462D2E-2E9C-A97C-DE9A-0E7B57F8F0EF}"/>
          </ac:spMkLst>
        </pc:spChg>
        <pc:spChg chg="add del mod">
          <ac:chgData name="Clement Mourgue" userId="09f6db0c-0a5f-4c79-943a-e3cbfd7d20b6" providerId="ADAL" clId="{B989160F-61ED-46D9-AA16-7709F47A6D36}" dt="2022-11-20T19:09:01.425" v="680" actId="478"/>
          <ac:spMkLst>
            <pc:docMk/>
            <pc:sldMk cId="2018348238" sldId="257"/>
            <ac:spMk id="17" creationId="{8CE18B4E-6A0A-32AC-C398-52F579E6C5BF}"/>
          </ac:spMkLst>
        </pc:spChg>
        <pc:spChg chg="add del mod">
          <ac:chgData name="Clement Mourgue" userId="09f6db0c-0a5f-4c79-943a-e3cbfd7d20b6" providerId="ADAL" clId="{B989160F-61ED-46D9-AA16-7709F47A6D36}" dt="2022-11-20T19:15:33.969" v="924" actId="478"/>
          <ac:spMkLst>
            <pc:docMk/>
            <pc:sldMk cId="2018348238" sldId="257"/>
            <ac:spMk id="18" creationId="{61B4CD61-9A13-7458-8FEE-90CFA9BBB9DF}"/>
          </ac:spMkLst>
        </pc:spChg>
        <pc:spChg chg="add mod">
          <ac:chgData name="Clement Mourgue" userId="09f6db0c-0a5f-4c79-943a-e3cbfd7d20b6" providerId="ADAL" clId="{B989160F-61ED-46D9-AA16-7709F47A6D36}" dt="2022-11-20T19:17:25.824" v="952" actId="1076"/>
          <ac:spMkLst>
            <pc:docMk/>
            <pc:sldMk cId="2018348238" sldId="257"/>
            <ac:spMk id="19" creationId="{022AE9E7-D19A-6EC1-01F8-8406FB32BCDC}"/>
          </ac:spMkLst>
        </pc:spChg>
        <pc:spChg chg="add mod">
          <ac:chgData name="Clement Mourgue" userId="09f6db0c-0a5f-4c79-943a-e3cbfd7d20b6" providerId="ADAL" clId="{B989160F-61ED-46D9-AA16-7709F47A6D36}" dt="2022-11-20T19:17:49.010" v="964" actId="14100"/>
          <ac:spMkLst>
            <pc:docMk/>
            <pc:sldMk cId="2018348238" sldId="257"/>
            <ac:spMk id="20" creationId="{B6E9FCE7-6E72-DF0A-1E4B-203B083F15B0}"/>
          </ac:spMkLst>
        </pc:spChg>
        <pc:spChg chg="add mod">
          <ac:chgData name="Clement Mourgue" userId="09f6db0c-0a5f-4c79-943a-e3cbfd7d20b6" providerId="ADAL" clId="{B989160F-61ED-46D9-AA16-7709F47A6D36}" dt="2022-11-20T19:20:50.344" v="1059" actId="1035"/>
          <ac:spMkLst>
            <pc:docMk/>
            <pc:sldMk cId="2018348238" sldId="257"/>
            <ac:spMk id="21" creationId="{E10C1800-5246-F38B-E0E0-9232CA928FE7}"/>
          </ac:spMkLst>
        </pc:spChg>
        <pc:spChg chg="add mod">
          <ac:chgData name="Clement Mourgue" userId="09f6db0c-0a5f-4c79-943a-e3cbfd7d20b6" providerId="ADAL" clId="{B989160F-61ED-46D9-AA16-7709F47A6D36}" dt="2022-11-20T19:21:22.217" v="1080" actId="1035"/>
          <ac:spMkLst>
            <pc:docMk/>
            <pc:sldMk cId="2018348238" sldId="257"/>
            <ac:spMk id="22" creationId="{EB4DA00D-6EAC-FB57-0D11-47779F3B2567}"/>
          </ac:spMkLst>
        </pc:spChg>
        <pc:spChg chg="add mod">
          <ac:chgData name="Clement Mourgue" userId="09f6db0c-0a5f-4c79-943a-e3cbfd7d20b6" providerId="ADAL" clId="{B989160F-61ED-46D9-AA16-7709F47A6D36}" dt="2022-11-20T19:21:28.019" v="1085" actId="1036"/>
          <ac:spMkLst>
            <pc:docMk/>
            <pc:sldMk cId="2018348238" sldId="257"/>
            <ac:spMk id="23" creationId="{20C7E072-E6E5-0E46-0294-D090A4BDFB7B}"/>
          </ac:spMkLst>
        </pc:spChg>
        <pc:spChg chg="add mod">
          <ac:chgData name="Clement Mourgue" userId="09f6db0c-0a5f-4c79-943a-e3cbfd7d20b6" providerId="ADAL" clId="{B989160F-61ED-46D9-AA16-7709F47A6D36}" dt="2022-11-20T19:22:01.857" v="1109" actId="14100"/>
          <ac:spMkLst>
            <pc:docMk/>
            <pc:sldMk cId="2018348238" sldId="257"/>
            <ac:spMk id="24" creationId="{BB6AEAF5-3BAD-5BE0-BF23-1C8E33853393}"/>
          </ac:spMkLst>
        </pc:spChg>
        <pc:spChg chg="add mod">
          <ac:chgData name="Clement Mourgue" userId="09f6db0c-0a5f-4c79-943a-e3cbfd7d20b6" providerId="ADAL" clId="{B989160F-61ED-46D9-AA16-7709F47A6D36}" dt="2022-11-20T19:25:40.297" v="1176" actId="14100"/>
          <ac:spMkLst>
            <pc:docMk/>
            <pc:sldMk cId="2018348238" sldId="257"/>
            <ac:spMk id="25" creationId="{7AD4C178-1116-D8AC-6439-149CC25CECA9}"/>
          </ac:spMkLst>
        </pc:spChg>
        <pc:spChg chg="add mod">
          <ac:chgData name="Clement Mourgue" userId="09f6db0c-0a5f-4c79-943a-e3cbfd7d20b6" providerId="ADAL" clId="{B989160F-61ED-46D9-AA16-7709F47A6D36}" dt="2022-11-20T19:26:10.309" v="1189" actId="14100"/>
          <ac:spMkLst>
            <pc:docMk/>
            <pc:sldMk cId="2018348238" sldId="257"/>
            <ac:spMk id="26" creationId="{10E439FF-B5D1-F885-BB25-94E6E86C3CC6}"/>
          </ac:spMkLst>
        </pc:spChg>
      </pc:sldChg>
      <pc:sldChg chg="addSp delSp modSp mod">
        <pc:chgData name="Clement Mourgue" userId="09f6db0c-0a5f-4c79-943a-e3cbfd7d20b6" providerId="ADAL" clId="{B989160F-61ED-46D9-AA16-7709F47A6D36}" dt="2022-11-20T19:29:47.821" v="1214" actId="166"/>
        <pc:sldMkLst>
          <pc:docMk/>
          <pc:sldMk cId="1278274132" sldId="261"/>
        </pc:sldMkLst>
        <pc:spChg chg="mod ord">
          <ac:chgData name="Clement Mourgue" userId="09f6db0c-0a5f-4c79-943a-e3cbfd7d20b6" providerId="ADAL" clId="{B989160F-61ED-46D9-AA16-7709F47A6D36}" dt="2022-11-20T19:29:08.135" v="1196" actId="166"/>
          <ac:spMkLst>
            <pc:docMk/>
            <pc:sldMk cId="1278274132" sldId="261"/>
            <ac:spMk id="2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29:32" v="1213" actId="14100"/>
          <ac:spMkLst>
            <pc:docMk/>
            <pc:sldMk cId="1278274132" sldId="261"/>
            <ac:spMk id="3" creationId="{D2AB4411-6380-685E-10FC-3FF9242FE5C5}"/>
          </ac:spMkLst>
        </pc:spChg>
        <pc:spChg chg="mod ord">
          <ac:chgData name="Clement Mourgue" userId="09f6db0c-0a5f-4c79-943a-e3cbfd7d20b6" providerId="ADAL" clId="{B989160F-61ED-46D9-AA16-7709F47A6D36}" dt="2022-11-20T19:29:47.821" v="1214" actId="166"/>
          <ac:spMkLst>
            <pc:docMk/>
            <pc:sldMk cId="1278274132" sldId="261"/>
            <ac:spMk id="4" creationId="{46280984-993E-8F2C-0358-8DC52E6DB358}"/>
          </ac:spMkLst>
        </pc:spChg>
        <pc:spChg chg="add del mod">
          <ac:chgData name="Clement Mourgue" userId="09f6db0c-0a5f-4c79-943a-e3cbfd7d20b6" providerId="ADAL" clId="{B989160F-61ED-46D9-AA16-7709F47A6D36}" dt="2022-11-20T19:27:55.105" v="1190" actId="478"/>
          <ac:spMkLst>
            <pc:docMk/>
            <pc:sldMk cId="1278274132" sldId="261"/>
            <ac:spMk id="5" creationId="{E53FF944-455F-5828-6441-30FB9FB30788}"/>
          </ac:spMkLst>
        </pc:spChg>
        <pc:spChg chg="mod">
          <ac:chgData name="Clement Mourgue" userId="09f6db0c-0a5f-4c79-943a-e3cbfd7d20b6" providerId="ADAL" clId="{B989160F-61ED-46D9-AA16-7709F47A6D36}" dt="2022-11-20T19:29:04.099" v="1195" actId="14100"/>
          <ac:spMkLst>
            <pc:docMk/>
            <pc:sldMk cId="1278274132" sldId="261"/>
            <ac:spMk id="7" creationId="{00000000-0000-0000-0000-000000000000}"/>
          </ac:spMkLst>
        </pc:spChg>
      </pc:sldChg>
      <pc:sldChg chg="modSp mod">
        <pc:chgData name="Clement Mourgue" userId="09f6db0c-0a5f-4c79-943a-e3cbfd7d20b6" providerId="ADAL" clId="{B989160F-61ED-46D9-AA16-7709F47A6D36}" dt="2022-11-20T19:38:52.134" v="1339" actId="166"/>
        <pc:sldMkLst>
          <pc:docMk/>
          <pc:sldMk cId="1570021311" sldId="263"/>
        </pc:sldMkLst>
        <pc:spChg chg="ord">
          <ac:chgData name="Clement Mourgue" userId="09f6db0c-0a5f-4c79-943a-e3cbfd7d20b6" providerId="ADAL" clId="{B989160F-61ED-46D9-AA16-7709F47A6D36}" dt="2022-11-20T19:28:35.477" v="1193" actId="166"/>
          <ac:spMkLst>
            <pc:docMk/>
            <pc:sldMk cId="1570021311" sldId="263"/>
            <ac:spMk id="2" creationId="{00000000-0000-0000-0000-000000000000}"/>
          </ac:spMkLst>
        </pc:spChg>
        <pc:spChg chg="mod ord">
          <ac:chgData name="Clement Mourgue" userId="09f6db0c-0a5f-4c79-943a-e3cbfd7d20b6" providerId="ADAL" clId="{B989160F-61ED-46D9-AA16-7709F47A6D36}" dt="2022-11-20T19:38:52.134" v="1339" actId="166"/>
          <ac:spMkLst>
            <pc:docMk/>
            <pc:sldMk cId="1570021311" sldId="263"/>
            <ac:spMk id="3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28:31.420" v="1192" actId="14100"/>
          <ac:spMkLst>
            <pc:docMk/>
            <pc:sldMk cId="1570021311" sldId="263"/>
            <ac:spMk id="7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38:45.734" v="1337" actId="14100"/>
          <ac:spMkLst>
            <pc:docMk/>
            <pc:sldMk cId="1570021311" sldId="263"/>
            <ac:spMk id="17" creationId="{E234E410-B7E6-22CF-373D-72D613637E81}"/>
          </ac:spMkLst>
        </pc:spChg>
        <pc:spChg chg="mod">
          <ac:chgData name="Clement Mourgue" userId="09f6db0c-0a5f-4c79-943a-e3cbfd7d20b6" providerId="ADAL" clId="{B989160F-61ED-46D9-AA16-7709F47A6D36}" dt="2022-11-20T19:36:54.641" v="1284" actId="14100"/>
          <ac:spMkLst>
            <pc:docMk/>
            <pc:sldMk cId="1570021311" sldId="263"/>
            <ac:spMk id="20" creationId="{F525394C-0E48-E1F7-365C-C2C283D87946}"/>
          </ac:spMkLst>
        </pc:spChg>
        <pc:spChg chg="mod">
          <ac:chgData name="Clement Mourgue" userId="09f6db0c-0a5f-4c79-943a-e3cbfd7d20b6" providerId="ADAL" clId="{B989160F-61ED-46D9-AA16-7709F47A6D36}" dt="2022-11-20T19:37:59.744" v="1307" actId="14100"/>
          <ac:spMkLst>
            <pc:docMk/>
            <pc:sldMk cId="1570021311" sldId="263"/>
            <ac:spMk id="21" creationId="{721138F2-0FBD-47AC-A02B-772E74991B66}"/>
          </ac:spMkLst>
        </pc:spChg>
        <pc:spChg chg="mod">
          <ac:chgData name="Clement Mourgue" userId="09f6db0c-0a5f-4c79-943a-e3cbfd7d20b6" providerId="ADAL" clId="{B989160F-61ED-46D9-AA16-7709F47A6D36}" dt="2022-11-20T19:38:09.161" v="1310" actId="14100"/>
          <ac:spMkLst>
            <pc:docMk/>
            <pc:sldMk cId="1570021311" sldId="263"/>
            <ac:spMk id="22" creationId="{7F207A10-9B49-DD9F-3F16-7299B66CD499}"/>
          </ac:spMkLst>
        </pc:spChg>
      </pc:sldChg>
      <pc:sldChg chg="addSp delSp modSp mod">
        <pc:chgData name="Clement Mourgue" userId="09f6db0c-0a5f-4c79-943a-e3cbfd7d20b6" providerId="ADAL" clId="{B989160F-61ED-46D9-AA16-7709F47A6D36}" dt="2022-11-20T19:56:25.024" v="1609" actId="1076"/>
        <pc:sldMkLst>
          <pc:docMk/>
          <pc:sldMk cId="3426398038" sldId="264"/>
        </pc:sldMkLst>
        <pc:spChg chg="mod">
          <ac:chgData name="Clement Mourgue" userId="09f6db0c-0a5f-4c79-943a-e3cbfd7d20b6" providerId="ADAL" clId="{B989160F-61ED-46D9-AA16-7709F47A6D36}" dt="2022-11-20T19:53:43.683" v="1534" actId="20577"/>
          <ac:spMkLst>
            <pc:docMk/>
            <pc:sldMk cId="3426398038" sldId="264"/>
            <ac:spMk id="2" creationId="{00000000-0000-0000-0000-000000000000}"/>
          </ac:spMkLst>
        </pc:spChg>
        <pc:spChg chg="mod ord">
          <ac:chgData name="Clement Mourgue" userId="09f6db0c-0a5f-4c79-943a-e3cbfd7d20b6" providerId="ADAL" clId="{B989160F-61ED-46D9-AA16-7709F47A6D36}" dt="2022-11-20T19:56:09.305" v="1606" actId="166"/>
          <ac:spMkLst>
            <pc:docMk/>
            <pc:sldMk cId="3426398038" sldId="264"/>
            <ac:spMk id="3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54:19.767" v="1540" actId="14100"/>
          <ac:spMkLst>
            <pc:docMk/>
            <pc:sldMk cId="3426398038" sldId="264"/>
            <ac:spMk id="7" creationId="{00000000-0000-0000-0000-000000000000}"/>
          </ac:spMkLst>
        </pc:spChg>
        <pc:spChg chg="add mod ord">
          <ac:chgData name="Clement Mourgue" userId="09f6db0c-0a5f-4c79-943a-e3cbfd7d20b6" providerId="ADAL" clId="{B989160F-61ED-46D9-AA16-7709F47A6D36}" dt="2022-11-20T19:56:25.024" v="1609" actId="1076"/>
          <ac:spMkLst>
            <pc:docMk/>
            <pc:sldMk cId="3426398038" sldId="264"/>
            <ac:spMk id="13" creationId="{873009CD-FFAA-622B-12EE-F6D5CCCF3B71}"/>
          </ac:spMkLst>
        </pc:spChg>
        <pc:spChg chg="add mod">
          <ac:chgData name="Clement Mourgue" userId="09f6db0c-0a5f-4c79-943a-e3cbfd7d20b6" providerId="ADAL" clId="{B989160F-61ED-46D9-AA16-7709F47A6D36}" dt="2022-11-20T19:56:25.024" v="1609" actId="1076"/>
          <ac:spMkLst>
            <pc:docMk/>
            <pc:sldMk cId="3426398038" sldId="264"/>
            <ac:spMk id="14" creationId="{69F8E76B-8E80-D9A1-F0FC-F012E5656A2F}"/>
          </ac:spMkLst>
        </pc:spChg>
        <pc:spChg chg="add mod">
          <ac:chgData name="Clement Mourgue" userId="09f6db0c-0a5f-4c79-943a-e3cbfd7d20b6" providerId="ADAL" clId="{B989160F-61ED-46D9-AA16-7709F47A6D36}" dt="2022-11-20T19:56:25.024" v="1609" actId="1076"/>
          <ac:spMkLst>
            <pc:docMk/>
            <pc:sldMk cId="3426398038" sldId="264"/>
            <ac:spMk id="15" creationId="{A6BE07F2-0C7A-C67C-A4F7-C7A0D0E02451}"/>
          </ac:spMkLst>
        </pc:spChg>
        <pc:spChg chg="del">
          <ac:chgData name="Clement Mourgue" userId="09f6db0c-0a5f-4c79-943a-e3cbfd7d20b6" providerId="ADAL" clId="{B989160F-61ED-46D9-AA16-7709F47A6D36}" dt="2022-11-20T19:55:46.512" v="1602" actId="478"/>
          <ac:spMkLst>
            <pc:docMk/>
            <pc:sldMk cId="3426398038" sldId="264"/>
            <ac:spMk id="16" creationId="{7C6A847B-251B-4507-2FD3-A2DD8ABBB102}"/>
          </ac:spMkLst>
        </pc:spChg>
        <pc:spChg chg="mod">
          <ac:chgData name="Clement Mourgue" userId="09f6db0c-0a5f-4c79-943a-e3cbfd7d20b6" providerId="ADAL" clId="{B989160F-61ED-46D9-AA16-7709F47A6D36}" dt="2022-11-20T19:55:54.119" v="1603" actId="14100"/>
          <ac:spMkLst>
            <pc:docMk/>
            <pc:sldMk cId="3426398038" sldId="264"/>
            <ac:spMk id="17" creationId="{E234E410-B7E6-22CF-373D-72D613637E81}"/>
          </ac:spMkLst>
        </pc:spChg>
        <pc:spChg chg="mod">
          <ac:chgData name="Clement Mourgue" userId="09f6db0c-0a5f-4c79-943a-e3cbfd7d20b6" providerId="ADAL" clId="{B989160F-61ED-46D9-AA16-7709F47A6D36}" dt="2022-11-20T19:56:02.005" v="1605" actId="14100"/>
          <ac:spMkLst>
            <pc:docMk/>
            <pc:sldMk cId="3426398038" sldId="264"/>
            <ac:spMk id="20" creationId="{F525394C-0E48-E1F7-365C-C2C283D87946}"/>
          </ac:spMkLst>
        </pc:spChg>
        <pc:spChg chg="mod">
          <ac:chgData name="Clement Mourgue" userId="09f6db0c-0a5f-4c79-943a-e3cbfd7d20b6" providerId="ADAL" clId="{B989160F-61ED-46D9-AA16-7709F47A6D36}" dt="2022-11-20T19:55:40.248" v="1600" actId="14100"/>
          <ac:spMkLst>
            <pc:docMk/>
            <pc:sldMk cId="3426398038" sldId="264"/>
            <ac:spMk id="21" creationId="{721138F2-0FBD-47AC-A02B-772E74991B66}"/>
          </ac:spMkLst>
        </pc:spChg>
        <pc:grpChg chg="del">
          <ac:chgData name="Clement Mourgue" userId="09f6db0c-0a5f-4c79-943a-e3cbfd7d20b6" providerId="ADAL" clId="{B989160F-61ED-46D9-AA16-7709F47A6D36}" dt="2022-11-13T19:45:59.496" v="32" actId="478"/>
          <ac:grpSpMkLst>
            <pc:docMk/>
            <pc:sldMk cId="3426398038" sldId="264"/>
            <ac:grpSpMk id="37" creationId="{AF207126-6BAC-CCED-D79F-3E2E631BA01C}"/>
          </ac:grpSpMkLst>
        </pc:grpChg>
        <pc:picChg chg="add mod">
          <ac:chgData name="Clement Mourgue" userId="09f6db0c-0a5f-4c79-943a-e3cbfd7d20b6" providerId="ADAL" clId="{B989160F-61ED-46D9-AA16-7709F47A6D36}" dt="2022-11-20T19:56:12.234" v="1608" actId="1076"/>
          <ac:picMkLst>
            <pc:docMk/>
            <pc:sldMk cId="3426398038" sldId="264"/>
            <ac:picMk id="5" creationId="{4A8B6D57-FF37-9A46-578E-D9AF08038AEE}"/>
          </ac:picMkLst>
        </pc:picChg>
        <pc:picChg chg="add del mod">
          <ac:chgData name="Clement Mourgue" userId="09f6db0c-0a5f-4c79-943a-e3cbfd7d20b6" providerId="ADAL" clId="{B989160F-61ED-46D9-AA16-7709F47A6D36}" dt="2022-11-13T19:46:48.363" v="36" actId="478"/>
          <ac:picMkLst>
            <pc:docMk/>
            <pc:sldMk cId="3426398038" sldId="264"/>
            <ac:picMk id="8" creationId="{18C62442-8B83-1E36-A1DE-CFCD729C8EA7}"/>
          </ac:picMkLst>
        </pc:picChg>
        <pc:picChg chg="add mod">
          <ac:chgData name="Clement Mourgue" userId="09f6db0c-0a5f-4c79-943a-e3cbfd7d20b6" providerId="ADAL" clId="{B989160F-61ED-46D9-AA16-7709F47A6D36}" dt="2022-11-20T19:56:25.024" v="1609" actId="1076"/>
          <ac:picMkLst>
            <pc:docMk/>
            <pc:sldMk cId="3426398038" sldId="264"/>
            <ac:picMk id="10" creationId="{174F1E61-DA69-E838-7E95-3EE00CCF9036}"/>
          </ac:picMkLst>
        </pc:picChg>
        <pc:picChg chg="del">
          <ac:chgData name="Clement Mourgue" userId="09f6db0c-0a5f-4c79-943a-e3cbfd7d20b6" providerId="ADAL" clId="{B989160F-61ED-46D9-AA16-7709F47A6D36}" dt="2022-11-13T19:45:56.628" v="27" actId="478"/>
          <ac:picMkLst>
            <pc:docMk/>
            <pc:sldMk cId="3426398038" sldId="264"/>
            <ac:picMk id="24" creationId="{B4521577-8392-DBFA-7056-CF86DE5B0455}"/>
          </ac:picMkLst>
        </pc:picChg>
        <pc:picChg chg="del">
          <ac:chgData name="Clement Mourgue" userId="09f6db0c-0a5f-4c79-943a-e3cbfd7d20b6" providerId="ADAL" clId="{B989160F-61ED-46D9-AA16-7709F47A6D36}" dt="2022-11-13T19:45:57.309" v="28" actId="478"/>
          <ac:picMkLst>
            <pc:docMk/>
            <pc:sldMk cId="3426398038" sldId="264"/>
            <ac:picMk id="25" creationId="{17E96A0E-94CB-2B4E-BC34-CCC9A7371F1D}"/>
          </ac:picMkLst>
        </pc:picChg>
        <pc:picChg chg="del">
          <ac:chgData name="Clement Mourgue" userId="09f6db0c-0a5f-4c79-943a-e3cbfd7d20b6" providerId="ADAL" clId="{B989160F-61ED-46D9-AA16-7709F47A6D36}" dt="2022-11-13T19:45:57.794" v="29" actId="478"/>
          <ac:picMkLst>
            <pc:docMk/>
            <pc:sldMk cId="3426398038" sldId="264"/>
            <ac:picMk id="26" creationId="{998CFF7E-40C9-2CBB-DDEF-0896C8922E6F}"/>
          </ac:picMkLst>
        </pc:picChg>
        <pc:picChg chg="del mod">
          <ac:chgData name="Clement Mourgue" userId="09f6db0c-0a5f-4c79-943a-e3cbfd7d20b6" providerId="ADAL" clId="{B989160F-61ED-46D9-AA16-7709F47A6D36}" dt="2022-11-13T19:45:58.450" v="31" actId="478"/>
          <ac:picMkLst>
            <pc:docMk/>
            <pc:sldMk cId="3426398038" sldId="264"/>
            <ac:picMk id="27" creationId="{3D46C832-6122-58A6-8C83-0E03E842A8C3}"/>
          </ac:picMkLst>
        </pc:picChg>
        <pc:cxnChg chg="add mod">
          <ac:chgData name="Clement Mourgue" userId="09f6db0c-0a5f-4c79-943a-e3cbfd7d20b6" providerId="ADAL" clId="{B989160F-61ED-46D9-AA16-7709F47A6D36}" dt="2022-11-20T19:56:25.024" v="1609" actId="1076"/>
          <ac:cxnSpMkLst>
            <pc:docMk/>
            <pc:sldMk cId="3426398038" sldId="264"/>
            <ac:cxnSpMk id="12" creationId="{4AAF7092-8411-77D3-BE59-E8CFB6217600}"/>
          </ac:cxnSpMkLst>
        </pc:cxnChg>
      </pc:sldChg>
      <pc:sldChg chg="addSp delSp modSp add mod">
        <pc:chgData name="Clement Mourgue" userId="09f6db0c-0a5f-4c79-943a-e3cbfd7d20b6" providerId="ADAL" clId="{B989160F-61ED-46D9-AA16-7709F47A6D36}" dt="2022-11-20T20:03:49.007" v="1753" actId="14100"/>
        <pc:sldMkLst>
          <pc:docMk/>
          <pc:sldMk cId="3836206049" sldId="265"/>
        </pc:sldMkLst>
        <pc:spChg chg="mod ord">
          <ac:chgData name="Clement Mourgue" userId="09f6db0c-0a5f-4c79-943a-e3cbfd7d20b6" providerId="ADAL" clId="{B989160F-61ED-46D9-AA16-7709F47A6D36}" dt="2022-11-20T19:57:39.089" v="1644" actId="166"/>
          <ac:spMkLst>
            <pc:docMk/>
            <pc:sldMk cId="3836206049" sldId="265"/>
            <ac:spMk id="2" creationId="{00000000-0000-0000-0000-000000000000}"/>
          </ac:spMkLst>
        </pc:spChg>
        <pc:spChg chg="mod ord">
          <ac:chgData name="Clement Mourgue" userId="09f6db0c-0a5f-4c79-943a-e3cbfd7d20b6" providerId="ADAL" clId="{B989160F-61ED-46D9-AA16-7709F47A6D36}" dt="2022-11-20T20:03:38.549" v="1749" actId="166"/>
          <ac:spMkLst>
            <pc:docMk/>
            <pc:sldMk cId="3836206049" sldId="265"/>
            <ac:spMk id="3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19:57:35.359" v="1643" actId="14100"/>
          <ac:spMkLst>
            <pc:docMk/>
            <pc:sldMk cId="3836206049" sldId="265"/>
            <ac:spMk id="7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13T20:12:55.944" v="602" actId="478"/>
          <ac:spMkLst>
            <pc:docMk/>
            <pc:sldMk cId="3836206049" sldId="265"/>
            <ac:spMk id="13" creationId="{873009CD-FFAA-622B-12EE-F6D5CCCF3B71}"/>
          </ac:spMkLst>
        </pc:spChg>
        <pc:spChg chg="del">
          <ac:chgData name="Clement Mourgue" userId="09f6db0c-0a5f-4c79-943a-e3cbfd7d20b6" providerId="ADAL" clId="{B989160F-61ED-46D9-AA16-7709F47A6D36}" dt="2022-11-13T20:12:56.604" v="603" actId="478"/>
          <ac:spMkLst>
            <pc:docMk/>
            <pc:sldMk cId="3836206049" sldId="265"/>
            <ac:spMk id="14" creationId="{69F8E76B-8E80-D9A1-F0FC-F012E5656A2F}"/>
          </ac:spMkLst>
        </pc:spChg>
        <pc:spChg chg="del">
          <ac:chgData name="Clement Mourgue" userId="09f6db0c-0a5f-4c79-943a-e3cbfd7d20b6" providerId="ADAL" clId="{B989160F-61ED-46D9-AA16-7709F47A6D36}" dt="2022-11-13T20:12:57.253" v="604" actId="478"/>
          <ac:spMkLst>
            <pc:docMk/>
            <pc:sldMk cId="3836206049" sldId="265"/>
            <ac:spMk id="15" creationId="{A6BE07F2-0C7A-C67C-A4F7-C7A0D0E02451}"/>
          </ac:spMkLst>
        </pc:spChg>
        <pc:spChg chg="del mod">
          <ac:chgData name="Clement Mourgue" userId="09f6db0c-0a5f-4c79-943a-e3cbfd7d20b6" providerId="ADAL" clId="{B989160F-61ED-46D9-AA16-7709F47A6D36}" dt="2022-11-20T20:00:48.656" v="1719" actId="478"/>
          <ac:spMkLst>
            <pc:docMk/>
            <pc:sldMk cId="3836206049" sldId="265"/>
            <ac:spMk id="16" creationId="{7C6A847B-251B-4507-2FD3-A2DD8ABBB102}"/>
          </ac:spMkLst>
        </pc:spChg>
        <pc:spChg chg="mod">
          <ac:chgData name="Clement Mourgue" userId="09f6db0c-0a5f-4c79-943a-e3cbfd7d20b6" providerId="ADAL" clId="{B989160F-61ED-46D9-AA16-7709F47A6D36}" dt="2022-11-20T20:03:31.184" v="1748" actId="1076"/>
          <ac:spMkLst>
            <pc:docMk/>
            <pc:sldMk cId="3836206049" sldId="265"/>
            <ac:spMk id="17" creationId="{E234E410-B7E6-22CF-373D-72D613637E81}"/>
          </ac:spMkLst>
        </pc:spChg>
        <pc:spChg chg="add mod">
          <ac:chgData name="Clement Mourgue" userId="09f6db0c-0a5f-4c79-943a-e3cbfd7d20b6" providerId="ADAL" clId="{B989160F-61ED-46D9-AA16-7709F47A6D36}" dt="2022-11-20T20:00:54.517" v="1720" actId="14100"/>
          <ac:spMkLst>
            <pc:docMk/>
            <pc:sldMk cId="3836206049" sldId="265"/>
            <ac:spMk id="19" creationId="{655491D5-13A7-0E5E-732A-3F9BDE030482}"/>
          </ac:spMkLst>
        </pc:spChg>
        <pc:spChg chg="del mod">
          <ac:chgData name="Clement Mourgue" userId="09f6db0c-0a5f-4c79-943a-e3cbfd7d20b6" providerId="ADAL" clId="{B989160F-61ED-46D9-AA16-7709F47A6D36}" dt="2022-11-20T20:03:15.658" v="1746" actId="478"/>
          <ac:spMkLst>
            <pc:docMk/>
            <pc:sldMk cId="3836206049" sldId="265"/>
            <ac:spMk id="20" creationId="{F525394C-0E48-E1F7-365C-C2C283D87946}"/>
          </ac:spMkLst>
        </pc:spChg>
        <pc:spChg chg="mod">
          <ac:chgData name="Clement Mourgue" userId="09f6db0c-0a5f-4c79-943a-e3cbfd7d20b6" providerId="ADAL" clId="{B989160F-61ED-46D9-AA16-7709F47A6D36}" dt="2022-11-20T20:01:56.459" v="1731" actId="14100"/>
          <ac:spMkLst>
            <pc:docMk/>
            <pc:sldMk cId="3836206049" sldId="265"/>
            <ac:spMk id="21" creationId="{721138F2-0FBD-47AC-A02B-772E74991B66}"/>
          </ac:spMkLst>
        </pc:spChg>
        <pc:spChg chg="mod">
          <ac:chgData name="Clement Mourgue" userId="09f6db0c-0a5f-4c79-943a-e3cbfd7d20b6" providerId="ADAL" clId="{B989160F-61ED-46D9-AA16-7709F47A6D36}" dt="2022-11-20T20:02:39.233" v="1738" actId="14100"/>
          <ac:spMkLst>
            <pc:docMk/>
            <pc:sldMk cId="3836206049" sldId="265"/>
            <ac:spMk id="22" creationId="{7F207A10-9B49-DD9F-3F16-7299B66CD499}"/>
          </ac:spMkLst>
        </pc:spChg>
        <pc:picChg chg="del">
          <ac:chgData name="Clement Mourgue" userId="09f6db0c-0a5f-4c79-943a-e3cbfd7d20b6" providerId="ADAL" clId="{B989160F-61ED-46D9-AA16-7709F47A6D36}" dt="2022-11-13T20:12:53.834" v="600" actId="478"/>
          <ac:picMkLst>
            <pc:docMk/>
            <pc:sldMk cId="3836206049" sldId="265"/>
            <ac:picMk id="5" creationId="{4A8B6D57-FF37-9A46-578E-D9AF08038AEE}"/>
          </ac:picMkLst>
        </pc:picChg>
        <pc:picChg chg="add mod ord">
          <ac:chgData name="Clement Mourgue" userId="09f6db0c-0a5f-4c79-943a-e3cbfd7d20b6" providerId="ADAL" clId="{B989160F-61ED-46D9-AA16-7709F47A6D36}" dt="2022-11-20T20:03:49.007" v="1753" actId="14100"/>
          <ac:picMkLst>
            <pc:docMk/>
            <pc:sldMk cId="3836206049" sldId="265"/>
            <ac:picMk id="5" creationId="{55D4DF5D-2D2B-6DA0-D8BD-5D2EA14DB97D}"/>
          </ac:picMkLst>
        </pc:picChg>
        <pc:picChg chg="add del mod">
          <ac:chgData name="Clement Mourgue" userId="09f6db0c-0a5f-4c79-943a-e3cbfd7d20b6" providerId="ADAL" clId="{B989160F-61ED-46D9-AA16-7709F47A6D36}" dt="2022-11-20T19:56:31.566" v="1610" actId="478"/>
          <ac:picMkLst>
            <pc:docMk/>
            <pc:sldMk cId="3836206049" sldId="265"/>
            <ac:picMk id="6" creationId="{0FEF4581-997E-CC03-C061-0FA96BF7F066}"/>
          </ac:picMkLst>
        </pc:picChg>
        <pc:picChg chg="add del mod">
          <ac:chgData name="Clement Mourgue" userId="09f6db0c-0a5f-4c79-943a-e3cbfd7d20b6" providerId="ADAL" clId="{B989160F-61ED-46D9-AA16-7709F47A6D36}" dt="2022-11-13T20:16:07.502" v="617" actId="478"/>
          <ac:picMkLst>
            <pc:docMk/>
            <pc:sldMk cId="3836206049" sldId="265"/>
            <ac:picMk id="9" creationId="{7B821B95-6061-051C-C0C3-3A9119F1562F}"/>
          </ac:picMkLst>
        </pc:picChg>
        <pc:picChg chg="del">
          <ac:chgData name="Clement Mourgue" userId="09f6db0c-0a5f-4c79-943a-e3cbfd7d20b6" providerId="ADAL" clId="{B989160F-61ED-46D9-AA16-7709F47A6D36}" dt="2022-11-13T20:12:54.793" v="601" actId="478"/>
          <ac:picMkLst>
            <pc:docMk/>
            <pc:sldMk cId="3836206049" sldId="265"/>
            <ac:picMk id="10" creationId="{174F1E61-DA69-E838-7E95-3EE00CCF9036}"/>
          </ac:picMkLst>
        </pc:picChg>
        <pc:picChg chg="add del mod ord">
          <ac:chgData name="Clement Mourgue" userId="09f6db0c-0a5f-4c79-943a-e3cbfd7d20b6" providerId="ADAL" clId="{B989160F-61ED-46D9-AA16-7709F47A6D36}" dt="2022-11-20T19:56:34.601" v="1612" actId="478"/>
          <ac:picMkLst>
            <pc:docMk/>
            <pc:sldMk cId="3836206049" sldId="265"/>
            <ac:picMk id="18" creationId="{0C75CA1F-26AA-71A5-8AA6-14A2327C699B}"/>
          </ac:picMkLst>
        </pc:picChg>
        <pc:cxnChg chg="del">
          <ac:chgData name="Clement Mourgue" userId="09f6db0c-0a5f-4c79-943a-e3cbfd7d20b6" providerId="ADAL" clId="{B989160F-61ED-46D9-AA16-7709F47A6D36}" dt="2022-11-13T20:12:57.801" v="605" actId="478"/>
          <ac:cxnSpMkLst>
            <pc:docMk/>
            <pc:sldMk cId="3836206049" sldId="265"/>
            <ac:cxnSpMk id="12" creationId="{4AAF7092-8411-77D3-BE59-E8CFB6217600}"/>
          </ac:cxnSpMkLst>
        </pc:cxnChg>
      </pc:sldChg>
      <pc:sldChg chg="addSp delSp modSp add mod">
        <pc:chgData name="Clement Mourgue" userId="09f6db0c-0a5f-4c79-943a-e3cbfd7d20b6" providerId="ADAL" clId="{B989160F-61ED-46D9-AA16-7709F47A6D36}" dt="2022-11-20T20:04:45.271" v="1784" actId="166"/>
        <pc:sldMkLst>
          <pc:docMk/>
          <pc:sldMk cId="1589575442" sldId="266"/>
        </pc:sldMkLst>
        <pc:spChg chg="mod">
          <ac:chgData name="Clement Mourgue" userId="09f6db0c-0a5f-4c79-943a-e3cbfd7d20b6" providerId="ADAL" clId="{B989160F-61ED-46D9-AA16-7709F47A6D36}" dt="2022-11-20T20:04:18.786" v="1780" actId="20577"/>
          <ac:spMkLst>
            <pc:docMk/>
            <pc:sldMk cId="1589575442" sldId="266"/>
            <ac:spMk id="2" creationId="{00000000-0000-0000-0000-000000000000}"/>
          </ac:spMkLst>
        </pc:spChg>
        <pc:spChg chg="mod ord">
          <ac:chgData name="Clement Mourgue" userId="09f6db0c-0a5f-4c79-943a-e3cbfd7d20b6" providerId="ADAL" clId="{B989160F-61ED-46D9-AA16-7709F47A6D36}" dt="2022-11-20T20:04:45.271" v="1784" actId="166"/>
          <ac:spMkLst>
            <pc:docMk/>
            <pc:sldMk cId="1589575442" sldId="266"/>
            <ac:spMk id="3" creationId="{00000000-0000-0000-0000-000000000000}"/>
          </ac:spMkLst>
        </pc:spChg>
        <pc:spChg chg="mod">
          <ac:chgData name="Clement Mourgue" userId="09f6db0c-0a5f-4c79-943a-e3cbfd7d20b6" providerId="ADAL" clId="{B989160F-61ED-46D9-AA16-7709F47A6D36}" dt="2022-11-20T20:04:31.792" v="1781" actId="14100"/>
          <ac:spMkLst>
            <pc:docMk/>
            <pc:sldMk cId="1589575442" sldId="266"/>
            <ac:spMk id="7" creationId="{00000000-0000-0000-0000-000000000000}"/>
          </ac:spMkLst>
        </pc:spChg>
        <pc:spChg chg="del mod">
          <ac:chgData name="Clement Mourgue" userId="09f6db0c-0a5f-4c79-943a-e3cbfd7d20b6" providerId="ADAL" clId="{B989160F-61ED-46D9-AA16-7709F47A6D36}" dt="2022-11-13T20:01:55.898" v="274" actId="478"/>
          <ac:spMkLst>
            <pc:docMk/>
            <pc:sldMk cId="1589575442" sldId="266"/>
            <ac:spMk id="13" creationId="{873009CD-FFAA-622B-12EE-F6D5CCCF3B71}"/>
          </ac:spMkLst>
        </pc:spChg>
        <pc:spChg chg="del">
          <ac:chgData name="Clement Mourgue" userId="09f6db0c-0a5f-4c79-943a-e3cbfd7d20b6" providerId="ADAL" clId="{B989160F-61ED-46D9-AA16-7709F47A6D36}" dt="2022-11-13T20:01:57.090" v="276" actId="478"/>
          <ac:spMkLst>
            <pc:docMk/>
            <pc:sldMk cId="1589575442" sldId="266"/>
            <ac:spMk id="14" creationId="{69F8E76B-8E80-D9A1-F0FC-F012E5656A2F}"/>
          </ac:spMkLst>
        </pc:spChg>
        <pc:spChg chg="del">
          <ac:chgData name="Clement Mourgue" userId="09f6db0c-0a5f-4c79-943a-e3cbfd7d20b6" providerId="ADAL" clId="{B989160F-61ED-46D9-AA16-7709F47A6D36}" dt="2022-11-13T20:01:56.582" v="275" actId="478"/>
          <ac:spMkLst>
            <pc:docMk/>
            <pc:sldMk cId="1589575442" sldId="266"/>
            <ac:spMk id="15" creationId="{A6BE07F2-0C7A-C67C-A4F7-C7A0D0E02451}"/>
          </ac:spMkLst>
        </pc:spChg>
        <pc:spChg chg="del">
          <ac:chgData name="Clement Mourgue" userId="09f6db0c-0a5f-4c79-943a-e3cbfd7d20b6" providerId="ADAL" clId="{B989160F-61ED-46D9-AA16-7709F47A6D36}" dt="2022-11-20T19:42:51.103" v="1345" actId="478"/>
          <ac:spMkLst>
            <pc:docMk/>
            <pc:sldMk cId="1589575442" sldId="266"/>
            <ac:spMk id="16" creationId="{7C6A847B-251B-4507-2FD3-A2DD8ABBB102}"/>
          </ac:spMkLst>
        </pc:spChg>
        <pc:spChg chg="del mod">
          <ac:chgData name="Clement Mourgue" userId="09f6db0c-0a5f-4c79-943a-e3cbfd7d20b6" providerId="ADAL" clId="{B989160F-61ED-46D9-AA16-7709F47A6D36}" dt="2022-11-20T19:42:50.038" v="1344" actId="478"/>
          <ac:spMkLst>
            <pc:docMk/>
            <pc:sldMk cId="1589575442" sldId="266"/>
            <ac:spMk id="17" creationId="{E234E410-B7E6-22CF-373D-72D613637E81}"/>
          </ac:spMkLst>
        </pc:spChg>
        <pc:spChg chg="del mod">
          <ac:chgData name="Clement Mourgue" userId="09f6db0c-0a5f-4c79-943a-e3cbfd7d20b6" providerId="ADAL" clId="{B989160F-61ED-46D9-AA16-7709F47A6D36}" dt="2022-11-20T19:42:52.381" v="1346" actId="478"/>
          <ac:spMkLst>
            <pc:docMk/>
            <pc:sldMk cId="1589575442" sldId="266"/>
            <ac:spMk id="20" creationId="{F525394C-0E48-E1F7-365C-C2C283D87946}"/>
          </ac:spMkLst>
        </pc:spChg>
        <pc:spChg chg="del mod">
          <ac:chgData name="Clement Mourgue" userId="09f6db0c-0a5f-4c79-943a-e3cbfd7d20b6" providerId="ADAL" clId="{B989160F-61ED-46D9-AA16-7709F47A6D36}" dt="2022-11-20T19:42:49.037" v="1343" actId="478"/>
          <ac:spMkLst>
            <pc:docMk/>
            <pc:sldMk cId="1589575442" sldId="266"/>
            <ac:spMk id="21" creationId="{721138F2-0FBD-47AC-A02B-772E74991B66}"/>
          </ac:spMkLst>
        </pc:spChg>
        <pc:spChg chg="mod">
          <ac:chgData name="Clement Mourgue" userId="09f6db0c-0a5f-4c79-943a-e3cbfd7d20b6" providerId="ADAL" clId="{B989160F-61ED-46D9-AA16-7709F47A6D36}" dt="2022-11-20T20:04:41.564" v="1783" actId="14100"/>
          <ac:spMkLst>
            <pc:docMk/>
            <pc:sldMk cId="1589575442" sldId="266"/>
            <ac:spMk id="22" creationId="{7F207A10-9B49-DD9F-3F16-7299B66CD499}"/>
          </ac:spMkLst>
        </pc:spChg>
        <pc:picChg chg="del">
          <ac:chgData name="Clement Mourgue" userId="09f6db0c-0a5f-4c79-943a-e3cbfd7d20b6" providerId="ADAL" clId="{B989160F-61ED-46D9-AA16-7709F47A6D36}" dt="2022-11-13T20:01:53.442" v="272" actId="478"/>
          <ac:picMkLst>
            <pc:docMk/>
            <pc:sldMk cId="1589575442" sldId="266"/>
            <ac:picMk id="5" creationId="{4A8B6D57-FF37-9A46-578E-D9AF08038AEE}"/>
          </ac:picMkLst>
        </pc:picChg>
        <pc:picChg chg="add mod ord">
          <ac:chgData name="Clement Mourgue" userId="09f6db0c-0a5f-4c79-943a-e3cbfd7d20b6" providerId="ADAL" clId="{B989160F-61ED-46D9-AA16-7709F47A6D36}" dt="2022-11-20T19:42:56.698" v="1347" actId="1076"/>
          <ac:picMkLst>
            <pc:docMk/>
            <pc:sldMk cId="1589575442" sldId="266"/>
            <ac:picMk id="6" creationId="{04DD0BCA-D75A-B245-A19A-3676ADD04F1B}"/>
          </ac:picMkLst>
        </pc:picChg>
        <pc:picChg chg="add mod">
          <ac:chgData name="Clement Mourgue" userId="09f6db0c-0a5f-4c79-943a-e3cbfd7d20b6" providerId="ADAL" clId="{B989160F-61ED-46D9-AA16-7709F47A6D36}" dt="2022-11-20T19:43:02.594" v="1348" actId="1076"/>
          <ac:picMkLst>
            <pc:docMk/>
            <pc:sldMk cId="1589575442" sldId="266"/>
            <ac:picMk id="9" creationId="{AF5EE9B5-8556-93DC-478A-76B65AAA130D}"/>
          </ac:picMkLst>
        </pc:picChg>
        <pc:picChg chg="del">
          <ac:chgData name="Clement Mourgue" userId="09f6db0c-0a5f-4c79-943a-e3cbfd7d20b6" providerId="ADAL" clId="{B989160F-61ED-46D9-AA16-7709F47A6D36}" dt="2022-11-13T20:01:47.305" v="270" actId="478"/>
          <ac:picMkLst>
            <pc:docMk/>
            <pc:sldMk cId="1589575442" sldId="266"/>
            <ac:picMk id="10" creationId="{174F1E61-DA69-E838-7E95-3EE00CCF9036}"/>
          </ac:picMkLst>
        </pc:picChg>
        <pc:cxnChg chg="del">
          <ac:chgData name="Clement Mourgue" userId="09f6db0c-0a5f-4c79-943a-e3cbfd7d20b6" providerId="ADAL" clId="{B989160F-61ED-46D9-AA16-7709F47A6D36}" dt="2022-11-13T20:01:57.886" v="277" actId="478"/>
          <ac:cxnSpMkLst>
            <pc:docMk/>
            <pc:sldMk cId="1589575442" sldId="266"/>
            <ac:cxnSpMk id="12" creationId="{4AAF7092-8411-77D3-BE59-E8CFB6217600}"/>
          </ac:cxnSpMkLst>
        </pc:cxnChg>
      </pc:sldChg>
      <pc:sldChg chg="addSp delSp modSp add mod">
        <pc:chgData name="Clement Mourgue" userId="09f6db0c-0a5f-4c79-943a-e3cbfd7d20b6" providerId="ADAL" clId="{B989160F-61ED-46D9-AA16-7709F47A6D36}" dt="2022-11-20T20:05:30.198" v="1803" actId="14100"/>
        <pc:sldMkLst>
          <pc:docMk/>
          <pc:sldMk cId="2449207337" sldId="267"/>
        </pc:sldMkLst>
        <pc:spChg chg="mod">
          <ac:chgData name="Clement Mourgue" userId="09f6db0c-0a5f-4c79-943a-e3cbfd7d20b6" providerId="ADAL" clId="{B989160F-61ED-46D9-AA16-7709F47A6D36}" dt="2022-11-20T20:05:12.729" v="1800" actId="20577"/>
          <ac:spMkLst>
            <pc:docMk/>
            <pc:sldMk cId="2449207337" sldId="267"/>
            <ac:spMk id="2" creationId="{00000000-0000-0000-0000-000000000000}"/>
          </ac:spMkLst>
        </pc:spChg>
        <pc:spChg chg="mod ord">
          <ac:chgData name="Clement Mourgue" userId="09f6db0c-0a5f-4c79-943a-e3cbfd7d20b6" providerId="ADAL" clId="{B989160F-61ED-46D9-AA16-7709F47A6D36}" dt="2022-11-20T19:45:11.064" v="1408" actId="166"/>
          <ac:spMkLst>
            <pc:docMk/>
            <pc:sldMk cId="2449207337" sldId="267"/>
            <ac:spMk id="3" creationId="{00000000-0000-0000-0000-000000000000}"/>
          </ac:spMkLst>
        </pc:spChg>
        <pc:spChg chg="add del mod">
          <ac:chgData name="Clement Mourgue" userId="09f6db0c-0a5f-4c79-943a-e3cbfd7d20b6" providerId="ADAL" clId="{B989160F-61ED-46D9-AA16-7709F47A6D36}" dt="2022-11-13T20:06:20.206" v="304" actId="478"/>
          <ac:spMkLst>
            <pc:docMk/>
            <pc:sldMk cId="2449207337" sldId="267"/>
            <ac:spMk id="6" creationId="{EE98D66E-3772-1B98-A002-68C5DDEF263B}"/>
          </ac:spMkLst>
        </pc:spChg>
        <pc:spChg chg="mod">
          <ac:chgData name="Clement Mourgue" userId="09f6db0c-0a5f-4c79-943a-e3cbfd7d20b6" providerId="ADAL" clId="{B989160F-61ED-46D9-AA16-7709F47A6D36}" dt="2022-11-20T20:05:30.198" v="1803" actId="14100"/>
          <ac:spMkLst>
            <pc:docMk/>
            <pc:sldMk cId="2449207337" sldId="267"/>
            <ac:spMk id="7" creationId="{00000000-0000-0000-0000-000000000000}"/>
          </ac:spMkLst>
        </pc:spChg>
        <pc:spChg chg="del">
          <ac:chgData name="Clement Mourgue" userId="09f6db0c-0a5f-4c79-943a-e3cbfd7d20b6" providerId="ADAL" clId="{B989160F-61ED-46D9-AA16-7709F47A6D36}" dt="2022-11-13T20:06:25.372" v="305" actId="478"/>
          <ac:spMkLst>
            <pc:docMk/>
            <pc:sldMk cId="2449207337" sldId="267"/>
            <ac:spMk id="13" creationId="{873009CD-FFAA-622B-12EE-F6D5CCCF3B71}"/>
          </ac:spMkLst>
        </pc:spChg>
        <pc:spChg chg="del">
          <ac:chgData name="Clement Mourgue" userId="09f6db0c-0a5f-4c79-943a-e3cbfd7d20b6" providerId="ADAL" clId="{B989160F-61ED-46D9-AA16-7709F47A6D36}" dt="2022-11-13T20:06:30.112" v="306" actId="478"/>
          <ac:spMkLst>
            <pc:docMk/>
            <pc:sldMk cId="2449207337" sldId="267"/>
            <ac:spMk id="14" creationId="{69F8E76B-8E80-D9A1-F0FC-F012E5656A2F}"/>
          </ac:spMkLst>
        </pc:spChg>
        <pc:spChg chg="add mod">
          <ac:chgData name="Clement Mourgue" userId="09f6db0c-0a5f-4c79-943a-e3cbfd7d20b6" providerId="ADAL" clId="{B989160F-61ED-46D9-AA16-7709F47A6D36}" dt="2022-11-20T19:47:30.514" v="1444" actId="1076"/>
          <ac:spMkLst>
            <pc:docMk/>
            <pc:sldMk cId="2449207337" sldId="267"/>
            <ac:spMk id="14" creationId="{C6713FD5-0E4A-A02D-5752-D0CD909D3E67}"/>
          </ac:spMkLst>
        </pc:spChg>
        <pc:spChg chg="add mod">
          <ac:chgData name="Clement Mourgue" userId="09f6db0c-0a5f-4c79-943a-e3cbfd7d20b6" providerId="ADAL" clId="{B989160F-61ED-46D9-AA16-7709F47A6D36}" dt="2022-11-20T19:48:29.248" v="1487" actId="14100"/>
          <ac:spMkLst>
            <pc:docMk/>
            <pc:sldMk cId="2449207337" sldId="267"/>
            <ac:spMk id="15" creationId="{42DDBD9C-C26E-5822-6838-A6DB918E7157}"/>
          </ac:spMkLst>
        </pc:spChg>
        <pc:spChg chg="del">
          <ac:chgData name="Clement Mourgue" userId="09f6db0c-0a5f-4c79-943a-e3cbfd7d20b6" providerId="ADAL" clId="{B989160F-61ED-46D9-AA16-7709F47A6D36}" dt="2022-11-13T20:06:30.112" v="306" actId="478"/>
          <ac:spMkLst>
            <pc:docMk/>
            <pc:sldMk cId="2449207337" sldId="267"/>
            <ac:spMk id="15" creationId="{A6BE07F2-0C7A-C67C-A4F7-C7A0D0E02451}"/>
          </ac:spMkLst>
        </pc:spChg>
        <pc:spChg chg="mod">
          <ac:chgData name="Clement Mourgue" userId="09f6db0c-0a5f-4c79-943a-e3cbfd7d20b6" providerId="ADAL" clId="{B989160F-61ED-46D9-AA16-7709F47A6D36}" dt="2022-11-20T19:44:28.680" v="1399" actId="14100"/>
          <ac:spMkLst>
            <pc:docMk/>
            <pc:sldMk cId="2449207337" sldId="267"/>
            <ac:spMk id="17" creationId="{E234E410-B7E6-22CF-373D-72D613637E81}"/>
          </ac:spMkLst>
        </pc:spChg>
        <pc:spChg chg="del mod">
          <ac:chgData name="Clement Mourgue" userId="09f6db0c-0a5f-4c79-943a-e3cbfd7d20b6" providerId="ADAL" clId="{B989160F-61ED-46D9-AA16-7709F47A6D36}" dt="2022-11-20T19:44:00.851" v="1393" actId="478"/>
          <ac:spMkLst>
            <pc:docMk/>
            <pc:sldMk cId="2449207337" sldId="267"/>
            <ac:spMk id="20" creationId="{F525394C-0E48-E1F7-365C-C2C283D87946}"/>
          </ac:spMkLst>
        </pc:spChg>
        <pc:spChg chg="del mod">
          <ac:chgData name="Clement Mourgue" userId="09f6db0c-0a5f-4c79-943a-e3cbfd7d20b6" providerId="ADAL" clId="{B989160F-61ED-46D9-AA16-7709F47A6D36}" dt="2022-11-20T19:44:14.258" v="1397" actId="478"/>
          <ac:spMkLst>
            <pc:docMk/>
            <pc:sldMk cId="2449207337" sldId="267"/>
            <ac:spMk id="21" creationId="{721138F2-0FBD-47AC-A02B-772E74991B66}"/>
          </ac:spMkLst>
        </pc:spChg>
        <pc:spChg chg="mod">
          <ac:chgData name="Clement Mourgue" userId="09f6db0c-0a5f-4c79-943a-e3cbfd7d20b6" providerId="ADAL" clId="{B989160F-61ED-46D9-AA16-7709F47A6D36}" dt="2022-11-20T19:44:21.740" v="1398" actId="14100"/>
          <ac:spMkLst>
            <pc:docMk/>
            <pc:sldMk cId="2449207337" sldId="267"/>
            <ac:spMk id="22" creationId="{7F207A10-9B49-DD9F-3F16-7299B66CD499}"/>
          </ac:spMkLst>
        </pc:spChg>
        <pc:spChg chg="add del mod">
          <ac:chgData name="Clement Mourgue" userId="09f6db0c-0a5f-4c79-943a-e3cbfd7d20b6" providerId="ADAL" clId="{B989160F-61ED-46D9-AA16-7709F47A6D36}" dt="2022-11-20T19:52:33.051" v="1515"/>
          <ac:spMkLst>
            <pc:docMk/>
            <pc:sldMk cId="2449207337" sldId="267"/>
            <ac:spMk id="26" creationId="{3275F7ED-9F05-7487-E5C4-DADFDDE11940}"/>
          </ac:spMkLst>
        </pc:spChg>
        <pc:picChg chg="add del mod">
          <ac:chgData name="Clement Mourgue" userId="09f6db0c-0a5f-4c79-943a-e3cbfd7d20b6" providerId="ADAL" clId="{B989160F-61ED-46D9-AA16-7709F47A6D36}" dt="2022-11-13T20:06:20.206" v="304" actId="478"/>
          <ac:picMkLst>
            <pc:docMk/>
            <pc:sldMk cId="2449207337" sldId="267"/>
            <ac:picMk id="4" creationId="{4734054F-B102-5503-8689-F0862F5C575F}"/>
          </ac:picMkLst>
        </pc:picChg>
        <pc:picChg chg="del">
          <ac:chgData name="Clement Mourgue" userId="09f6db0c-0a5f-4c79-943a-e3cbfd7d20b6" providerId="ADAL" clId="{B989160F-61ED-46D9-AA16-7709F47A6D36}" dt="2022-11-13T20:06:20.206" v="304" actId="478"/>
          <ac:picMkLst>
            <pc:docMk/>
            <pc:sldMk cId="2449207337" sldId="267"/>
            <ac:picMk id="5" creationId="{4A8B6D57-FF37-9A46-578E-D9AF08038AEE}"/>
          </ac:picMkLst>
        </pc:picChg>
        <pc:picChg chg="add mod ord">
          <ac:chgData name="Clement Mourgue" userId="09f6db0c-0a5f-4c79-943a-e3cbfd7d20b6" providerId="ADAL" clId="{B989160F-61ED-46D9-AA16-7709F47A6D36}" dt="2022-11-20T19:45:03.013" v="1406" actId="1076"/>
          <ac:picMkLst>
            <pc:docMk/>
            <pc:sldMk cId="2449207337" sldId="267"/>
            <ac:picMk id="9" creationId="{AED8C7F1-65E6-B0B6-9B9C-42A4011D1064}"/>
          </ac:picMkLst>
        </pc:picChg>
        <pc:picChg chg="del">
          <ac:chgData name="Clement Mourgue" userId="09f6db0c-0a5f-4c79-943a-e3cbfd7d20b6" providerId="ADAL" clId="{B989160F-61ED-46D9-AA16-7709F47A6D36}" dt="2022-11-13T20:06:25.372" v="305" actId="478"/>
          <ac:picMkLst>
            <pc:docMk/>
            <pc:sldMk cId="2449207337" sldId="267"/>
            <ac:picMk id="10" creationId="{174F1E61-DA69-E838-7E95-3EE00CCF9036}"/>
          </ac:picMkLst>
        </pc:picChg>
        <pc:picChg chg="add mod">
          <ac:chgData name="Clement Mourgue" userId="09f6db0c-0a5f-4c79-943a-e3cbfd7d20b6" providerId="ADAL" clId="{B989160F-61ED-46D9-AA16-7709F47A6D36}" dt="2022-11-20T19:44:57.152" v="1405" actId="1076"/>
          <ac:picMkLst>
            <pc:docMk/>
            <pc:sldMk cId="2449207337" sldId="267"/>
            <ac:picMk id="18" creationId="{F9FCB357-5665-CC15-EA91-E9AB32057AAE}"/>
          </ac:picMkLst>
        </pc:picChg>
        <pc:picChg chg="add mod">
          <ac:chgData name="Clement Mourgue" userId="09f6db0c-0a5f-4c79-943a-e3cbfd7d20b6" providerId="ADAL" clId="{B989160F-61ED-46D9-AA16-7709F47A6D36}" dt="2022-11-20T19:52:19.358" v="1512" actId="1076"/>
          <ac:picMkLst>
            <pc:docMk/>
            <pc:sldMk cId="2449207337" sldId="267"/>
            <ac:picMk id="23" creationId="{591873B7-D280-B7E0-4E89-8CC1D7A01EFE}"/>
          </ac:picMkLst>
        </pc:picChg>
        <pc:picChg chg="add mod">
          <ac:chgData name="Clement Mourgue" userId="09f6db0c-0a5f-4c79-943a-e3cbfd7d20b6" providerId="ADAL" clId="{B989160F-61ED-46D9-AA16-7709F47A6D36}" dt="2022-11-20T19:52:24.385" v="1513" actId="1076"/>
          <ac:picMkLst>
            <pc:docMk/>
            <pc:sldMk cId="2449207337" sldId="267"/>
            <ac:picMk id="25" creationId="{224DDA25-582B-9B5E-37DD-E37FE489CF91}"/>
          </ac:picMkLst>
        </pc:picChg>
        <pc:cxnChg chg="add mod">
          <ac:chgData name="Clement Mourgue" userId="09f6db0c-0a5f-4c79-943a-e3cbfd7d20b6" providerId="ADAL" clId="{B989160F-61ED-46D9-AA16-7709F47A6D36}" dt="2022-11-20T19:45:59.825" v="1413" actId="14100"/>
          <ac:cxnSpMkLst>
            <pc:docMk/>
            <pc:sldMk cId="2449207337" sldId="267"/>
            <ac:cxnSpMk id="5" creationId="{6E09F45B-B3A0-7E9D-DF5C-7056E5D38036}"/>
          </ac:cxnSpMkLst>
        </pc:cxnChg>
        <pc:cxnChg chg="add mod">
          <ac:chgData name="Clement Mourgue" userId="09f6db0c-0a5f-4c79-943a-e3cbfd7d20b6" providerId="ADAL" clId="{B989160F-61ED-46D9-AA16-7709F47A6D36}" dt="2022-11-20T19:46:27.455" v="1417" actId="14100"/>
          <ac:cxnSpMkLst>
            <pc:docMk/>
            <pc:sldMk cId="2449207337" sldId="267"/>
            <ac:cxnSpMk id="10" creationId="{272FC7F9-08AD-0CF7-06A9-288AACEF275F}"/>
          </ac:cxnSpMkLst>
        </pc:cxnChg>
        <pc:cxnChg chg="del">
          <ac:chgData name="Clement Mourgue" userId="09f6db0c-0a5f-4c79-943a-e3cbfd7d20b6" providerId="ADAL" clId="{B989160F-61ED-46D9-AA16-7709F47A6D36}" dt="2022-11-13T20:06:30.112" v="306" actId="478"/>
          <ac:cxnSpMkLst>
            <pc:docMk/>
            <pc:sldMk cId="2449207337" sldId="267"/>
            <ac:cxnSpMk id="12" creationId="{4AAF7092-8411-77D3-BE59-E8CFB6217600}"/>
          </ac:cxnSpMkLst>
        </pc:cxnChg>
        <pc:cxnChg chg="add mod">
          <ac:chgData name="Clement Mourgue" userId="09f6db0c-0a5f-4c79-943a-e3cbfd7d20b6" providerId="ADAL" clId="{B989160F-61ED-46D9-AA16-7709F47A6D36}" dt="2022-11-20T19:46:37.637" v="1419" actId="1076"/>
          <ac:cxnSpMkLst>
            <pc:docMk/>
            <pc:sldMk cId="2449207337" sldId="267"/>
            <ac:cxnSpMk id="13" creationId="{54DF3926-E9FB-CFB5-C8CB-130BCB68DEC3}"/>
          </ac:cxnSpMkLst>
        </pc:cxnChg>
        <pc:cxnChg chg="add mod">
          <ac:chgData name="Clement Mourgue" userId="09f6db0c-0a5f-4c79-943a-e3cbfd7d20b6" providerId="ADAL" clId="{B989160F-61ED-46D9-AA16-7709F47A6D36}" dt="2022-11-20T19:52:49.136" v="1518" actId="14100"/>
          <ac:cxnSpMkLst>
            <pc:docMk/>
            <pc:sldMk cId="2449207337" sldId="267"/>
            <ac:cxnSpMk id="27" creationId="{6D646146-5E08-4115-5D0F-2D2CE53EC4FB}"/>
          </ac:cxnSpMkLst>
        </pc:cxnChg>
        <pc:cxnChg chg="add mod">
          <ac:chgData name="Clement Mourgue" userId="09f6db0c-0a5f-4c79-943a-e3cbfd7d20b6" providerId="ADAL" clId="{B989160F-61ED-46D9-AA16-7709F47A6D36}" dt="2022-11-20T19:53:06.123" v="1522" actId="14100"/>
          <ac:cxnSpMkLst>
            <pc:docMk/>
            <pc:sldMk cId="2449207337" sldId="267"/>
            <ac:cxnSpMk id="29" creationId="{612EA6C1-57CD-A1CD-EE41-6ED84E67EF68}"/>
          </ac:cxnSpMkLst>
        </pc:cxnChg>
      </pc:sldChg>
      <pc:sldChg chg="delSp modSp add mod">
        <pc:chgData name="Clement Mourgue" userId="09f6db0c-0a5f-4c79-943a-e3cbfd7d20b6" providerId="ADAL" clId="{B989160F-61ED-46D9-AA16-7709F47A6D36}" dt="2022-11-20T19:30:58.354" v="1240" actId="166"/>
        <pc:sldMkLst>
          <pc:docMk/>
          <pc:sldMk cId="1025390881" sldId="268"/>
        </pc:sldMkLst>
        <pc:spChg chg="mod ord">
          <ac:chgData name="Clement Mourgue" userId="09f6db0c-0a5f-4c79-943a-e3cbfd7d20b6" providerId="ADAL" clId="{B989160F-61ED-46D9-AA16-7709F47A6D36}" dt="2022-11-20T19:30:58.354" v="1240" actId="166"/>
          <ac:spMkLst>
            <pc:docMk/>
            <pc:sldMk cId="1025390881" sldId="268"/>
            <ac:spMk id="2" creationId="{00000000-0000-0000-0000-000000000000}"/>
          </ac:spMkLst>
        </pc:spChg>
        <pc:spChg chg="del mod">
          <ac:chgData name="Clement Mourgue" userId="09f6db0c-0a5f-4c79-943a-e3cbfd7d20b6" providerId="ADAL" clId="{B989160F-61ED-46D9-AA16-7709F47A6D36}" dt="2022-11-20T19:30:08.524" v="1218" actId="478"/>
          <ac:spMkLst>
            <pc:docMk/>
            <pc:sldMk cId="1025390881" sldId="268"/>
            <ac:spMk id="3" creationId="{D2AB4411-6380-685E-10FC-3FF9242FE5C5}"/>
          </ac:spMkLst>
        </pc:spChg>
        <pc:spChg chg="del">
          <ac:chgData name="Clement Mourgue" userId="09f6db0c-0a5f-4c79-943a-e3cbfd7d20b6" providerId="ADAL" clId="{B989160F-61ED-46D9-AA16-7709F47A6D36}" dt="2022-11-20T19:30:05.750" v="1216" actId="478"/>
          <ac:spMkLst>
            <pc:docMk/>
            <pc:sldMk cId="1025390881" sldId="268"/>
            <ac:spMk id="4" creationId="{46280984-993E-8F2C-0358-8DC52E6DB358}"/>
          </ac:spMkLst>
        </pc:spChg>
        <pc:spChg chg="mod">
          <ac:chgData name="Clement Mourgue" userId="09f6db0c-0a5f-4c79-943a-e3cbfd7d20b6" providerId="ADAL" clId="{B989160F-61ED-46D9-AA16-7709F47A6D36}" dt="2022-11-20T19:30:51.368" v="1238" actId="14100"/>
          <ac:spMkLst>
            <pc:docMk/>
            <pc:sldMk cId="1025390881" sldId="268"/>
            <ac:spMk id="7" creationId="{00000000-0000-0000-0000-000000000000}"/>
          </ac:spMkLst>
        </pc:spChg>
      </pc:sldChg>
    </pc:docChg>
  </pc:docChgLst>
  <pc:docChgLst>
    <pc:chgData name="Mourgue Clement" userId="S::cmourgue@iutbayonne.univ-pau.fr::09f6db0c-0a5f-4c79-943a-e3cbfd7d20b6" providerId="AD" clId="Web-{55FD254D-61C3-4C54-AA8B-BF0C7C98A312}"/>
    <pc:docChg chg="modSld">
      <pc:chgData name="Mourgue Clement" userId="S::cmourgue@iutbayonne.univ-pau.fr::09f6db0c-0a5f-4c79-943a-e3cbfd7d20b6" providerId="AD" clId="Web-{55FD254D-61C3-4C54-AA8B-BF0C7C98A312}" dt="2023-01-03T07:20:02.205" v="0" actId="14100"/>
      <pc:docMkLst>
        <pc:docMk/>
      </pc:docMkLst>
      <pc:sldChg chg="modSp">
        <pc:chgData name="Mourgue Clement" userId="S::cmourgue@iutbayonne.univ-pau.fr::09f6db0c-0a5f-4c79-943a-e3cbfd7d20b6" providerId="AD" clId="Web-{55FD254D-61C3-4C54-AA8B-BF0C7C98A312}" dt="2023-01-03T07:20:02.205" v="0" actId="14100"/>
        <pc:sldMkLst>
          <pc:docMk/>
          <pc:sldMk cId="3836206049" sldId="265"/>
        </pc:sldMkLst>
        <pc:spChg chg="mod">
          <ac:chgData name="Mourgue Clement" userId="S::cmourgue@iutbayonne.univ-pau.fr::09f6db0c-0a5f-4c79-943a-e3cbfd7d20b6" providerId="AD" clId="Web-{55FD254D-61C3-4C54-AA8B-BF0C7C98A312}" dt="2023-01-03T07:20:02.205" v="0" actId="14100"/>
          <ac:spMkLst>
            <pc:docMk/>
            <pc:sldMk cId="3836206049" sldId="265"/>
            <ac:spMk id="9" creationId="{762D6F20-2E13-089E-B1A2-D73ED99F9FF0}"/>
          </ac:spMkLst>
        </pc:spChg>
      </pc:sldChg>
    </pc:docChg>
  </pc:docChgLst>
  <pc:docChgLst>
    <pc:chgData name="Montouro Maxime" userId="15236982-bad8-47c0-80d0-1f36367a15b4" providerId="ADAL" clId="{7DFBCB00-4ADF-374F-A313-A37F3FE429BA}"/>
    <pc:docChg chg="undo custSel addSld modSld">
      <pc:chgData name="Montouro Maxime" userId="15236982-bad8-47c0-80d0-1f36367a15b4" providerId="ADAL" clId="{7DFBCB00-4ADF-374F-A313-A37F3FE429BA}" dt="2022-12-05T11:19:00.316" v="1347" actId="14100"/>
      <pc:docMkLst>
        <pc:docMk/>
      </pc:docMkLst>
      <pc:sldChg chg="modSp mod">
        <pc:chgData name="Montouro Maxime" userId="15236982-bad8-47c0-80d0-1f36367a15b4" providerId="ADAL" clId="{7DFBCB00-4ADF-374F-A313-A37F3FE429BA}" dt="2022-12-05T10:58:48.352" v="1024" actId="20577"/>
        <pc:sldMkLst>
          <pc:docMk/>
          <pc:sldMk cId="1278274132" sldId="261"/>
        </pc:sldMkLst>
        <pc:spChg chg="mod">
          <ac:chgData name="Montouro Maxime" userId="15236982-bad8-47c0-80d0-1f36367a15b4" providerId="ADAL" clId="{7DFBCB00-4ADF-374F-A313-A37F3FE429BA}" dt="2022-12-05T10:49:49.255" v="832" actId="1035"/>
          <ac:spMkLst>
            <pc:docMk/>
            <pc:sldMk cId="1278274132" sldId="261"/>
            <ac:spMk id="3" creationId="{D2AB4411-6380-685E-10FC-3FF9242FE5C5}"/>
          </ac:spMkLst>
        </pc:spChg>
        <pc:spChg chg="mod">
          <ac:chgData name="Montouro Maxime" userId="15236982-bad8-47c0-80d0-1f36367a15b4" providerId="ADAL" clId="{7DFBCB00-4ADF-374F-A313-A37F3FE429BA}" dt="2022-12-05T10:58:48.352" v="1024" actId="20577"/>
          <ac:spMkLst>
            <pc:docMk/>
            <pc:sldMk cId="1278274132" sldId="261"/>
            <ac:spMk id="5" creationId="{40FC4F10-94C5-585C-CE61-FD784428A1AF}"/>
          </ac:spMkLst>
        </pc:spChg>
        <pc:spChg chg="mod">
          <ac:chgData name="Montouro Maxime" userId="15236982-bad8-47c0-80d0-1f36367a15b4" providerId="ADAL" clId="{7DFBCB00-4ADF-374F-A313-A37F3FE429BA}" dt="2022-12-05T10:49:34.632" v="823" actId="14861"/>
          <ac:spMkLst>
            <pc:docMk/>
            <pc:sldMk cId="1278274132" sldId="261"/>
            <ac:spMk id="7" creationId="{00000000-0000-0000-0000-000000000000}"/>
          </ac:spMkLst>
        </pc:spChg>
      </pc:sldChg>
      <pc:sldChg chg="addSp modSp mod">
        <pc:chgData name="Montouro Maxime" userId="15236982-bad8-47c0-80d0-1f36367a15b4" providerId="ADAL" clId="{7DFBCB00-4ADF-374F-A313-A37F3FE429BA}" dt="2022-12-05T10:45:12.896" v="690" actId="166"/>
        <pc:sldMkLst>
          <pc:docMk/>
          <pc:sldMk cId="1570021311" sldId="263"/>
        </pc:sldMkLst>
        <pc:spChg chg="mod">
          <ac:chgData name="Montouro Maxime" userId="15236982-bad8-47c0-80d0-1f36367a15b4" providerId="ADAL" clId="{7DFBCB00-4ADF-374F-A313-A37F3FE429BA}" dt="2022-12-05T10:15:35.185" v="1" actId="20577"/>
          <ac:spMkLst>
            <pc:docMk/>
            <pc:sldMk cId="1570021311" sldId="263"/>
            <ac:spMk id="2" creationId="{00000000-0000-0000-0000-000000000000}"/>
          </ac:spMkLst>
        </pc:spChg>
        <pc:spChg chg="mod">
          <ac:chgData name="Montouro Maxime" userId="15236982-bad8-47c0-80d0-1f36367a15b4" providerId="ADAL" clId="{7DFBCB00-4ADF-374F-A313-A37F3FE429BA}" dt="2022-12-05T10:45:12.896" v="690" actId="166"/>
          <ac:spMkLst>
            <pc:docMk/>
            <pc:sldMk cId="1570021311" sldId="263"/>
            <ac:spMk id="3" creationId="{00000000-0000-0000-0000-000000000000}"/>
          </ac:spMkLst>
        </pc:spChg>
        <pc:spChg chg="add mod">
          <ac:chgData name="Montouro Maxime" userId="15236982-bad8-47c0-80d0-1f36367a15b4" providerId="ADAL" clId="{7DFBCB00-4ADF-374F-A313-A37F3FE429BA}" dt="2022-12-05T10:44:09.266" v="657" actId="14861"/>
          <ac:spMkLst>
            <pc:docMk/>
            <pc:sldMk cId="1570021311" sldId="263"/>
            <ac:spMk id="5" creationId="{7820F418-209C-E653-6967-B52545C3671D}"/>
          </ac:spMkLst>
        </pc:spChg>
        <pc:spChg chg="mod">
          <ac:chgData name="Montouro Maxime" userId="15236982-bad8-47c0-80d0-1f36367a15b4" providerId="ADAL" clId="{7DFBCB00-4ADF-374F-A313-A37F3FE429BA}" dt="2022-12-05T10:15:42.738" v="2" actId="14100"/>
          <ac:spMkLst>
            <pc:docMk/>
            <pc:sldMk cId="1570021311" sldId="263"/>
            <ac:spMk id="7" creationId="{00000000-0000-0000-0000-000000000000}"/>
          </ac:spMkLst>
        </pc:spChg>
        <pc:spChg chg="mod">
          <ac:chgData name="Montouro Maxime" userId="15236982-bad8-47c0-80d0-1f36367a15b4" providerId="ADAL" clId="{7DFBCB00-4ADF-374F-A313-A37F3FE429BA}" dt="2022-12-05T10:44:03.771" v="656" actId="14861"/>
          <ac:spMkLst>
            <pc:docMk/>
            <pc:sldMk cId="1570021311" sldId="263"/>
            <ac:spMk id="17" creationId="{E234E410-B7E6-22CF-373D-72D613637E81}"/>
          </ac:spMkLst>
        </pc:spChg>
        <pc:spChg chg="mod">
          <ac:chgData name="Montouro Maxime" userId="15236982-bad8-47c0-80d0-1f36367a15b4" providerId="ADAL" clId="{7DFBCB00-4ADF-374F-A313-A37F3FE429BA}" dt="2022-12-05T10:44:13.073" v="658" actId="14861"/>
          <ac:spMkLst>
            <pc:docMk/>
            <pc:sldMk cId="1570021311" sldId="263"/>
            <ac:spMk id="20" creationId="{F525394C-0E48-E1F7-365C-C2C283D87946}"/>
          </ac:spMkLst>
        </pc:spChg>
        <pc:spChg chg="mod">
          <ac:chgData name="Montouro Maxime" userId="15236982-bad8-47c0-80d0-1f36367a15b4" providerId="ADAL" clId="{7DFBCB00-4ADF-374F-A313-A37F3FE429BA}" dt="2022-12-05T10:45:05.085" v="689" actId="14100"/>
          <ac:spMkLst>
            <pc:docMk/>
            <pc:sldMk cId="1570021311" sldId="263"/>
            <ac:spMk id="21" creationId="{721138F2-0FBD-47AC-A02B-772E74991B66}"/>
          </ac:spMkLst>
        </pc:spChg>
        <pc:spChg chg="mod">
          <ac:chgData name="Montouro Maxime" userId="15236982-bad8-47c0-80d0-1f36367a15b4" providerId="ADAL" clId="{7DFBCB00-4ADF-374F-A313-A37F3FE429BA}" dt="2022-12-05T10:43:53.999" v="654" actId="14861"/>
          <ac:spMkLst>
            <pc:docMk/>
            <pc:sldMk cId="1570021311" sldId="263"/>
            <ac:spMk id="22" creationId="{7F207A10-9B49-DD9F-3F16-7299B66CD499}"/>
          </ac:spMkLst>
        </pc:spChg>
      </pc:sldChg>
      <pc:sldChg chg="modSp mod">
        <pc:chgData name="Montouro Maxime" userId="15236982-bad8-47c0-80d0-1f36367a15b4" providerId="ADAL" clId="{7DFBCB00-4ADF-374F-A313-A37F3FE429BA}" dt="2022-12-05T10:17:16.461" v="47" actId="166"/>
        <pc:sldMkLst>
          <pc:docMk/>
          <pc:sldMk cId="3426398038" sldId="264"/>
        </pc:sldMkLst>
        <pc:spChg chg="mod">
          <ac:chgData name="Montouro Maxime" userId="15236982-bad8-47c0-80d0-1f36367a15b4" providerId="ADAL" clId="{7DFBCB00-4ADF-374F-A313-A37F3FE429BA}" dt="2022-12-05T10:17:16.461" v="47" actId="166"/>
          <ac:spMkLst>
            <pc:docMk/>
            <pc:sldMk cId="3426398038" sldId="264"/>
            <ac:spMk id="3" creationId="{00000000-0000-0000-0000-000000000000}"/>
          </ac:spMkLst>
        </pc:spChg>
        <pc:spChg chg="mod">
          <ac:chgData name="Montouro Maxime" userId="15236982-bad8-47c0-80d0-1f36367a15b4" providerId="ADAL" clId="{7DFBCB00-4ADF-374F-A313-A37F3FE429BA}" dt="2022-12-05T10:17:07.052" v="46" actId="14100"/>
          <ac:spMkLst>
            <pc:docMk/>
            <pc:sldMk cId="3426398038" sldId="264"/>
            <ac:spMk id="22" creationId="{7F207A10-9B49-DD9F-3F16-7299B66CD499}"/>
          </ac:spMkLst>
        </pc:spChg>
      </pc:sldChg>
      <pc:sldChg chg="modSp mod">
        <pc:chgData name="Montouro Maxime" userId="15236982-bad8-47c0-80d0-1f36367a15b4" providerId="ADAL" clId="{7DFBCB00-4ADF-374F-A313-A37F3FE429BA}" dt="2022-12-05T10:47:29.017" v="808" actId="20577"/>
        <pc:sldMkLst>
          <pc:docMk/>
          <pc:sldMk cId="3836206049" sldId="265"/>
        </pc:sldMkLst>
        <pc:spChg chg="mod">
          <ac:chgData name="Montouro Maxime" userId="15236982-bad8-47c0-80d0-1f36367a15b4" providerId="ADAL" clId="{7DFBCB00-4ADF-374F-A313-A37F3FE429BA}" dt="2022-12-05T10:47:29.017" v="808" actId="20577"/>
          <ac:spMkLst>
            <pc:docMk/>
            <pc:sldMk cId="3836206049" sldId="265"/>
            <ac:spMk id="2" creationId="{00000000-0000-0000-0000-000000000000}"/>
          </ac:spMkLst>
        </pc:spChg>
      </pc:sldChg>
      <pc:sldChg chg="addSp modSp mod">
        <pc:chgData name="Montouro Maxime" userId="15236982-bad8-47c0-80d0-1f36367a15b4" providerId="ADAL" clId="{7DFBCB00-4ADF-374F-A313-A37F3FE429BA}" dt="2022-12-05T11:19:00.316" v="1347" actId="14100"/>
        <pc:sldMkLst>
          <pc:docMk/>
          <pc:sldMk cId="1589575442" sldId="266"/>
        </pc:sldMkLst>
        <pc:spChg chg="mod">
          <ac:chgData name="Montouro Maxime" userId="15236982-bad8-47c0-80d0-1f36367a15b4" providerId="ADAL" clId="{7DFBCB00-4ADF-374F-A313-A37F3FE429BA}" dt="2022-12-05T10:46:47.608" v="782" actId="14100"/>
          <ac:spMkLst>
            <pc:docMk/>
            <pc:sldMk cId="1589575442" sldId="266"/>
            <ac:spMk id="2" creationId="{00000000-0000-0000-0000-000000000000}"/>
          </ac:spMkLst>
        </pc:spChg>
        <pc:spChg chg="mod">
          <ac:chgData name="Montouro Maxime" userId="15236982-bad8-47c0-80d0-1f36367a15b4" providerId="ADAL" clId="{7DFBCB00-4ADF-374F-A313-A37F3FE429BA}" dt="2022-12-05T10:31:36.170" v="578" actId="166"/>
          <ac:spMkLst>
            <pc:docMk/>
            <pc:sldMk cId="1589575442" sldId="266"/>
            <ac:spMk id="3" creationId="{00000000-0000-0000-0000-000000000000}"/>
          </ac:spMkLst>
        </pc:spChg>
        <pc:spChg chg="add mod">
          <ac:chgData name="Montouro Maxime" userId="15236982-bad8-47c0-80d0-1f36367a15b4" providerId="ADAL" clId="{7DFBCB00-4ADF-374F-A313-A37F3FE429BA}" dt="2022-12-05T10:30:56.843" v="562" actId="14100"/>
          <ac:spMkLst>
            <pc:docMk/>
            <pc:sldMk cId="1589575442" sldId="266"/>
            <ac:spMk id="5" creationId="{F1A6C39D-06AB-A0FF-E98D-1FFAF71EBAC2}"/>
          </ac:spMkLst>
        </pc:spChg>
        <pc:spChg chg="mod">
          <ac:chgData name="Montouro Maxime" userId="15236982-bad8-47c0-80d0-1f36367a15b4" providerId="ADAL" clId="{7DFBCB00-4ADF-374F-A313-A37F3FE429BA}" dt="2022-12-05T10:46:55.666" v="783" actId="14100"/>
          <ac:spMkLst>
            <pc:docMk/>
            <pc:sldMk cId="1589575442" sldId="266"/>
            <ac:spMk id="7" creationId="{00000000-0000-0000-0000-000000000000}"/>
          </ac:spMkLst>
        </pc:spChg>
        <pc:spChg chg="add mod">
          <ac:chgData name="Montouro Maxime" userId="15236982-bad8-47c0-80d0-1f36367a15b4" providerId="ADAL" clId="{7DFBCB00-4ADF-374F-A313-A37F3FE429BA}" dt="2022-12-05T10:31:07.961" v="571" actId="1037"/>
          <ac:spMkLst>
            <pc:docMk/>
            <pc:sldMk cId="1589575442" sldId="266"/>
            <ac:spMk id="8" creationId="{50518051-BB4A-70A0-6802-C3475B034F32}"/>
          </ac:spMkLst>
        </pc:spChg>
        <pc:spChg chg="add mod">
          <ac:chgData name="Montouro Maxime" userId="15236982-bad8-47c0-80d0-1f36367a15b4" providerId="ADAL" clId="{7DFBCB00-4ADF-374F-A313-A37F3FE429BA}" dt="2022-12-05T10:31:19.694" v="574" actId="14100"/>
          <ac:spMkLst>
            <pc:docMk/>
            <pc:sldMk cId="1589575442" sldId="266"/>
            <ac:spMk id="10" creationId="{00905E86-CAEC-FEA9-6046-77BFACBE72BB}"/>
          </ac:spMkLst>
        </pc:spChg>
        <pc:spChg chg="add mod">
          <ac:chgData name="Montouro Maxime" userId="15236982-bad8-47c0-80d0-1f36367a15b4" providerId="ADAL" clId="{7DFBCB00-4ADF-374F-A313-A37F3FE429BA}" dt="2022-12-05T10:31:29.731" v="577" actId="14100"/>
          <ac:spMkLst>
            <pc:docMk/>
            <pc:sldMk cId="1589575442" sldId="266"/>
            <ac:spMk id="11" creationId="{85E16915-8D8B-871B-2B9A-7C89B6DA4B2B}"/>
          </ac:spMkLst>
        </pc:spChg>
        <pc:spChg chg="mod">
          <ac:chgData name="Montouro Maxime" userId="15236982-bad8-47c0-80d0-1f36367a15b4" providerId="ADAL" clId="{7DFBCB00-4ADF-374F-A313-A37F3FE429BA}" dt="2022-12-05T10:21:32.262" v="326" actId="14861"/>
          <ac:spMkLst>
            <pc:docMk/>
            <pc:sldMk cId="1589575442" sldId="266"/>
            <ac:spMk id="22" creationId="{7F207A10-9B49-DD9F-3F16-7299B66CD499}"/>
          </ac:spMkLst>
        </pc:spChg>
        <pc:picChg chg="mod">
          <ac:chgData name="Montouro Maxime" userId="15236982-bad8-47c0-80d0-1f36367a15b4" providerId="ADAL" clId="{7DFBCB00-4ADF-374F-A313-A37F3FE429BA}" dt="2022-12-05T10:20:08.663" v="237" actId="171"/>
          <ac:picMkLst>
            <pc:docMk/>
            <pc:sldMk cId="1589575442" sldId="266"/>
            <ac:picMk id="6" creationId="{04DD0BCA-D75A-B245-A19A-3676ADD04F1B}"/>
          </ac:picMkLst>
        </pc:picChg>
        <pc:picChg chg="mod">
          <ac:chgData name="Montouro Maxime" userId="15236982-bad8-47c0-80d0-1f36367a15b4" providerId="ADAL" clId="{7DFBCB00-4ADF-374F-A313-A37F3FE429BA}" dt="2022-12-05T10:20:33.415" v="324" actId="171"/>
          <ac:picMkLst>
            <pc:docMk/>
            <pc:sldMk cId="1589575442" sldId="266"/>
            <ac:picMk id="9" creationId="{AF5EE9B5-8556-93DC-478A-76B65AAA130D}"/>
          </ac:picMkLst>
        </pc:picChg>
        <pc:picChg chg="add mod">
          <ac:chgData name="Montouro Maxime" userId="15236982-bad8-47c0-80d0-1f36367a15b4" providerId="ADAL" clId="{7DFBCB00-4ADF-374F-A313-A37F3FE429BA}" dt="2022-12-05T11:18:35.248" v="1339" actId="1076"/>
          <ac:picMkLst>
            <pc:docMk/>
            <pc:sldMk cId="1589575442" sldId="266"/>
            <ac:picMk id="1026" creationId="{01374C79-1E3F-532D-2CE5-182384B15EFE}"/>
          </ac:picMkLst>
        </pc:picChg>
        <pc:picChg chg="add mod">
          <ac:chgData name="Montouro Maxime" userId="15236982-bad8-47c0-80d0-1f36367a15b4" providerId="ADAL" clId="{7DFBCB00-4ADF-374F-A313-A37F3FE429BA}" dt="2022-12-05T11:18:12.820" v="1336" actId="1076"/>
          <ac:picMkLst>
            <pc:docMk/>
            <pc:sldMk cId="1589575442" sldId="266"/>
            <ac:picMk id="1028" creationId="{C2710219-91F9-628D-676A-FE33C77EBDDB}"/>
          </ac:picMkLst>
        </pc:picChg>
        <pc:picChg chg="add mod">
          <ac:chgData name="Montouro Maxime" userId="15236982-bad8-47c0-80d0-1f36367a15b4" providerId="ADAL" clId="{7DFBCB00-4ADF-374F-A313-A37F3FE429BA}" dt="2022-12-05T11:18:23.653" v="1337" actId="1076"/>
          <ac:picMkLst>
            <pc:docMk/>
            <pc:sldMk cId="1589575442" sldId="266"/>
            <ac:picMk id="1030" creationId="{CF94690A-5852-8A1B-58F6-90C2ECF88889}"/>
          </ac:picMkLst>
        </pc:picChg>
        <pc:cxnChg chg="add mod">
          <ac:chgData name="Montouro Maxime" userId="15236982-bad8-47c0-80d0-1f36367a15b4" providerId="ADAL" clId="{7DFBCB00-4ADF-374F-A313-A37F3FE429BA}" dt="2022-12-05T11:18:31.799" v="1338" actId="14100"/>
          <ac:cxnSpMkLst>
            <pc:docMk/>
            <pc:sldMk cId="1589575442" sldId="266"/>
            <ac:cxnSpMk id="12" creationId="{912091F7-7DCB-96BF-D06C-AB7DD6BD7795}"/>
          </ac:cxnSpMkLst>
        </pc:cxnChg>
        <pc:cxnChg chg="add mod">
          <ac:chgData name="Montouro Maxime" userId="15236982-bad8-47c0-80d0-1f36367a15b4" providerId="ADAL" clId="{7DFBCB00-4ADF-374F-A313-A37F3FE429BA}" dt="2022-12-05T11:19:00.316" v="1347" actId="14100"/>
          <ac:cxnSpMkLst>
            <pc:docMk/>
            <pc:sldMk cId="1589575442" sldId="266"/>
            <ac:cxnSpMk id="19" creationId="{DC39B359-A6F4-5337-DA7A-6ACBBD5273B8}"/>
          </ac:cxnSpMkLst>
        </pc:cxnChg>
        <pc:cxnChg chg="add mod">
          <ac:chgData name="Montouro Maxime" userId="15236982-bad8-47c0-80d0-1f36367a15b4" providerId="ADAL" clId="{7DFBCB00-4ADF-374F-A313-A37F3FE429BA}" dt="2022-12-05T11:18:48.547" v="1344" actId="14100"/>
          <ac:cxnSpMkLst>
            <pc:docMk/>
            <pc:sldMk cId="1589575442" sldId="266"/>
            <ac:cxnSpMk id="20" creationId="{B81D6AAD-9CB3-2F03-2C6B-19D6E575E6BA}"/>
          </ac:cxnSpMkLst>
        </pc:cxnChg>
      </pc:sldChg>
      <pc:sldChg chg="addSp delSp modSp mod">
        <pc:chgData name="Montouro Maxime" userId="15236982-bad8-47c0-80d0-1f36367a15b4" providerId="ADAL" clId="{7DFBCB00-4ADF-374F-A313-A37F3FE429BA}" dt="2022-12-05T11:12:42.859" v="1308" actId="14100"/>
        <pc:sldMkLst>
          <pc:docMk/>
          <pc:sldMk cId="2449207337" sldId="267"/>
        </pc:sldMkLst>
        <pc:spChg chg="mod">
          <ac:chgData name="Montouro Maxime" userId="15236982-bad8-47c0-80d0-1f36367a15b4" providerId="ADAL" clId="{7DFBCB00-4ADF-374F-A313-A37F3FE429BA}" dt="2022-12-05T10:45:51.960" v="723" actId="20577"/>
          <ac:spMkLst>
            <pc:docMk/>
            <pc:sldMk cId="2449207337" sldId="267"/>
            <ac:spMk id="2" creationId="{00000000-0000-0000-0000-000000000000}"/>
          </ac:spMkLst>
        </pc:spChg>
        <pc:spChg chg="mod">
          <ac:chgData name="Montouro Maxime" userId="15236982-bad8-47c0-80d0-1f36367a15b4" providerId="ADAL" clId="{7DFBCB00-4ADF-374F-A313-A37F3FE429BA}" dt="2022-12-05T10:51:32.613" v="855" actId="20577"/>
          <ac:spMkLst>
            <pc:docMk/>
            <pc:sldMk cId="2449207337" sldId="267"/>
            <ac:spMk id="3" creationId="{00000000-0000-0000-0000-000000000000}"/>
          </ac:spMkLst>
        </pc:spChg>
        <pc:spChg chg="add del mod">
          <ac:chgData name="Montouro Maxime" userId="15236982-bad8-47c0-80d0-1f36367a15b4" providerId="ADAL" clId="{7DFBCB00-4ADF-374F-A313-A37F3FE429BA}" dt="2022-12-05T10:51:43.160" v="858" actId="478"/>
          <ac:spMkLst>
            <pc:docMk/>
            <pc:sldMk cId="2449207337" sldId="267"/>
            <ac:spMk id="6" creationId="{B2CCCFF8-D345-BE23-B6C2-7C0D8D2F71B5}"/>
          </ac:spMkLst>
        </pc:spChg>
        <pc:spChg chg="mod">
          <ac:chgData name="Montouro Maxime" userId="15236982-bad8-47c0-80d0-1f36367a15b4" providerId="ADAL" clId="{7DFBCB00-4ADF-374F-A313-A37F3FE429BA}" dt="2022-12-05T10:48:52.597" v="816" actId="14861"/>
          <ac:spMkLst>
            <pc:docMk/>
            <pc:sldMk cId="2449207337" sldId="267"/>
            <ac:spMk id="7" creationId="{00000000-0000-0000-0000-000000000000}"/>
          </ac:spMkLst>
        </pc:spChg>
        <pc:spChg chg="add del mod">
          <ac:chgData name="Montouro Maxime" userId="15236982-bad8-47c0-80d0-1f36367a15b4" providerId="ADAL" clId="{7DFBCB00-4ADF-374F-A313-A37F3FE429BA}" dt="2022-12-05T11:10:32.448" v="1286" actId="1076"/>
          <ac:spMkLst>
            <pc:docMk/>
            <pc:sldMk cId="2449207337" sldId="267"/>
            <ac:spMk id="14" creationId="{C6713FD5-0E4A-A02D-5752-D0CD909D3E67}"/>
          </ac:spMkLst>
        </pc:spChg>
        <pc:spChg chg="add del mod">
          <ac:chgData name="Montouro Maxime" userId="15236982-bad8-47c0-80d0-1f36367a15b4" providerId="ADAL" clId="{7DFBCB00-4ADF-374F-A313-A37F3FE429BA}" dt="2022-12-05T11:11:34.559" v="1298" actId="14100"/>
          <ac:spMkLst>
            <pc:docMk/>
            <pc:sldMk cId="2449207337" sldId="267"/>
            <ac:spMk id="15" creationId="{42DDBD9C-C26E-5822-6838-A6DB918E7157}"/>
          </ac:spMkLst>
        </pc:spChg>
        <pc:spChg chg="del">
          <ac:chgData name="Montouro Maxime" userId="15236982-bad8-47c0-80d0-1f36367a15b4" providerId="ADAL" clId="{7DFBCB00-4ADF-374F-A313-A37F3FE429BA}" dt="2022-12-05T10:48:45.876" v="815" actId="478"/>
          <ac:spMkLst>
            <pc:docMk/>
            <pc:sldMk cId="2449207337" sldId="267"/>
            <ac:spMk id="16" creationId="{7C6A847B-251B-4507-2FD3-A2DD8ABBB102}"/>
          </ac:spMkLst>
        </pc:spChg>
        <pc:spChg chg="del mod">
          <ac:chgData name="Montouro Maxime" userId="15236982-bad8-47c0-80d0-1f36367a15b4" providerId="ADAL" clId="{7DFBCB00-4ADF-374F-A313-A37F3FE429BA}" dt="2022-12-05T10:51:36.709" v="856" actId="478"/>
          <ac:spMkLst>
            <pc:docMk/>
            <pc:sldMk cId="2449207337" sldId="267"/>
            <ac:spMk id="17" creationId="{E234E410-B7E6-22CF-373D-72D613637E81}"/>
          </ac:spMkLst>
        </pc:spChg>
        <pc:spChg chg="mod">
          <ac:chgData name="Montouro Maxime" userId="15236982-bad8-47c0-80d0-1f36367a15b4" providerId="ADAL" clId="{7DFBCB00-4ADF-374F-A313-A37F3FE429BA}" dt="2022-12-05T10:48:10.344" v="812" actId="14861"/>
          <ac:spMkLst>
            <pc:docMk/>
            <pc:sldMk cId="2449207337" sldId="267"/>
            <ac:spMk id="22" creationId="{7F207A10-9B49-DD9F-3F16-7299B66CD499}"/>
          </ac:spMkLst>
        </pc:spChg>
        <pc:spChg chg="add mod">
          <ac:chgData name="Montouro Maxime" userId="15236982-bad8-47c0-80d0-1f36367a15b4" providerId="ADAL" clId="{7DFBCB00-4ADF-374F-A313-A37F3FE429BA}" dt="2022-12-05T10:59:27.480" v="1035" actId="1076"/>
          <ac:spMkLst>
            <pc:docMk/>
            <pc:sldMk cId="2449207337" sldId="267"/>
            <ac:spMk id="34" creationId="{066C9B8B-36D5-63A4-FFCB-7F69992B3B26}"/>
          </ac:spMkLst>
        </pc:spChg>
        <pc:spChg chg="add mod">
          <ac:chgData name="Montouro Maxime" userId="15236982-bad8-47c0-80d0-1f36367a15b4" providerId="ADAL" clId="{7DFBCB00-4ADF-374F-A313-A37F3FE429BA}" dt="2022-12-05T10:59:31.304" v="1036" actId="1076"/>
          <ac:spMkLst>
            <pc:docMk/>
            <pc:sldMk cId="2449207337" sldId="267"/>
            <ac:spMk id="35" creationId="{2B6E8529-FCA4-FEB9-C111-0CF20C3DB8C0}"/>
          </ac:spMkLst>
        </pc:spChg>
        <pc:spChg chg="add mod">
          <ac:chgData name="Montouro Maxime" userId="15236982-bad8-47c0-80d0-1f36367a15b4" providerId="ADAL" clId="{7DFBCB00-4ADF-374F-A313-A37F3FE429BA}" dt="2022-12-05T10:59:38.452" v="1037" actId="1076"/>
          <ac:spMkLst>
            <pc:docMk/>
            <pc:sldMk cId="2449207337" sldId="267"/>
            <ac:spMk id="36" creationId="{0C1336EE-2BDA-3A55-3D02-03D9BB291B3B}"/>
          </ac:spMkLst>
        </pc:spChg>
        <pc:spChg chg="add mod">
          <ac:chgData name="Montouro Maxime" userId="15236982-bad8-47c0-80d0-1f36367a15b4" providerId="ADAL" clId="{7DFBCB00-4ADF-374F-A313-A37F3FE429BA}" dt="2022-12-05T11:08:57.415" v="1272" actId="167"/>
          <ac:spMkLst>
            <pc:docMk/>
            <pc:sldMk cId="2449207337" sldId="267"/>
            <ac:spMk id="37" creationId="{77808996-5E5E-7123-6AC3-0F707D73ADB2}"/>
          </ac:spMkLst>
        </pc:spChg>
        <pc:picChg chg="del mod">
          <ac:chgData name="Montouro Maxime" userId="15236982-bad8-47c0-80d0-1f36367a15b4" providerId="ADAL" clId="{7DFBCB00-4ADF-374F-A313-A37F3FE429BA}" dt="2022-12-05T10:51:44.534" v="859" actId="478"/>
          <ac:picMkLst>
            <pc:docMk/>
            <pc:sldMk cId="2449207337" sldId="267"/>
            <ac:picMk id="9" creationId="{AED8C7F1-65E6-B0B6-9B9C-42A4011D1064}"/>
          </ac:picMkLst>
        </pc:picChg>
        <pc:picChg chg="del mod">
          <ac:chgData name="Montouro Maxime" userId="15236982-bad8-47c0-80d0-1f36367a15b4" providerId="ADAL" clId="{7DFBCB00-4ADF-374F-A313-A37F3FE429BA}" dt="2022-12-05T10:51:45.297" v="860" actId="478"/>
          <ac:picMkLst>
            <pc:docMk/>
            <pc:sldMk cId="2449207337" sldId="267"/>
            <ac:picMk id="18" creationId="{F9FCB357-5665-CC15-EA91-E9AB32057AAE}"/>
          </ac:picMkLst>
        </pc:picChg>
        <pc:picChg chg="mod">
          <ac:chgData name="Montouro Maxime" userId="15236982-bad8-47c0-80d0-1f36367a15b4" providerId="ADAL" clId="{7DFBCB00-4ADF-374F-A313-A37F3FE429BA}" dt="2022-12-05T11:07:23.129" v="1107" actId="1036"/>
          <ac:picMkLst>
            <pc:docMk/>
            <pc:sldMk cId="2449207337" sldId="267"/>
            <ac:picMk id="23" creationId="{591873B7-D280-B7E0-4E89-8CC1D7A01EFE}"/>
          </ac:picMkLst>
        </pc:picChg>
        <pc:picChg chg="del mod">
          <ac:chgData name="Montouro Maxime" userId="15236982-bad8-47c0-80d0-1f36367a15b4" providerId="ADAL" clId="{7DFBCB00-4ADF-374F-A313-A37F3FE429BA}" dt="2022-12-05T11:10:00.220" v="1284" actId="478"/>
          <ac:picMkLst>
            <pc:docMk/>
            <pc:sldMk cId="2449207337" sldId="267"/>
            <ac:picMk id="25" creationId="{224DDA25-582B-9B5E-37DD-E37FE489CF91}"/>
          </ac:picMkLst>
        </pc:picChg>
        <pc:picChg chg="add mod">
          <ac:chgData name="Montouro Maxime" userId="15236982-bad8-47c0-80d0-1f36367a15b4" providerId="ADAL" clId="{7DFBCB00-4ADF-374F-A313-A37F3FE429BA}" dt="2022-12-05T11:12:16.006" v="1303" actId="1076"/>
          <ac:picMkLst>
            <pc:docMk/>
            <pc:sldMk cId="2449207337" sldId="267"/>
            <ac:picMk id="62" creationId="{051FF051-7704-D097-F814-9D877A81006E}"/>
          </ac:picMkLst>
        </pc:picChg>
        <pc:cxnChg chg="del">
          <ac:chgData name="Montouro Maxime" userId="15236982-bad8-47c0-80d0-1f36367a15b4" providerId="ADAL" clId="{7DFBCB00-4ADF-374F-A313-A37F3FE429BA}" dt="2022-12-05T10:51:50.561" v="862" actId="478"/>
          <ac:cxnSpMkLst>
            <pc:docMk/>
            <pc:sldMk cId="2449207337" sldId="267"/>
            <ac:cxnSpMk id="5" creationId="{6E09F45B-B3A0-7E9D-DF5C-7056E5D38036}"/>
          </ac:cxnSpMkLst>
        </pc:cxnChg>
        <pc:cxnChg chg="add del mod">
          <ac:chgData name="Montouro Maxime" userId="15236982-bad8-47c0-80d0-1f36367a15b4" providerId="ADAL" clId="{7DFBCB00-4ADF-374F-A313-A37F3FE429BA}" dt="2022-12-05T10:51:48.126" v="861" actId="478"/>
          <ac:cxnSpMkLst>
            <pc:docMk/>
            <pc:sldMk cId="2449207337" sldId="267"/>
            <ac:cxnSpMk id="8" creationId="{851E1FED-82CB-3D60-D7F1-592AB0098F61}"/>
          </ac:cxnSpMkLst>
        </pc:cxnChg>
        <pc:cxnChg chg="mod">
          <ac:chgData name="Montouro Maxime" userId="15236982-bad8-47c0-80d0-1f36367a15b4" providerId="ADAL" clId="{7DFBCB00-4ADF-374F-A313-A37F3FE429BA}" dt="2022-12-05T10:53:26.893" v="925" actId="14100"/>
          <ac:cxnSpMkLst>
            <pc:docMk/>
            <pc:sldMk cId="2449207337" sldId="267"/>
            <ac:cxnSpMk id="10" creationId="{272FC7F9-08AD-0CF7-06A9-288AACEF275F}"/>
          </ac:cxnSpMkLst>
        </pc:cxnChg>
        <pc:cxnChg chg="mod">
          <ac:chgData name="Montouro Maxime" userId="15236982-bad8-47c0-80d0-1f36367a15b4" providerId="ADAL" clId="{7DFBCB00-4ADF-374F-A313-A37F3FE429BA}" dt="2022-12-05T10:52:55.872" v="920" actId="1038"/>
          <ac:cxnSpMkLst>
            <pc:docMk/>
            <pc:sldMk cId="2449207337" sldId="267"/>
            <ac:cxnSpMk id="13" creationId="{54DF3926-E9FB-CFB5-C8CB-130BCB68DEC3}"/>
          </ac:cxnSpMkLst>
        </pc:cxnChg>
        <pc:cxnChg chg="add mod">
          <ac:chgData name="Montouro Maxime" userId="15236982-bad8-47c0-80d0-1f36367a15b4" providerId="ADAL" clId="{7DFBCB00-4ADF-374F-A313-A37F3FE429BA}" dt="2022-12-05T10:53:09.270" v="922" actId="14100"/>
          <ac:cxnSpMkLst>
            <pc:docMk/>
            <pc:sldMk cId="2449207337" sldId="267"/>
            <ac:cxnSpMk id="20" creationId="{5DDB6D2A-9B4B-3711-AB06-6DB366C2C6A4}"/>
          </ac:cxnSpMkLst>
        </pc:cxnChg>
        <pc:cxnChg chg="mod">
          <ac:chgData name="Montouro Maxime" userId="15236982-bad8-47c0-80d0-1f36367a15b4" providerId="ADAL" clId="{7DFBCB00-4ADF-374F-A313-A37F3FE429BA}" dt="2022-12-05T11:11:49.805" v="1301" actId="14100"/>
          <ac:cxnSpMkLst>
            <pc:docMk/>
            <pc:sldMk cId="2449207337" sldId="267"/>
            <ac:cxnSpMk id="27" creationId="{6D646146-5E08-4115-5D0F-2D2CE53EC4FB}"/>
          </ac:cxnSpMkLst>
        </pc:cxnChg>
        <pc:cxnChg chg="mod">
          <ac:chgData name="Montouro Maxime" userId="15236982-bad8-47c0-80d0-1f36367a15b4" providerId="ADAL" clId="{7DFBCB00-4ADF-374F-A313-A37F3FE429BA}" dt="2022-12-05T11:10:36.150" v="1287" actId="14100"/>
          <ac:cxnSpMkLst>
            <pc:docMk/>
            <pc:sldMk cId="2449207337" sldId="267"/>
            <ac:cxnSpMk id="29" creationId="{612EA6C1-57CD-A1CD-EE41-6ED84E67EF68}"/>
          </ac:cxnSpMkLst>
        </pc:cxnChg>
        <pc:cxnChg chg="add mod">
          <ac:chgData name="Montouro Maxime" userId="15236982-bad8-47c0-80d0-1f36367a15b4" providerId="ADAL" clId="{7DFBCB00-4ADF-374F-A313-A37F3FE429BA}" dt="2022-12-05T11:09:43.116" v="1280" actId="14100"/>
          <ac:cxnSpMkLst>
            <pc:docMk/>
            <pc:sldMk cId="2449207337" sldId="267"/>
            <ac:cxnSpMk id="38" creationId="{E9E0CBB6-E16F-2795-A600-E2668A76FDBA}"/>
          </ac:cxnSpMkLst>
        </pc:cxnChg>
        <pc:cxnChg chg="add mod">
          <ac:chgData name="Montouro Maxime" userId="15236982-bad8-47c0-80d0-1f36367a15b4" providerId="ADAL" clId="{7DFBCB00-4ADF-374F-A313-A37F3FE429BA}" dt="2022-12-05T11:10:47.310" v="1290" actId="14100"/>
          <ac:cxnSpMkLst>
            <pc:docMk/>
            <pc:sldMk cId="2449207337" sldId="267"/>
            <ac:cxnSpMk id="50" creationId="{C3DEBDAD-9B02-DFA7-2959-0DFD53435838}"/>
          </ac:cxnSpMkLst>
        </pc:cxnChg>
        <pc:cxnChg chg="add mod">
          <ac:chgData name="Montouro Maxime" userId="15236982-bad8-47c0-80d0-1f36367a15b4" providerId="ADAL" clId="{7DFBCB00-4ADF-374F-A313-A37F3FE429BA}" dt="2022-12-05T11:12:22.801" v="1304" actId="14100"/>
          <ac:cxnSpMkLst>
            <pc:docMk/>
            <pc:sldMk cId="2449207337" sldId="267"/>
            <ac:cxnSpMk id="53" creationId="{10F92FDE-9FD9-F162-932E-9D71260D780C}"/>
          </ac:cxnSpMkLst>
        </pc:cxnChg>
        <pc:cxnChg chg="add mod">
          <ac:chgData name="Montouro Maxime" userId="15236982-bad8-47c0-80d0-1f36367a15b4" providerId="ADAL" clId="{7DFBCB00-4ADF-374F-A313-A37F3FE429BA}" dt="2022-12-05T11:12:42.859" v="1308" actId="14100"/>
          <ac:cxnSpMkLst>
            <pc:docMk/>
            <pc:sldMk cId="2449207337" sldId="267"/>
            <ac:cxnSpMk id="64" creationId="{3FD5FB68-4722-C198-19C7-AD28E41A1E56}"/>
          </ac:cxnSpMkLst>
        </pc:cxnChg>
      </pc:sldChg>
      <pc:sldChg chg="addSp delSp modSp mod">
        <pc:chgData name="Montouro Maxime" userId="15236982-bad8-47c0-80d0-1f36367a15b4" providerId="ADAL" clId="{7DFBCB00-4ADF-374F-A313-A37F3FE429BA}" dt="2022-12-05T10:59:04.533" v="1028" actId="20577"/>
        <pc:sldMkLst>
          <pc:docMk/>
          <pc:sldMk cId="1025390881" sldId="268"/>
        </pc:sldMkLst>
        <pc:spChg chg="add del mod">
          <ac:chgData name="Montouro Maxime" userId="15236982-bad8-47c0-80d0-1f36367a15b4" providerId="ADAL" clId="{7DFBCB00-4ADF-374F-A313-A37F3FE429BA}" dt="2022-12-05T10:59:04.533" v="1028" actId="20577"/>
          <ac:spMkLst>
            <pc:docMk/>
            <pc:sldMk cId="1025390881" sldId="268"/>
            <ac:spMk id="3" creationId="{C8A5E9D2-6BA1-B929-1A64-7AB600469307}"/>
          </ac:spMkLst>
        </pc:spChg>
        <pc:spChg chg="mod">
          <ac:chgData name="Montouro Maxime" userId="15236982-bad8-47c0-80d0-1f36367a15b4" providerId="ADAL" clId="{7DFBCB00-4ADF-374F-A313-A37F3FE429BA}" dt="2022-12-05T10:50:04.173" v="834" actId="14100"/>
          <ac:spMkLst>
            <pc:docMk/>
            <pc:sldMk cId="1025390881" sldId="268"/>
            <ac:spMk id="7" creationId="{00000000-0000-0000-0000-000000000000}"/>
          </ac:spMkLst>
        </pc:spChg>
      </pc:sldChg>
      <pc:sldChg chg="addSp modSp add mod">
        <pc:chgData name="Montouro Maxime" userId="15236982-bad8-47c0-80d0-1f36367a15b4" providerId="ADAL" clId="{7DFBCB00-4ADF-374F-A313-A37F3FE429BA}" dt="2022-12-05T10:58:15.077" v="1022" actId="20577"/>
        <pc:sldMkLst>
          <pc:docMk/>
          <pc:sldMk cId="2606659135" sldId="269"/>
        </pc:sldMkLst>
        <pc:spChg chg="mod">
          <ac:chgData name="Montouro Maxime" userId="15236982-bad8-47c0-80d0-1f36367a15b4" providerId="ADAL" clId="{7DFBCB00-4ADF-374F-A313-A37F3FE429BA}" dt="2022-12-05T10:58:15.077" v="1022" actId="20577"/>
          <ac:spMkLst>
            <pc:docMk/>
            <pc:sldMk cId="2606659135" sldId="269"/>
            <ac:spMk id="4" creationId="{8ABF8140-D6B5-A640-6D24-6C73CA23AE91}"/>
          </ac:spMkLst>
        </pc:spChg>
        <pc:spChg chg="add mod">
          <ac:chgData name="Montouro Maxime" userId="15236982-bad8-47c0-80d0-1f36367a15b4" providerId="ADAL" clId="{7DFBCB00-4ADF-374F-A313-A37F3FE429BA}" dt="2022-12-05T10:57:06.230" v="1017" actId="1038"/>
          <ac:spMkLst>
            <pc:docMk/>
            <pc:sldMk cId="2606659135" sldId="269"/>
            <ac:spMk id="11" creationId="{4DB98093-83B5-F99F-8FDD-6159C1B40ADE}"/>
          </ac:spMkLst>
        </pc:spChg>
        <pc:picChg chg="add mod">
          <ac:chgData name="Montouro Maxime" userId="15236982-bad8-47c0-80d0-1f36367a15b4" providerId="ADAL" clId="{7DFBCB00-4ADF-374F-A313-A37F3FE429BA}" dt="2022-12-05T10:57:57.332" v="1020" actId="1582"/>
          <ac:picMkLst>
            <pc:docMk/>
            <pc:sldMk cId="2606659135" sldId="269"/>
            <ac:picMk id="16" creationId="{EFDDE9D8-CF6E-F802-7542-FD6CEF700E2B}"/>
          </ac:picMkLst>
        </pc:picChg>
      </pc:sldChg>
    </pc:docChg>
  </pc:docChgLst>
  <pc:docChgLst>
    <pc:chgData name="Lucas Marrot" userId="4ac91349-3b96-4db2-86ef-744c230ea97d" providerId="ADAL" clId="{6B66875A-7A9C-E74E-AD8D-C6C3040E1608}"/>
    <pc:docChg chg="undo custSel modSld">
      <pc:chgData name="Lucas Marrot" userId="4ac91349-3b96-4db2-86ef-744c230ea97d" providerId="ADAL" clId="{6B66875A-7A9C-E74E-AD8D-C6C3040E1608}" dt="2023-01-03T08:02:41.785" v="510" actId="20577"/>
      <pc:docMkLst>
        <pc:docMk/>
      </pc:docMkLst>
      <pc:sldChg chg="modSp mod">
        <pc:chgData name="Lucas Marrot" userId="4ac91349-3b96-4db2-86ef-744c230ea97d" providerId="ADAL" clId="{6B66875A-7A9C-E74E-AD8D-C6C3040E1608}" dt="2023-01-03T08:00:59.512" v="462" actId="14100"/>
        <pc:sldMkLst>
          <pc:docMk/>
          <pc:sldMk cId="2018348238" sldId="257"/>
        </pc:sldMkLst>
        <pc:spChg chg="mod">
          <ac:chgData name="Lucas Marrot" userId="4ac91349-3b96-4db2-86ef-744c230ea97d" providerId="ADAL" clId="{6B66875A-7A9C-E74E-AD8D-C6C3040E1608}" dt="2023-01-03T08:00:59.512" v="462" actId="14100"/>
          <ac:spMkLst>
            <pc:docMk/>
            <pc:sldMk cId="2018348238" sldId="257"/>
            <ac:spMk id="2" creationId="{B60D0265-5187-4CD4-E2ED-2B3ACE2F4187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2:33.716" v="506" actId="20577"/>
        <pc:sldMkLst>
          <pc:docMk/>
          <pc:sldMk cId="1278274132" sldId="261"/>
        </pc:sldMkLst>
        <pc:spChg chg="del mod">
          <ac:chgData name="Lucas Marrot" userId="4ac91349-3b96-4db2-86ef-744c230ea97d" providerId="ADAL" clId="{6B66875A-7A9C-E74E-AD8D-C6C3040E1608}" dt="2023-01-03T08:02:30.760" v="503" actId="478"/>
          <ac:spMkLst>
            <pc:docMk/>
            <pc:sldMk cId="1278274132" sldId="261"/>
            <ac:spMk id="5" creationId="{40FC4F10-94C5-585C-CE61-FD784428A1AF}"/>
          </ac:spMkLst>
        </pc:spChg>
        <pc:spChg chg="add mod">
          <ac:chgData name="Lucas Marrot" userId="4ac91349-3b96-4db2-86ef-744c230ea97d" providerId="ADAL" clId="{6B66875A-7A9C-E74E-AD8D-C6C3040E1608}" dt="2023-01-03T08:02:33.716" v="506" actId="20577"/>
          <ac:spMkLst>
            <pc:docMk/>
            <pc:sldMk cId="1278274132" sldId="261"/>
            <ac:spMk id="6" creationId="{162C21AD-3E2D-7487-A58A-22F41357D20D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09.868" v="466" actId="20577"/>
        <pc:sldMkLst>
          <pc:docMk/>
          <pc:sldMk cId="1570021311" sldId="263"/>
        </pc:sldMkLst>
        <pc:spChg chg="del mod">
          <ac:chgData name="Lucas Marrot" userId="4ac91349-3b96-4db2-86ef-744c230ea97d" providerId="ADAL" clId="{6B66875A-7A9C-E74E-AD8D-C6C3040E1608}" dt="2023-01-03T08:01:07.686" v="463" actId="478"/>
          <ac:spMkLst>
            <pc:docMk/>
            <pc:sldMk cId="1570021311" sldId="263"/>
            <ac:spMk id="4" creationId="{2458D21A-6605-2260-BCE5-60A7C4B1B4E6}"/>
          </ac:spMkLst>
        </pc:spChg>
        <pc:spChg chg="add mod">
          <ac:chgData name="Lucas Marrot" userId="4ac91349-3b96-4db2-86ef-744c230ea97d" providerId="ADAL" clId="{6B66875A-7A9C-E74E-AD8D-C6C3040E1608}" dt="2023-01-03T08:01:09.868" v="466" actId="20577"/>
          <ac:spMkLst>
            <pc:docMk/>
            <pc:sldMk cId="1570021311" sldId="263"/>
            <ac:spMk id="5" creationId="{AB16CDE5-11A0-FED9-074C-F9359AC464DC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17.044" v="470" actId="20577"/>
        <pc:sldMkLst>
          <pc:docMk/>
          <pc:sldMk cId="3426398038" sldId="264"/>
        </pc:sldMkLst>
        <pc:spChg chg="del">
          <ac:chgData name="Lucas Marrot" userId="4ac91349-3b96-4db2-86ef-744c230ea97d" providerId="ADAL" clId="{6B66875A-7A9C-E74E-AD8D-C6C3040E1608}" dt="2023-01-03T08:01:14.997" v="467" actId="478"/>
          <ac:spMkLst>
            <pc:docMk/>
            <pc:sldMk cId="3426398038" sldId="264"/>
            <ac:spMk id="4" creationId="{56BE9823-776D-2DDA-5125-064A8A72E5B9}"/>
          </ac:spMkLst>
        </pc:spChg>
        <pc:spChg chg="add mod">
          <ac:chgData name="Lucas Marrot" userId="4ac91349-3b96-4db2-86ef-744c230ea97d" providerId="ADAL" clId="{6B66875A-7A9C-E74E-AD8D-C6C3040E1608}" dt="2023-01-03T08:01:17.044" v="470" actId="20577"/>
          <ac:spMkLst>
            <pc:docMk/>
            <pc:sldMk cId="3426398038" sldId="264"/>
            <ac:spMk id="5" creationId="{473BF8ED-C710-560B-6597-98DBDD4EF885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51.709" v="490" actId="20577"/>
        <pc:sldMkLst>
          <pc:docMk/>
          <pc:sldMk cId="3836206049" sldId="265"/>
        </pc:sldMkLst>
        <pc:spChg chg="del">
          <ac:chgData name="Lucas Marrot" userId="4ac91349-3b96-4db2-86ef-744c230ea97d" providerId="ADAL" clId="{6B66875A-7A9C-E74E-AD8D-C6C3040E1608}" dt="2023-01-03T08:01:49.729" v="487" actId="478"/>
          <ac:spMkLst>
            <pc:docMk/>
            <pc:sldMk cId="3836206049" sldId="265"/>
            <ac:spMk id="4" creationId="{F16D3EB9-ED27-E58E-C565-349A3F7CA505}"/>
          </ac:spMkLst>
        </pc:spChg>
        <pc:spChg chg="add mod">
          <ac:chgData name="Lucas Marrot" userId="4ac91349-3b96-4db2-86ef-744c230ea97d" providerId="ADAL" clId="{6B66875A-7A9C-E74E-AD8D-C6C3040E1608}" dt="2023-01-03T08:01:51.709" v="490" actId="20577"/>
          <ac:spMkLst>
            <pc:docMk/>
            <pc:sldMk cId="3836206049" sldId="265"/>
            <ac:spMk id="5" creationId="{9862D274-376E-5594-CB09-0D010FC0DA55}"/>
          </ac:spMkLst>
        </pc:spChg>
      </pc:sldChg>
      <pc:sldChg chg="addSp delSp modSp mod modNotesTx">
        <pc:chgData name="Lucas Marrot" userId="4ac91349-3b96-4db2-86ef-744c230ea97d" providerId="ADAL" clId="{6B66875A-7A9C-E74E-AD8D-C6C3040E1608}" dt="2023-01-03T08:01:58.279" v="494" actId="20577"/>
        <pc:sldMkLst>
          <pc:docMk/>
          <pc:sldMk cId="1589575442" sldId="266"/>
        </pc:sldMkLst>
        <pc:spChg chg="mod">
          <ac:chgData name="Lucas Marrot" userId="4ac91349-3b96-4db2-86ef-744c230ea97d" providerId="ADAL" clId="{6B66875A-7A9C-E74E-AD8D-C6C3040E1608}" dt="2022-12-31T09:44:15.875" v="0" actId="27636"/>
          <ac:spMkLst>
            <pc:docMk/>
            <pc:sldMk cId="1589575442" sldId="266"/>
            <ac:spMk id="2" creationId="{00000000-0000-0000-0000-000000000000}"/>
          </ac:spMkLst>
        </pc:spChg>
        <pc:spChg chg="mod">
          <ac:chgData name="Lucas Marrot" userId="4ac91349-3b96-4db2-86ef-744c230ea97d" providerId="ADAL" clId="{6B66875A-7A9C-E74E-AD8D-C6C3040E1608}" dt="2023-01-03T07:40:03.131" v="58" actId="20577"/>
          <ac:spMkLst>
            <pc:docMk/>
            <pc:sldMk cId="1589575442" sldId="266"/>
            <ac:spMk id="3" creationId="{00000000-0000-0000-0000-000000000000}"/>
          </ac:spMkLst>
        </pc:spChg>
        <pc:spChg chg="del">
          <ac:chgData name="Lucas Marrot" userId="4ac91349-3b96-4db2-86ef-744c230ea97d" providerId="ADAL" clId="{6B66875A-7A9C-E74E-AD8D-C6C3040E1608}" dt="2023-01-03T08:01:55.874" v="491" actId="478"/>
          <ac:spMkLst>
            <pc:docMk/>
            <pc:sldMk cId="1589575442" sldId="266"/>
            <ac:spMk id="4" creationId="{06082579-601E-86E1-05B0-11D9BF7E0741}"/>
          </ac:spMkLst>
        </pc:spChg>
        <pc:spChg chg="add mod">
          <ac:chgData name="Lucas Marrot" userId="4ac91349-3b96-4db2-86ef-744c230ea97d" providerId="ADAL" clId="{6B66875A-7A9C-E74E-AD8D-C6C3040E1608}" dt="2023-01-03T08:01:58.279" v="494" actId="20577"/>
          <ac:spMkLst>
            <pc:docMk/>
            <pc:sldMk cId="1589575442" sldId="266"/>
            <ac:spMk id="13" creationId="{582F8076-93A2-04D4-943B-251D49F8AE4A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2:20.763" v="502" actId="1076"/>
        <pc:sldMkLst>
          <pc:docMk/>
          <pc:sldMk cId="2449207337" sldId="267"/>
        </pc:sldMkLst>
        <pc:spChg chg="mod">
          <ac:chgData name="Lucas Marrot" userId="4ac91349-3b96-4db2-86ef-744c230ea97d" providerId="ADAL" clId="{6B66875A-7A9C-E74E-AD8D-C6C3040E1608}" dt="2022-12-31T09:53:23.539" v="6" actId="14100"/>
          <ac:spMkLst>
            <pc:docMk/>
            <pc:sldMk cId="2449207337" sldId="267"/>
            <ac:spMk id="3" creationId="{00000000-0000-0000-0000-000000000000}"/>
          </ac:spMkLst>
        </pc:spChg>
        <pc:spChg chg="del">
          <ac:chgData name="Lucas Marrot" userId="4ac91349-3b96-4db2-86ef-744c230ea97d" providerId="ADAL" clId="{6B66875A-7A9C-E74E-AD8D-C6C3040E1608}" dt="2023-01-03T08:02:02.213" v="495" actId="478"/>
          <ac:spMkLst>
            <pc:docMk/>
            <pc:sldMk cId="2449207337" sldId="267"/>
            <ac:spMk id="4" creationId="{8ABF8140-D6B5-A640-6D24-6C73CA23AE91}"/>
          </ac:spMkLst>
        </pc:spChg>
        <pc:spChg chg="add del mod">
          <ac:chgData name="Lucas Marrot" userId="4ac91349-3b96-4db2-86ef-744c230ea97d" providerId="ADAL" clId="{6B66875A-7A9C-E74E-AD8D-C6C3040E1608}" dt="2023-01-03T08:02:11.293" v="498" actId="478"/>
          <ac:spMkLst>
            <pc:docMk/>
            <pc:sldMk cId="2449207337" sldId="267"/>
            <ac:spMk id="5" creationId="{1AFB6DC8-1B6F-1961-E0AB-1267F01B855F}"/>
          </ac:spMkLst>
        </pc:spChg>
        <pc:spChg chg="add mod">
          <ac:chgData name="Lucas Marrot" userId="4ac91349-3b96-4db2-86ef-744c230ea97d" providerId="ADAL" clId="{6B66875A-7A9C-E74E-AD8D-C6C3040E1608}" dt="2023-01-03T08:02:20.763" v="502" actId="1076"/>
          <ac:spMkLst>
            <pc:docMk/>
            <pc:sldMk cId="2449207337" sldId="267"/>
            <ac:spMk id="6" creationId="{F43F8F4C-CC29-4378-8446-27A2CAA03CDF}"/>
          </ac:spMkLst>
        </pc:spChg>
        <pc:spChg chg="mod">
          <ac:chgData name="Lucas Marrot" userId="4ac91349-3b96-4db2-86ef-744c230ea97d" providerId="ADAL" clId="{6B66875A-7A9C-E74E-AD8D-C6C3040E1608}" dt="2023-01-03T00:37:26.205" v="7" actId="27636"/>
          <ac:spMkLst>
            <pc:docMk/>
            <pc:sldMk cId="2449207337" sldId="267"/>
            <ac:spMk id="81" creationId="{650104E8-F43B-7776-88BF-F1E0F4D5EE90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2:41.785" v="510" actId="20577"/>
        <pc:sldMkLst>
          <pc:docMk/>
          <pc:sldMk cId="1025390881" sldId="268"/>
        </pc:sldMkLst>
        <pc:spChg chg="del mod">
          <ac:chgData name="Lucas Marrot" userId="4ac91349-3b96-4db2-86ef-744c230ea97d" providerId="ADAL" clId="{6B66875A-7A9C-E74E-AD8D-C6C3040E1608}" dt="2023-01-03T08:02:39.517" v="507" actId="478"/>
          <ac:spMkLst>
            <pc:docMk/>
            <pc:sldMk cId="1025390881" sldId="268"/>
            <ac:spMk id="3" creationId="{C8A5E9D2-6BA1-B929-1A64-7AB600469307}"/>
          </ac:spMkLst>
        </pc:spChg>
        <pc:spChg chg="add mod">
          <ac:chgData name="Lucas Marrot" userId="4ac91349-3b96-4db2-86ef-744c230ea97d" providerId="ADAL" clId="{6B66875A-7A9C-E74E-AD8D-C6C3040E1608}" dt="2023-01-03T08:02:41.785" v="510" actId="20577"/>
          <ac:spMkLst>
            <pc:docMk/>
            <pc:sldMk cId="1025390881" sldId="268"/>
            <ac:spMk id="6" creationId="{365AFEDC-2C01-22D5-4F61-DE5BB3A555A3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32.274" v="478" actId="20577"/>
        <pc:sldMkLst>
          <pc:docMk/>
          <pc:sldMk cId="3321519656" sldId="270"/>
        </pc:sldMkLst>
        <pc:spChg chg="del">
          <ac:chgData name="Lucas Marrot" userId="4ac91349-3b96-4db2-86ef-744c230ea97d" providerId="ADAL" clId="{6B66875A-7A9C-E74E-AD8D-C6C3040E1608}" dt="2023-01-03T08:01:29.378" v="475" actId="478"/>
          <ac:spMkLst>
            <pc:docMk/>
            <pc:sldMk cId="3321519656" sldId="270"/>
            <ac:spMk id="4" creationId="{56BE9823-776D-2DDA-5125-064A8A72E5B9}"/>
          </ac:spMkLst>
        </pc:spChg>
        <pc:spChg chg="add mod">
          <ac:chgData name="Lucas Marrot" userId="4ac91349-3b96-4db2-86ef-744c230ea97d" providerId="ADAL" clId="{6B66875A-7A9C-E74E-AD8D-C6C3040E1608}" dt="2023-01-03T08:01:32.274" v="478" actId="20577"/>
          <ac:spMkLst>
            <pc:docMk/>
            <pc:sldMk cId="3321519656" sldId="270"/>
            <ac:spMk id="10" creationId="{D51361ED-AF13-EAC2-6C24-2B99C806E950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23.309" v="474" actId="20577"/>
        <pc:sldMkLst>
          <pc:docMk/>
          <pc:sldMk cId="586194819" sldId="271"/>
        </pc:sldMkLst>
        <pc:spChg chg="del">
          <ac:chgData name="Lucas Marrot" userId="4ac91349-3b96-4db2-86ef-744c230ea97d" providerId="ADAL" clId="{6B66875A-7A9C-E74E-AD8D-C6C3040E1608}" dt="2023-01-03T08:01:21.194" v="471" actId="478"/>
          <ac:spMkLst>
            <pc:docMk/>
            <pc:sldMk cId="586194819" sldId="271"/>
            <ac:spMk id="4" creationId="{56BE9823-776D-2DDA-5125-064A8A72E5B9}"/>
          </ac:spMkLst>
        </pc:spChg>
        <pc:spChg chg="add mod">
          <ac:chgData name="Lucas Marrot" userId="4ac91349-3b96-4db2-86ef-744c230ea97d" providerId="ADAL" clId="{6B66875A-7A9C-E74E-AD8D-C6C3040E1608}" dt="2023-01-03T08:01:23.309" v="474" actId="20577"/>
          <ac:spMkLst>
            <pc:docMk/>
            <pc:sldMk cId="586194819" sldId="271"/>
            <ac:spMk id="5" creationId="{E7605AFC-6B05-468D-12E1-A0F6C6F28B01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46.063" v="486" actId="20577"/>
        <pc:sldMkLst>
          <pc:docMk/>
          <pc:sldMk cId="2644119751" sldId="273"/>
        </pc:sldMkLst>
        <pc:spChg chg="del">
          <ac:chgData name="Lucas Marrot" userId="4ac91349-3b96-4db2-86ef-744c230ea97d" providerId="ADAL" clId="{6B66875A-7A9C-E74E-AD8D-C6C3040E1608}" dt="2023-01-03T08:01:44.097" v="483" actId="478"/>
          <ac:spMkLst>
            <pc:docMk/>
            <pc:sldMk cId="2644119751" sldId="273"/>
            <ac:spMk id="4" creationId="{56BE9823-776D-2DDA-5125-064A8A72E5B9}"/>
          </ac:spMkLst>
        </pc:spChg>
        <pc:spChg chg="add mod">
          <ac:chgData name="Lucas Marrot" userId="4ac91349-3b96-4db2-86ef-744c230ea97d" providerId="ADAL" clId="{6B66875A-7A9C-E74E-AD8D-C6C3040E1608}" dt="2023-01-03T08:01:46.063" v="486" actId="20577"/>
          <ac:spMkLst>
            <pc:docMk/>
            <pc:sldMk cId="2644119751" sldId="273"/>
            <ac:spMk id="17" creationId="{F3CF8F06-3FAF-AD57-0A14-CE5783D3DC7D}"/>
          </ac:spMkLst>
        </pc:spChg>
      </pc:sldChg>
      <pc:sldChg chg="addSp delSp modSp mod">
        <pc:chgData name="Lucas Marrot" userId="4ac91349-3b96-4db2-86ef-744c230ea97d" providerId="ADAL" clId="{6B66875A-7A9C-E74E-AD8D-C6C3040E1608}" dt="2023-01-03T08:01:40.585" v="482" actId="20577"/>
        <pc:sldMkLst>
          <pc:docMk/>
          <pc:sldMk cId="3748707043" sldId="274"/>
        </pc:sldMkLst>
        <pc:spChg chg="del">
          <ac:chgData name="Lucas Marrot" userId="4ac91349-3b96-4db2-86ef-744c230ea97d" providerId="ADAL" clId="{6B66875A-7A9C-E74E-AD8D-C6C3040E1608}" dt="2023-01-03T08:01:38.110" v="479" actId="478"/>
          <ac:spMkLst>
            <pc:docMk/>
            <pc:sldMk cId="3748707043" sldId="274"/>
            <ac:spMk id="4" creationId="{56BE9823-776D-2DDA-5125-064A8A72E5B9}"/>
          </ac:spMkLst>
        </pc:spChg>
        <pc:spChg chg="add mod">
          <ac:chgData name="Lucas Marrot" userId="4ac91349-3b96-4db2-86ef-744c230ea97d" providerId="ADAL" clId="{6B66875A-7A9C-E74E-AD8D-C6C3040E1608}" dt="2023-01-03T08:01:40.585" v="482" actId="20577"/>
          <ac:spMkLst>
            <pc:docMk/>
            <pc:sldMk cId="3748707043" sldId="274"/>
            <ac:spMk id="11" creationId="{ED77A1C0-5B5E-3860-5270-9B2727E55AAC}"/>
          </ac:spMkLst>
        </pc:spChg>
      </pc:sldChg>
    </pc:docChg>
  </pc:docChgLst>
  <pc:docChgLst>
    <pc:chgData name="Mourgue Clement" userId="S::cmourgue@iutbayonne.univ-pau.fr::09f6db0c-0a5f-4c79-943a-e3cbfd7d20b6" providerId="AD" clId="Web-{C293DDDD-D431-7DC1-8C1A-999BE0C4B083}"/>
    <pc:docChg chg="modSld">
      <pc:chgData name="Mourgue Clement" userId="S::cmourgue@iutbayonne.univ-pau.fr::09f6db0c-0a5f-4c79-943a-e3cbfd7d20b6" providerId="AD" clId="Web-{C293DDDD-D431-7DC1-8C1A-999BE0C4B083}" dt="2022-12-28T11:51:52.322" v="6" actId="14100"/>
      <pc:docMkLst>
        <pc:docMk/>
      </pc:docMkLst>
      <pc:sldChg chg="modSp">
        <pc:chgData name="Mourgue Clement" userId="S::cmourgue@iutbayonne.univ-pau.fr::09f6db0c-0a5f-4c79-943a-e3cbfd7d20b6" providerId="AD" clId="Web-{C293DDDD-D431-7DC1-8C1A-999BE0C4B083}" dt="2022-12-28T11:51:52.322" v="6" actId="14100"/>
        <pc:sldMkLst>
          <pc:docMk/>
          <pc:sldMk cId="2018348238" sldId="257"/>
        </pc:sldMkLst>
        <pc:spChg chg="mod">
          <ac:chgData name="Mourgue Clement" userId="S::cmourgue@iutbayonne.univ-pau.fr::09f6db0c-0a5f-4c79-943a-e3cbfd7d20b6" providerId="AD" clId="Web-{C293DDDD-D431-7DC1-8C1A-999BE0C4B083}" dt="2022-12-28T11:51:09.665" v="3" actId="1076"/>
          <ac:spMkLst>
            <pc:docMk/>
            <pc:sldMk cId="2018348238" sldId="257"/>
            <ac:spMk id="5" creationId="{00000000-0000-0000-0000-000000000000}"/>
          </ac:spMkLst>
        </pc:spChg>
        <pc:spChg chg="mod">
          <ac:chgData name="Mourgue Clement" userId="S::cmourgue@iutbayonne.univ-pau.fr::09f6db0c-0a5f-4c79-943a-e3cbfd7d20b6" providerId="AD" clId="Web-{C293DDDD-D431-7DC1-8C1A-999BE0C4B083}" dt="2022-12-28T11:51:52.322" v="6" actId="14100"/>
          <ac:spMkLst>
            <pc:docMk/>
            <pc:sldMk cId="2018348238" sldId="257"/>
            <ac:spMk id="6" creationId="{00000000-0000-0000-0000-000000000000}"/>
          </ac:spMkLst>
        </pc:spChg>
        <pc:spChg chg="mod">
          <ac:chgData name="Mourgue Clement" userId="S::cmourgue@iutbayonne.univ-pau.fr::09f6db0c-0a5f-4c79-943a-e3cbfd7d20b6" providerId="AD" clId="Web-{C293DDDD-D431-7DC1-8C1A-999BE0C4B083}" dt="2022-12-28T11:50:07.221" v="0" actId="20577"/>
          <ac:spMkLst>
            <pc:docMk/>
            <pc:sldMk cId="2018348238" sldId="257"/>
            <ac:spMk id="26" creationId="{10E439FF-B5D1-F885-BB25-94E6E86C3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8B823-11E9-EC48-9EB3-BAC3F3AD6686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E9895-1BA4-404A-92BB-23CFE10FC1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2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Administrateur de bases de données : </a:t>
            </a:r>
            <a:r>
              <a:rPr lang="fr-FR" b="0" i="0" u="none" strike="noStrike">
                <a:solidFill>
                  <a:srgbClr val="000000"/>
                </a:solidFill>
                <a:effectLst/>
                <a:latin typeface="Expressway"/>
              </a:rPr>
              <a:t>L'administrateur de base de données est le garant des milliers d'informations stockées dans les bases de données d'une entreprise. Il en assure la disponibilité, la qualité et la sécurité.</a:t>
            </a:r>
            <a:endParaRPr lang="fr-FR"/>
          </a:p>
          <a:p>
            <a:endParaRPr lang="fr-FR"/>
          </a:p>
          <a:p>
            <a:r>
              <a:rPr lang="fr-FR"/>
              <a:t>Data Science : Science des données, intégrer de l’intelligence dans le traitement de la donnée.</a:t>
            </a:r>
          </a:p>
          <a:p>
            <a:endParaRPr lang="fr-FR"/>
          </a:p>
          <a:p>
            <a:r>
              <a:rPr lang="fr-FR"/>
              <a:t>Big Data : Socle technologique pour valoriser la donnée, sert à traiter un très grand nombre d’informations</a:t>
            </a:r>
          </a:p>
          <a:p>
            <a:endParaRPr lang="fr-FR"/>
          </a:p>
          <a:p>
            <a:r>
              <a:rPr lang="fr-FR"/>
              <a:t>Dataviz : Restitution, transforme la donnée pour la rendre accessible (améliore la prise de décision)</a:t>
            </a:r>
          </a:p>
          <a:p>
            <a:endParaRPr lang="fr-FR"/>
          </a:p>
          <a:p>
            <a:r>
              <a:rPr lang="fr-FR" err="1"/>
              <a:t>Datagouv</a:t>
            </a:r>
            <a:r>
              <a:rPr lang="fr-FR"/>
              <a:t> : Centralisé la donnée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E9895-1BA4-404A-92BB-23CFE10FC1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1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1FAD1-0452-DDF3-4E2C-33C6492E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47D64B-0504-459F-3774-6CF7DC7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B3EBE-04BF-D70F-42FA-3B35EFD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85DC2-E8E2-298A-D7E8-4D23150E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F8C3F-45F5-9F81-5EE8-D4D36B1A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C9279-13C4-E43C-548B-D0B3530A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697863-6C84-D1B0-4651-FFF5FD2A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8ADA8-24E8-3B43-D142-D38CD7F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6224B-7D80-51E6-92A2-B2872BED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3F22E-8704-DFC8-0962-C64EE73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7C51CB-2954-7728-097E-D32F0BD98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3F1BE1-E467-9066-4A58-037210F5F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1A63B-3CD6-4D54-8BD8-AB99407E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036A9-3312-8FD3-17E4-AA3DD0F3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270D8-66E6-AE32-9BD2-FD14323E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30FFC-7738-C0C1-BD3A-B35A81E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3C805-831A-E398-BF15-FF78953C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2ACC0-4D8F-C68E-26E1-6145901D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D44D2-E077-E7FB-0D74-E56EE36B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3AFE4-3523-12CD-721D-79A6F32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7FFB6-FE92-4068-5AF5-DC187818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3B8F7-119A-B08B-E146-16CDC7DF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B9FFD-A686-E8ED-75B6-65C3AAC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FC464F-3E4B-E840-539B-1D1B400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98D9F-F1BB-F04E-2D22-C0FD05F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2D0FD-C408-DF0E-2F7F-9F1C8DD8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A7824-50AD-88B5-D384-06C36162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724F5-7ABD-61BA-319D-D6CDA283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EE0A40-2BF2-ED6C-4302-25037F51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1F47B-0B51-FB4A-0B50-94CC424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0E83F-21C5-9B0D-C446-0BD47AF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E7C10-94DE-06C1-F5D5-E679DCDB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DADE0-D5CB-7640-7EB7-097DCA07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C2048F-A26D-127E-F436-25CF04D6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225F8F-D4F9-E14F-312E-F40E200E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3CFCE8-AEBB-DA19-C6ED-999FCF7FC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0FD31B-0793-7421-7BA7-F783F0EC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A11FF4-FC6A-6791-27CE-3FA5472A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1FF442-968D-9E98-E37C-49E9F0F0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725BB-F8A5-272F-09A6-2FD0FF7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BCB544-F9A6-03C8-439B-CAEF455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16D0C2-F7DB-60D1-ECCC-B383B77B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99E82-50B4-D7FE-E73F-652BD71D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97DED1-2C69-1DAC-BC6A-3CC0E46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4F1905-8B75-0EC2-DEB1-D0643C31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E139BD-911C-FB43-CFD7-0A990848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9DE7D-187B-6BBF-3766-48803B83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CD664E-7975-4E64-9524-CBA963CE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EDD57E-C67D-1C8C-61BB-BDC61EE59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44B95-B6BF-AF73-93A7-9DA4B9D3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70E3D1-783B-8F47-E059-A5D72208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4993AE-DB04-3806-EBB1-94ED3BF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B62C2-AE96-0E6E-5859-AD91B14B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581B6-7147-5C9A-A329-A6CC12392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21F34-A7F6-74D0-D45F-547D55B2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882633-F4A3-63FF-B4AA-DBFF8D93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5E6F1C-A03A-AD9A-9C0F-0BF0FFDC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03E3F2-A50B-80FA-40B0-4033F961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B9E6C5-4C67-1EC8-8251-EE9A4BF9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B8EA63-E982-017C-877C-A10D04F8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62FEE-5B06-E5A8-2A06-FD8968EFC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AA82B-E681-08D4-E3FD-F7DF3DB4D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465461-85EE-EA09-2420-C22FAEDB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2372" y="158876"/>
            <a:ext cx="1558363" cy="1919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2372" y="5346458"/>
            <a:ext cx="2629133" cy="3329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000" b="1">
                <a:solidFill>
                  <a:schemeClr val="tx1"/>
                </a:solidFill>
                <a:latin typeface="Arvo"/>
              </a:rPr>
              <a:t>BUT Informatique 1</a:t>
            </a:r>
            <a:endParaRPr lang="fr-FR" sz="2000" b="1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3896" y="2588028"/>
            <a:ext cx="9124208" cy="1151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>
                <a:solidFill>
                  <a:schemeClr val="tx1"/>
                </a:solidFill>
                <a:latin typeface="Arvo" panose="02000000000000000000" pitchFamily="2" charset="0"/>
              </a:rPr>
              <a:t>BASE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5" y="158876"/>
            <a:ext cx="1261875" cy="1834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22AE9E7-D19A-6EC1-01F8-8406FB32BCDC}"/>
              </a:ext>
            </a:extLst>
          </p:cNvPr>
          <p:cNvSpPr/>
          <p:nvPr/>
        </p:nvSpPr>
        <p:spPr>
          <a:xfrm>
            <a:off x="162371" y="5813818"/>
            <a:ext cx="2794189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Groupe 22 thème 3b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9FCE7-6E72-DF0A-1E4B-203B083F15B0}"/>
              </a:ext>
            </a:extLst>
          </p:cNvPr>
          <p:cNvSpPr/>
          <p:nvPr/>
        </p:nvSpPr>
        <p:spPr>
          <a:xfrm>
            <a:off x="162371" y="6281178"/>
            <a:ext cx="894269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S1.05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0C1800-5246-F38B-E0E0-9232CA928FE7}"/>
              </a:ext>
            </a:extLst>
          </p:cNvPr>
          <p:cNvSpPr/>
          <p:nvPr/>
        </p:nvSpPr>
        <p:spPr>
          <a:xfrm>
            <a:off x="9252065" y="5232158"/>
            <a:ext cx="2777564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MOURGUE Clément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4DA00D-6EAC-FB57-0D11-47779F3B2567}"/>
              </a:ext>
            </a:extLst>
          </p:cNvPr>
          <p:cNvSpPr/>
          <p:nvPr/>
        </p:nvSpPr>
        <p:spPr>
          <a:xfrm>
            <a:off x="9845039" y="5643303"/>
            <a:ext cx="2184589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MARROT Lucas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7E072-E6E5-0E46-0294-D090A4BDFB7B}"/>
              </a:ext>
            </a:extLst>
          </p:cNvPr>
          <p:cNvSpPr/>
          <p:nvPr/>
        </p:nvSpPr>
        <p:spPr>
          <a:xfrm>
            <a:off x="9110750" y="6066906"/>
            <a:ext cx="2918880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MONTOURO Maxime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AEAF5-3BAD-5BE0-BF23-1C8E33853393}"/>
              </a:ext>
            </a:extLst>
          </p:cNvPr>
          <p:cNvSpPr/>
          <p:nvPr/>
        </p:nvSpPr>
        <p:spPr>
          <a:xfrm>
            <a:off x="10058400" y="6467891"/>
            <a:ext cx="1875978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>
                <a:solidFill>
                  <a:schemeClr val="tx1"/>
                </a:solidFill>
                <a:latin typeface="Arvo" panose="02000000000000000000" pitchFamily="2" charset="0"/>
              </a:rPr>
              <a:t>LAGÜE Théo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D4C178-1116-D8AC-6439-149CC25CECA9}"/>
              </a:ext>
            </a:extLst>
          </p:cNvPr>
          <p:cNvSpPr/>
          <p:nvPr/>
        </p:nvSpPr>
        <p:spPr>
          <a:xfrm>
            <a:off x="6827520" y="168755"/>
            <a:ext cx="5102355" cy="7031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>
                <a:solidFill>
                  <a:schemeClr val="tx1"/>
                </a:solidFill>
                <a:latin typeface="Arvo" panose="02000000000000000000" pitchFamily="2" charset="0"/>
              </a:rPr>
              <a:t>JOURNÉE CAMPUS OUVERT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439FF-B5D1-F885-BB25-94E6E86C3CC6}"/>
              </a:ext>
            </a:extLst>
          </p:cNvPr>
          <p:cNvSpPr/>
          <p:nvPr/>
        </p:nvSpPr>
        <p:spPr>
          <a:xfrm>
            <a:off x="10146890" y="1026580"/>
            <a:ext cx="1782985" cy="11519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 b="1">
                <a:solidFill>
                  <a:schemeClr val="tx1"/>
                </a:solidFill>
                <a:latin typeface="Arvo"/>
              </a:rPr>
              <a:t>26</a:t>
            </a:r>
          </a:p>
          <a:p>
            <a:pPr algn="ctr"/>
            <a:r>
              <a:rPr lang="fr-FR" sz="2400" b="1">
                <a:solidFill>
                  <a:schemeClr val="tx1"/>
                </a:solidFill>
                <a:latin typeface="Arvo"/>
              </a:rPr>
              <a:t>février</a:t>
            </a:r>
          </a:p>
          <a:p>
            <a:pPr algn="ctr"/>
            <a:r>
              <a:rPr lang="fr-FR" sz="2400" b="1">
                <a:solidFill>
                  <a:schemeClr val="tx1"/>
                </a:solidFill>
                <a:latin typeface="Arvo"/>
              </a:rPr>
              <a:t>2023</a:t>
            </a:r>
            <a:endParaRPr lang="fr-FR" sz="2400" b="1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0D0265-5187-4CD4-E2ED-2B3ACE2F4187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834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94710C46-DDC9-2CC6-755C-B5BD885BEDA4}"/>
              </a:ext>
            </a:extLst>
          </p:cNvPr>
          <p:cNvSpPr/>
          <p:nvPr/>
        </p:nvSpPr>
        <p:spPr>
          <a:xfrm>
            <a:off x="775856" y="5348220"/>
            <a:ext cx="3147213" cy="543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solidFill>
                <a:schemeClr val="tx1"/>
              </a:solidFill>
              <a:latin typeface="Arv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808996-5E5E-7123-6AC3-0F707D73ADB2}"/>
              </a:ext>
            </a:extLst>
          </p:cNvPr>
          <p:cNvSpPr/>
          <p:nvPr/>
        </p:nvSpPr>
        <p:spPr>
          <a:xfrm>
            <a:off x="4326193" y="3674436"/>
            <a:ext cx="4316192" cy="1307211"/>
          </a:xfrm>
          <a:prstGeom prst="rect">
            <a:avLst/>
          </a:prstGeom>
          <a:solidFill>
            <a:schemeClr val="bg1"/>
          </a:solidFill>
          <a:ln cap="rnd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RESTAURANT(</a:t>
            </a:r>
            <a:r>
              <a:rPr lang="fr-FR" sz="1400" u="sng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code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nom, ville)</a:t>
            </a:r>
            <a:b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</a:b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VIN(</a:t>
            </a:r>
            <a:r>
              <a:rPr lang="fr-FR" sz="1400" u="sng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code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cru,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millesime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region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couleur)</a:t>
            </a:r>
            <a:b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</a:b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PLAT(</a:t>
            </a:r>
            <a:r>
              <a:rPr lang="fr-FR" sz="1400" u="sng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code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nom, place,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couleurVinRdee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SERVIRVIN(</a:t>
            </a:r>
            <a:r>
              <a:rPr lang="fr-FR" sz="1400" u="sng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#codeRestau, #codeVin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prixVin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400">
              <a:solidFill>
                <a:sysClr val="windowText" lastClr="000000"/>
              </a:solidFill>
            </a:endParaRPr>
          </a:p>
          <a:p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SERVIRPLAT(</a:t>
            </a:r>
            <a:r>
              <a:rPr lang="fr-FR" sz="1400" u="sng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#codeRestau, #codePlat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prixPlat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fr-FR" sz="1400" err="1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specialite</a:t>
            </a:r>
            <a:r>
              <a:rPr lang="fr-FR" sz="1400">
                <a:solidFill>
                  <a:sysClr val="windowText" lastClr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40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07" y="480683"/>
            <a:ext cx="10515600" cy="760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Les bases de données à l’IUT au 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472001" y="1839288"/>
            <a:ext cx="2713649" cy="46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72FC7F9-08AD-0CF7-06A9-288AACEF275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99825" y="2488978"/>
            <a:ext cx="707381" cy="379690"/>
          </a:xfrm>
          <a:prstGeom prst="bentConnector3">
            <a:avLst>
              <a:gd name="adj1" fmla="val 552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54DF3926-E9FB-CFB5-C8CB-130BCB68DEC3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1877988" y="3177633"/>
            <a:ext cx="489094" cy="213970"/>
          </a:xfrm>
          <a:prstGeom prst="bentConnector3">
            <a:avLst>
              <a:gd name="adj1" fmla="val 2788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13FD5-0E4A-A02D-5752-D0CD909D3E67}"/>
              </a:ext>
            </a:extLst>
          </p:cNvPr>
          <p:cNvSpPr/>
          <p:nvPr/>
        </p:nvSpPr>
        <p:spPr>
          <a:xfrm>
            <a:off x="4539371" y="2870765"/>
            <a:ext cx="2184588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MCD de Merise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DDBD9C-C26E-5822-6838-A6DB918E7157}"/>
              </a:ext>
            </a:extLst>
          </p:cNvPr>
          <p:cNvSpPr/>
          <p:nvPr/>
        </p:nvSpPr>
        <p:spPr>
          <a:xfrm>
            <a:off x="4036531" y="1425444"/>
            <a:ext cx="3022991" cy="543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Diagramme de classe UML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6D646146-5E08-4115-5D0F-2D2CE53EC4FB}"/>
              </a:ext>
            </a:extLst>
          </p:cNvPr>
          <p:cNvCxnSpPr>
            <a:cxnSpLocks/>
            <a:stCxn id="15" idx="3"/>
            <a:endCxn id="126" idx="1"/>
          </p:cNvCxnSpPr>
          <p:nvPr/>
        </p:nvCxnSpPr>
        <p:spPr>
          <a:xfrm>
            <a:off x="7059522" y="1697284"/>
            <a:ext cx="1537724" cy="13642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12EA6C1-57CD-A1CD-EE41-6ED84E67EF68}"/>
              </a:ext>
            </a:extLst>
          </p:cNvPr>
          <p:cNvCxnSpPr>
            <a:cxnSpLocks/>
            <a:stCxn id="14" idx="3"/>
            <a:endCxn id="123" idx="1"/>
          </p:cNvCxnSpPr>
          <p:nvPr/>
        </p:nvCxnSpPr>
        <p:spPr>
          <a:xfrm>
            <a:off x="6723959" y="3042169"/>
            <a:ext cx="2541882" cy="21196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2">
            <a:extLst>
              <a:ext uri="{FF2B5EF4-FFF2-40B4-BE49-F238E27FC236}">
                <a16:creationId xmlns:a16="http://schemas.microsoft.com/office/drawing/2014/main" id="{5DDB6D2A-9B4B-3711-AB06-6DB366C2C6A4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rot="5400000">
            <a:off x="1651077" y="4119841"/>
            <a:ext cx="612343" cy="116605"/>
          </a:xfrm>
          <a:prstGeom prst="bentConnector3">
            <a:avLst>
              <a:gd name="adj1" fmla="val 3554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C9B8B-36D5-63A4-FFCB-7F69992B3B26}"/>
              </a:ext>
            </a:extLst>
          </p:cNvPr>
          <p:cNvSpPr/>
          <p:nvPr/>
        </p:nvSpPr>
        <p:spPr>
          <a:xfrm>
            <a:off x="1398354" y="3529165"/>
            <a:ext cx="1234392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Logique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6E8529-FCA4-FEB9-C111-0CF20C3DB8C0}"/>
              </a:ext>
            </a:extLst>
          </p:cNvPr>
          <p:cNvSpPr/>
          <p:nvPr/>
        </p:nvSpPr>
        <p:spPr>
          <a:xfrm>
            <a:off x="1407206" y="2697264"/>
            <a:ext cx="1644627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Conceptuel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1336EE-2BDA-3A55-3D02-03D9BB291B3B}"/>
              </a:ext>
            </a:extLst>
          </p:cNvPr>
          <p:cNvSpPr/>
          <p:nvPr/>
        </p:nvSpPr>
        <p:spPr>
          <a:xfrm>
            <a:off x="1209367" y="4484315"/>
            <a:ext cx="1379156" cy="3428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Physique</a:t>
            </a:r>
          </a:p>
        </p:txBody>
      </p:sp>
      <p:cxnSp>
        <p:nvCxnSpPr>
          <p:cNvPr id="38" name="Connecteur : en angle 28">
            <a:extLst>
              <a:ext uri="{FF2B5EF4-FFF2-40B4-BE49-F238E27FC236}">
                <a16:creationId xmlns:a16="http://schemas.microsoft.com/office/drawing/2014/main" id="{E9E0CBB6-E16F-2795-A600-E2668A76FDBA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632746" y="3700569"/>
            <a:ext cx="1693447" cy="627473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28">
            <a:extLst>
              <a:ext uri="{FF2B5EF4-FFF2-40B4-BE49-F238E27FC236}">
                <a16:creationId xmlns:a16="http://schemas.microsoft.com/office/drawing/2014/main" id="{C3DEBDAD-9B02-DFA7-2959-0DFD53435838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>
            <a:off x="3051833" y="2868668"/>
            <a:ext cx="1487538" cy="17350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28">
            <a:extLst>
              <a:ext uri="{FF2B5EF4-FFF2-40B4-BE49-F238E27FC236}">
                <a16:creationId xmlns:a16="http://schemas.microsoft.com/office/drawing/2014/main" id="{10F92FDE-9FD9-F162-932E-9D71260D780C}"/>
              </a:ext>
            </a:extLst>
          </p:cNvPr>
          <p:cNvCxnSpPr>
            <a:cxnSpLocks/>
            <a:stCxn id="35" idx="3"/>
            <a:endCxn id="15" idx="1"/>
          </p:cNvCxnSpPr>
          <p:nvPr/>
        </p:nvCxnSpPr>
        <p:spPr>
          <a:xfrm flipV="1">
            <a:off x="3051833" y="1697284"/>
            <a:ext cx="984698" cy="117138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28">
            <a:extLst>
              <a:ext uri="{FF2B5EF4-FFF2-40B4-BE49-F238E27FC236}">
                <a16:creationId xmlns:a16="http://schemas.microsoft.com/office/drawing/2014/main" id="{3FD5FB68-4722-C198-19C7-AD28E41A1E56}"/>
              </a:ext>
            </a:extLst>
          </p:cNvPr>
          <p:cNvCxnSpPr>
            <a:cxnSpLocks/>
            <a:stCxn id="36" idx="3"/>
            <a:endCxn id="142" idx="1"/>
          </p:cNvCxnSpPr>
          <p:nvPr/>
        </p:nvCxnSpPr>
        <p:spPr>
          <a:xfrm>
            <a:off x="2588523" y="4655719"/>
            <a:ext cx="7170587" cy="753898"/>
          </a:xfrm>
          <a:prstGeom prst="bentConnector3">
            <a:avLst>
              <a:gd name="adj1" fmla="val 217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8767" y="1760934"/>
            <a:ext cx="3022990" cy="5866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Conception</a:t>
            </a:r>
          </a:p>
        </p:txBody>
      </p: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115074A5-BAFB-5185-3B0E-FB42D3B5A4F0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5400000">
            <a:off x="1123357" y="5237070"/>
            <a:ext cx="571276" cy="1880937"/>
          </a:xfrm>
          <a:prstGeom prst="bentConnector4">
            <a:avLst>
              <a:gd name="adj1" fmla="val 25005"/>
              <a:gd name="adj2" fmla="val 11947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1D929F1-CAF9-75F5-29EB-84DF78EE9FA0}"/>
              </a:ext>
            </a:extLst>
          </p:cNvPr>
          <p:cNvSpPr/>
          <p:nvPr/>
        </p:nvSpPr>
        <p:spPr>
          <a:xfrm>
            <a:off x="468526" y="6177593"/>
            <a:ext cx="1735074" cy="5711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tx1"/>
                </a:solidFill>
                <a:latin typeface="Arvo" panose="02000000000000000000" pitchFamily="2" charset="0"/>
              </a:rPr>
              <a:t>SQL avec Oracle</a:t>
            </a:r>
          </a:p>
        </p:txBody>
      </p:sp>
      <p:cxnSp>
        <p:nvCxnSpPr>
          <p:cNvPr id="80" name="Connecteur : en angle 4">
            <a:extLst>
              <a:ext uri="{FF2B5EF4-FFF2-40B4-BE49-F238E27FC236}">
                <a16:creationId xmlns:a16="http://schemas.microsoft.com/office/drawing/2014/main" id="{735D0A5F-CED3-DECB-5E6F-792B78814026}"/>
              </a:ext>
            </a:extLst>
          </p:cNvPr>
          <p:cNvCxnSpPr>
            <a:cxnSpLocks/>
            <a:stCxn id="79" idx="3"/>
            <a:endCxn id="145" idx="1"/>
          </p:cNvCxnSpPr>
          <p:nvPr/>
        </p:nvCxnSpPr>
        <p:spPr>
          <a:xfrm flipV="1">
            <a:off x="2203600" y="6400825"/>
            <a:ext cx="513220" cy="62351"/>
          </a:xfrm>
          <a:prstGeom prst="bentConnector3">
            <a:avLst>
              <a:gd name="adj1" fmla="val 346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650104E8-F43B-7776-88BF-F1E0F4D5EE90}"/>
              </a:ext>
            </a:extLst>
          </p:cNvPr>
          <p:cNvSpPr txBox="1">
            <a:spLocks/>
          </p:cNvSpPr>
          <p:nvPr/>
        </p:nvSpPr>
        <p:spPr>
          <a:xfrm>
            <a:off x="750932" y="5365104"/>
            <a:ext cx="3428895" cy="583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Manipulation</a:t>
            </a: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3FBC1D78-B9F3-173A-ECBC-495BD26936BC}"/>
              </a:ext>
            </a:extLst>
          </p:cNvPr>
          <p:cNvCxnSpPr>
            <a:cxnSpLocks/>
            <a:stCxn id="36" idx="2"/>
            <a:endCxn id="82" idx="1"/>
          </p:cNvCxnSpPr>
          <p:nvPr/>
        </p:nvCxnSpPr>
        <p:spPr>
          <a:xfrm rot="5400000">
            <a:off x="940932" y="4662047"/>
            <a:ext cx="792938" cy="1123089"/>
          </a:xfrm>
          <a:prstGeom prst="bentConnector4">
            <a:avLst>
              <a:gd name="adj1" fmla="val 32859"/>
              <a:gd name="adj2" fmla="val 14399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Image 122">
            <a:extLst>
              <a:ext uri="{FF2B5EF4-FFF2-40B4-BE49-F238E27FC236}">
                <a16:creationId xmlns:a16="http://schemas.microsoft.com/office/drawing/2014/main" id="{F77075D7-6560-5B39-8A5B-320C8C73C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4" t="6225" r="6311" b="4582"/>
          <a:stretch/>
        </p:blipFill>
        <p:spPr>
          <a:xfrm>
            <a:off x="9265841" y="2503267"/>
            <a:ext cx="2641805" cy="1501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6" name="Image 125">
            <a:extLst>
              <a:ext uri="{FF2B5EF4-FFF2-40B4-BE49-F238E27FC236}">
                <a16:creationId xmlns:a16="http://schemas.microsoft.com/office/drawing/2014/main" id="{4CDD77F8-EC67-891E-410A-A9E7C317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246" y="1295332"/>
            <a:ext cx="3310400" cy="1076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2" name="Image 141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78F530-4CBE-161E-35EA-C1EBA8611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110" y="4090707"/>
            <a:ext cx="2059265" cy="26378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FB75E3A0-9F02-7F78-0C6D-298F2D1A9D85}"/>
              </a:ext>
            </a:extLst>
          </p:cNvPr>
          <p:cNvSpPr/>
          <p:nvPr/>
        </p:nvSpPr>
        <p:spPr>
          <a:xfrm>
            <a:off x="2716820" y="6003054"/>
            <a:ext cx="2639421" cy="7955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vo" panose="02000000000000000000" pitchFamily="2" charset="0"/>
              </a:rPr>
              <a:t>!!! Attention !!!</a:t>
            </a:r>
          </a:p>
          <a:p>
            <a:pPr algn="ctr"/>
            <a:r>
              <a:rPr lang="fr-FR" sz="1600">
                <a:solidFill>
                  <a:schemeClr val="tx1"/>
                </a:solidFill>
                <a:latin typeface="Arvo" panose="02000000000000000000" pitchFamily="2" charset="0"/>
              </a:rPr>
              <a:t>Ne pas oublier d’insérer des données</a:t>
            </a:r>
          </a:p>
        </p:txBody>
      </p:sp>
      <p:cxnSp>
        <p:nvCxnSpPr>
          <p:cNvPr id="146" name="Connecteur : en angle 4">
            <a:extLst>
              <a:ext uri="{FF2B5EF4-FFF2-40B4-BE49-F238E27FC236}">
                <a16:creationId xmlns:a16="http://schemas.microsoft.com/office/drawing/2014/main" id="{4B027DDF-F134-3CF1-5A9A-0CB788E683CF}"/>
              </a:ext>
            </a:extLst>
          </p:cNvPr>
          <p:cNvCxnSpPr>
            <a:cxnSpLocks/>
            <a:stCxn id="145" idx="3"/>
            <a:endCxn id="170" idx="1"/>
          </p:cNvCxnSpPr>
          <p:nvPr/>
        </p:nvCxnSpPr>
        <p:spPr>
          <a:xfrm flipV="1">
            <a:off x="5356241" y="6078979"/>
            <a:ext cx="726046" cy="321846"/>
          </a:xfrm>
          <a:prstGeom prst="bentConnector3">
            <a:avLst>
              <a:gd name="adj1" fmla="val 12366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Image 16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50E13D-0737-5ECB-AF6C-241FB149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287" y="5666738"/>
            <a:ext cx="2950776" cy="824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43F8F4C-CC29-4378-8446-27A2CAA03CDF}"/>
              </a:ext>
            </a:extLst>
          </p:cNvPr>
          <p:cNvSpPr txBox="1"/>
          <p:nvPr/>
        </p:nvSpPr>
        <p:spPr>
          <a:xfrm>
            <a:off x="11818375" y="6429263"/>
            <a:ext cx="4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4920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8900" y="1986956"/>
            <a:ext cx="7195820" cy="1136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B4411-6380-685E-10FC-3FF9242FE5C5}"/>
              </a:ext>
            </a:extLst>
          </p:cNvPr>
          <p:cNvSpPr/>
          <p:nvPr/>
        </p:nvSpPr>
        <p:spPr>
          <a:xfrm>
            <a:off x="2505480" y="3554411"/>
            <a:ext cx="7430999" cy="648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9540" y="1986956"/>
            <a:ext cx="10515600" cy="132556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Conclusion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6280984-993E-8F2C-0358-8DC52E6DB358}"/>
              </a:ext>
            </a:extLst>
          </p:cNvPr>
          <p:cNvSpPr txBox="1">
            <a:spLocks/>
          </p:cNvSpPr>
          <p:nvPr/>
        </p:nvSpPr>
        <p:spPr>
          <a:xfrm>
            <a:off x="2548345" y="31837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>
                <a:latin typeface="Arvo" panose="02000000000000000000" pitchFamily="2" charset="0"/>
              </a:rPr>
              <a:t>Merci de votre attention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2C21AD-3E2D-7487-A58A-22F41357D20D}"/>
              </a:ext>
            </a:extLst>
          </p:cNvPr>
          <p:cNvSpPr txBox="1"/>
          <p:nvPr/>
        </p:nvSpPr>
        <p:spPr>
          <a:xfrm>
            <a:off x="11818375" y="6429263"/>
            <a:ext cx="4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7827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0407" y="398207"/>
            <a:ext cx="11079141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08" y="398207"/>
            <a:ext cx="11383940" cy="132556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QUESTIONS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B694-C4EB-2B80-E135-2422CEF6D2C0}"/>
              </a:ext>
            </a:extLst>
          </p:cNvPr>
          <p:cNvSpPr/>
          <p:nvPr/>
        </p:nvSpPr>
        <p:spPr>
          <a:xfrm>
            <a:off x="5956283" y="2216799"/>
            <a:ext cx="4003796" cy="19299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>
                <a:solidFill>
                  <a:schemeClr val="tx1"/>
                </a:solidFill>
                <a:latin typeface="Arvo" panose="02000000000000000000" pitchFamily="2" charset="0"/>
              </a:rPr>
              <a:t>Démo ?</a:t>
            </a:r>
          </a:p>
        </p:txBody>
      </p:sp>
      <p:pic>
        <p:nvPicPr>
          <p:cNvPr id="5" name="Graphique 4" descr="Ordinateur contour">
            <a:extLst>
              <a:ext uri="{FF2B5EF4-FFF2-40B4-BE49-F238E27FC236}">
                <a16:creationId xmlns:a16="http://schemas.microsoft.com/office/drawing/2014/main" id="{15ADBBCF-1460-71E4-C18E-63B339D9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02658" y="1368958"/>
            <a:ext cx="3625645" cy="36256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5AFEDC-2C01-22D5-4F61-DE5BB3A555A3}"/>
              </a:ext>
            </a:extLst>
          </p:cNvPr>
          <p:cNvSpPr txBox="1"/>
          <p:nvPr/>
        </p:nvSpPr>
        <p:spPr>
          <a:xfrm>
            <a:off x="11818375" y="6429263"/>
            <a:ext cx="46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2539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F39989-C9AE-D050-6EFD-3AD791EDAFED}"/>
              </a:ext>
            </a:extLst>
          </p:cNvPr>
          <p:cNvSpPr/>
          <p:nvPr/>
        </p:nvSpPr>
        <p:spPr>
          <a:xfrm>
            <a:off x="1" y="1383851"/>
            <a:ext cx="121920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397CD62-A1F0-3316-C29E-BFBB83E5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14" y="3102068"/>
            <a:ext cx="5387807" cy="2446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" y="43289"/>
            <a:ext cx="6705600" cy="134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6455" y="36552"/>
            <a:ext cx="12724907" cy="271535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INFOS SUPPLÉMENTAIRES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9AF38-5FFA-5DE7-87A0-AA86A1B9F06A}"/>
              </a:ext>
            </a:extLst>
          </p:cNvPr>
          <p:cNvSpPr/>
          <p:nvPr/>
        </p:nvSpPr>
        <p:spPr>
          <a:xfrm>
            <a:off x="6901099" y="98734"/>
            <a:ext cx="5095404" cy="111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>
                <a:solidFill>
                  <a:schemeClr val="tx1"/>
                </a:solidFill>
                <a:latin typeface="Arvo" panose="02000000000000000000" pitchFamily="2" charset="0"/>
                <a:ea typeface="+mj-ea"/>
                <a:cs typeface="+mj-cs"/>
              </a:rPr>
              <a:t>1ères années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E931617-EABB-AC9C-4AC0-8D91E7CC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80" y="2884303"/>
            <a:ext cx="5227218" cy="2881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6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F39989-C9AE-D050-6EFD-3AD791EDAFED}"/>
              </a:ext>
            </a:extLst>
          </p:cNvPr>
          <p:cNvSpPr/>
          <p:nvPr/>
        </p:nvSpPr>
        <p:spPr>
          <a:xfrm>
            <a:off x="1" y="1383851"/>
            <a:ext cx="121920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" y="43289"/>
            <a:ext cx="6705600" cy="134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6455" y="36552"/>
            <a:ext cx="12724907" cy="271535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INFOS SUPPLÉMENTAIRES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9AF38-5FFA-5DE7-87A0-AA86A1B9F06A}"/>
              </a:ext>
            </a:extLst>
          </p:cNvPr>
          <p:cNvSpPr/>
          <p:nvPr/>
        </p:nvSpPr>
        <p:spPr>
          <a:xfrm>
            <a:off x="6906181" y="155088"/>
            <a:ext cx="5085240" cy="111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>
                <a:solidFill>
                  <a:schemeClr val="tx1"/>
                </a:solidFill>
                <a:latin typeface="Arvo" panose="02000000000000000000" pitchFamily="2" charset="0"/>
                <a:ea typeface="+mj-ea"/>
                <a:cs typeface="+mj-cs"/>
              </a:rPr>
              <a:t>2èmes années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B9952E-B980-5290-5670-457FAD0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57" y="3308147"/>
            <a:ext cx="5159187" cy="272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FA1552-CB20-11BC-6A88-95166E68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82" y="3331009"/>
            <a:ext cx="5113463" cy="2682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42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F39989-C9AE-D050-6EFD-3AD791EDAFED}"/>
              </a:ext>
            </a:extLst>
          </p:cNvPr>
          <p:cNvSpPr/>
          <p:nvPr/>
        </p:nvSpPr>
        <p:spPr>
          <a:xfrm>
            <a:off x="1" y="1383851"/>
            <a:ext cx="121920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" y="43289"/>
            <a:ext cx="6705600" cy="134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6455" y="36552"/>
            <a:ext cx="12724907" cy="271535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INFOS SUPPLÉMENTAIRES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9AF38-5FFA-5DE7-87A0-AA86A1B9F06A}"/>
              </a:ext>
            </a:extLst>
          </p:cNvPr>
          <p:cNvSpPr/>
          <p:nvPr/>
        </p:nvSpPr>
        <p:spPr>
          <a:xfrm>
            <a:off x="6906181" y="155088"/>
            <a:ext cx="5085240" cy="111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>
                <a:solidFill>
                  <a:schemeClr val="tx1"/>
                </a:solidFill>
                <a:latin typeface="Arvo" panose="02000000000000000000" pitchFamily="2" charset="0"/>
                <a:ea typeface="+mj-ea"/>
                <a:cs typeface="+mj-cs"/>
              </a:rPr>
              <a:t>2èmes années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D018BE-4CA8-E25A-4EC8-4BABF1E8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2" y="3260601"/>
            <a:ext cx="6340389" cy="272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CA147016-44AF-F84F-B5B0-B4F599921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1" y="3175943"/>
            <a:ext cx="3850640" cy="2897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86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F39989-C9AE-D050-6EFD-3AD791EDAFED}"/>
              </a:ext>
            </a:extLst>
          </p:cNvPr>
          <p:cNvSpPr/>
          <p:nvPr/>
        </p:nvSpPr>
        <p:spPr>
          <a:xfrm>
            <a:off x="1" y="1383851"/>
            <a:ext cx="121920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" y="43289"/>
            <a:ext cx="6705600" cy="134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6455" y="36552"/>
            <a:ext cx="12724907" cy="271535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INFOS SUPPLÉMENTAIRES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9AF38-5FFA-5DE7-87A0-AA86A1B9F06A}"/>
              </a:ext>
            </a:extLst>
          </p:cNvPr>
          <p:cNvSpPr/>
          <p:nvPr/>
        </p:nvSpPr>
        <p:spPr>
          <a:xfrm>
            <a:off x="6906181" y="155088"/>
            <a:ext cx="5085240" cy="111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>
                <a:solidFill>
                  <a:schemeClr val="tx1"/>
                </a:solidFill>
                <a:latin typeface="Arvo" panose="02000000000000000000" pitchFamily="2" charset="0"/>
                <a:ea typeface="+mj-ea"/>
                <a:cs typeface="+mj-cs"/>
              </a:rPr>
              <a:t>2èmes années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7C4056-55ED-BEDA-DF1A-900AE15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5" y="3440431"/>
            <a:ext cx="5387807" cy="260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55C1C8-F787-FB51-7B7C-A40DE6F5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59" y="3429000"/>
            <a:ext cx="5372566" cy="2629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51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F39989-C9AE-D050-6EFD-3AD791EDAFED}"/>
              </a:ext>
            </a:extLst>
          </p:cNvPr>
          <p:cNvSpPr/>
          <p:nvPr/>
        </p:nvSpPr>
        <p:spPr>
          <a:xfrm>
            <a:off x="1" y="1383851"/>
            <a:ext cx="1219200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" y="43289"/>
            <a:ext cx="6705600" cy="1340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6455" y="36552"/>
            <a:ext cx="12724907" cy="2715353"/>
          </a:xfrm>
        </p:spPr>
        <p:txBody>
          <a:bodyPr>
            <a:noAutofit/>
          </a:bodyPr>
          <a:lstStyle/>
          <a:p>
            <a:r>
              <a:rPr lang="fr-FR" sz="9600">
                <a:latin typeface="Arvo" panose="02000000000000000000" pitchFamily="2" charset="0"/>
              </a:rPr>
              <a:t>DES INFOS SUPPLÉMENTAIRES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9AF38-5FFA-5DE7-87A0-AA86A1B9F06A}"/>
              </a:ext>
            </a:extLst>
          </p:cNvPr>
          <p:cNvSpPr/>
          <p:nvPr/>
        </p:nvSpPr>
        <p:spPr>
          <a:xfrm>
            <a:off x="6906181" y="155088"/>
            <a:ext cx="5085240" cy="111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>
                <a:solidFill>
                  <a:schemeClr val="tx1"/>
                </a:solidFill>
                <a:latin typeface="Arvo" panose="02000000000000000000" pitchFamily="2" charset="0"/>
                <a:ea typeface="+mj-ea"/>
                <a:cs typeface="+mj-cs"/>
              </a:rPr>
              <a:t>2èmes années</a:t>
            </a:r>
          </a:p>
        </p:txBody>
      </p:sp>
      <p:pic>
        <p:nvPicPr>
          <p:cNvPr id="5" name="Image 4" descr="Une image contenant texte, oiseau aquatique, plante, capture d’écran&#10;&#10;Description générée automatiquement">
            <a:extLst>
              <a:ext uri="{FF2B5EF4-FFF2-40B4-BE49-F238E27FC236}">
                <a16:creationId xmlns:a16="http://schemas.microsoft.com/office/drawing/2014/main" id="{7AD6C61B-3EAC-E82C-3C69-C0D512EC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59" y="3429000"/>
            <a:ext cx="8269481" cy="3019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8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25394C-0E48-E1F7-365C-C2C283D87946}"/>
              </a:ext>
            </a:extLst>
          </p:cNvPr>
          <p:cNvSpPr/>
          <p:nvPr/>
        </p:nvSpPr>
        <p:spPr>
          <a:xfrm>
            <a:off x="1084117" y="5209317"/>
            <a:ext cx="7731185" cy="441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2307" y="441960"/>
            <a:ext cx="1769951" cy="7337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138F2-0FBD-47AC-A02B-772E74991B66}"/>
              </a:ext>
            </a:extLst>
          </p:cNvPr>
          <p:cNvSpPr/>
          <p:nvPr/>
        </p:nvSpPr>
        <p:spPr>
          <a:xfrm>
            <a:off x="1091436" y="2961805"/>
            <a:ext cx="7030009" cy="500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5" y="1813381"/>
            <a:ext cx="2418681" cy="500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4521577-8392-DBFA-7056-CF86DE5B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459" y="1649322"/>
            <a:ext cx="828911" cy="82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7E96A0E-94CB-2B4E-BC34-CCC9A7371F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4460" y="2797746"/>
            <a:ext cx="828911" cy="82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98CFF7E-40C9-2CBB-DDEF-0896C8922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462" y="3911542"/>
            <a:ext cx="828911" cy="82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D46C832-6122-58A6-8C83-0E03E842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64461" y="5015483"/>
            <a:ext cx="828911" cy="82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/>
          <a:lstStyle/>
          <a:p>
            <a:r>
              <a:rPr lang="fr-FR" sz="5400">
                <a:solidFill>
                  <a:schemeClr val="bg1"/>
                </a:solidFill>
                <a:latin typeface="Arvo" panose="02000000000000000000" pitchFamily="2" charset="0"/>
              </a:rPr>
              <a:t>Plan</a:t>
            </a:r>
            <a:endParaRPr lang="fr-FR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4E410-B7E6-22CF-373D-72D613637E81}"/>
              </a:ext>
            </a:extLst>
          </p:cNvPr>
          <p:cNvSpPr/>
          <p:nvPr/>
        </p:nvSpPr>
        <p:spPr>
          <a:xfrm>
            <a:off x="1084117" y="4085561"/>
            <a:ext cx="5778798" cy="500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Définition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Exemple d’utilisation courante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Les débouchés potentiels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Les bases de données à l’IUT au S1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16CDE5-11A0-FED9-074C-F9359AC464DC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02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25394C-0E48-E1F7-365C-C2C283D87946}"/>
              </a:ext>
            </a:extLst>
          </p:cNvPr>
          <p:cNvSpPr/>
          <p:nvPr/>
        </p:nvSpPr>
        <p:spPr>
          <a:xfrm>
            <a:off x="1084117" y="5230177"/>
            <a:ext cx="4239723" cy="545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2307" y="508001"/>
            <a:ext cx="3367693" cy="732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Définition</a:t>
            </a:r>
            <a:endParaRPr lang="fr-FR" sz="4000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4E410-B7E6-22CF-373D-72D613637E81}"/>
              </a:ext>
            </a:extLst>
          </p:cNvPr>
          <p:cNvSpPr/>
          <p:nvPr/>
        </p:nvSpPr>
        <p:spPr>
          <a:xfrm>
            <a:off x="1084117" y="4100098"/>
            <a:ext cx="3203403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138F2-0FBD-47AC-A02B-772E74991B66}"/>
              </a:ext>
            </a:extLst>
          </p:cNvPr>
          <p:cNvSpPr/>
          <p:nvPr/>
        </p:nvSpPr>
        <p:spPr>
          <a:xfrm>
            <a:off x="1091435" y="2962054"/>
            <a:ext cx="2891285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5" y="1770766"/>
            <a:ext cx="7265983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Que sont les bases de données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Conception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Manipulation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Avec quels outils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3BF8ED-C710-560B-6597-98DBDD4EF885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639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307" y="508001"/>
            <a:ext cx="3367693" cy="732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Définition</a:t>
            </a:r>
            <a:endParaRPr lang="fr-FR" sz="4000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6" y="1833564"/>
            <a:ext cx="7206990" cy="480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Que sont les bases de données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104262-3011-1ABD-6ADF-F996D21D3C87}"/>
              </a:ext>
            </a:extLst>
          </p:cNvPr>
          <p:cNvSpPr txBox="1"/>
          <p:nvPr/>
        </p:nvSpPr>
        <p:spPr>
          <a:xfrm>
            <a:off x="4330140" y="2925843"/>
            <a:ext cx="6290389" cy="15650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2400">
                <a:latin typeface="Arvo" panose="02000000000000000000" pitchFamily="2" charset="0"/>
              </a:rPr>
              <a:t>Permet de stocker, consulter et manipuler des données de natures différentes plus ou moins reliées entre elles.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B7CA482-D7D7-E505-6044-EE7821A0E758}"/>
              </a:ext>
            </a:extLst>
          </p:cNvPr>
          <p:cNvGrpSpPr/>
          <p:nvPr/>
        </p:nvGrpSpPr>
        <p:grpSpPr>
          <a:xfrm>
            <a:off x="1935626" y="2314175"/>
            <a:ext cx="2261977" cy="1864935"/>
            <a:chOff x="1673841" y="2149448"/>
            <a:chExt cx="2261977" cy="1864935"/>
          </a:xfrm>
        </p:grpSpPr>
        <p:sp>
          <p:nvSpPr>
            <p:cNvPr id="16" name="Est égal à 15">
              <a:extLst>
                <a:ext uri="{FF2B5EF4-FFF2-40B4-BE49-F238E27FC236}">
                  <a16:creationId xmlns:a16="http://schemas.microsoft.com/office/drawing/2014/main" id="{9F67C59C-FE11-AACB-7685-76386A3644A2}"/>
                </a:ext>
              </a:extLst>
            </p:cNvPr>
            <p:cNvSpPr/>
            <p:nvPr/>
          </p:nvSpPr>
          <p:spPr>
            <a:xfrm rot="5400000">
              <a:off x="1343620" y="2479669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6ABC5261-A847-7082-2FF0-8466AD9576C1}"/>
                </a:ext>
              </a:extLst>
            </p:cNvPr>
            <p:cNvSpPr/>
            <p:nvPr/>
          </p:nvSpPr>
          <p:spPr>
            <a:xfrm rot="5400000">
              <a:off x="3168467" y="3247031"/>
              <a:ext cx="904622" cy="6300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st égal à 18">
              <a:extLst>
                <a:ext uri="{FF2B5EF4-FFF2-40B4-BE49-F238E27FC236}">
                  <a16:creationId xmlns:a16="http://schemas.microsoft.com/office/drawing/2014/main" id="{0C3978B4-324D-B341-71FA-47F20C6EDF83}"/>
                </a:ext>
              </a:extLst>
            </p:cNvPr>
            <p:cNvSpPr/>
            <p:nvPr/>
          </p:nvSpPr>
          <p:spPr>
            <a:xfrm>
              <a:off x="1988891" y="3109760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B92FA-62D1-B4BE-8BC4-A169F0217B8C}"/>
                </a:ext>
              </a:extLst>
            </p:cNvPr>
            <p:cNvSpPr/>
            <p:nvPr/>
          </p:nvSpPr>
          <p:spPr>
            <a:xfrm>
              <a:off x="1858297" y="3448664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553635-CE31-1138-28F6-8F81F73F32DA}"/>
                </a:ext>
              </a:extLst>
            </p:cNvPr>
            <p:cNvSpPr/>
            <p:nvPr/>
          </p:nvSpPr>
          <p:spPr>
            <a:xfrm rot="16200000">
              <a:off x="2000865" y="3532240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E7605AFC-6B05-468D-12E1-A0F6C6F28B01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6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307" y="508001"/>
            <a:ext cx="3367693" cy="732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Définition</a:t>
            </a:r>
            <a:endParaRPr lang="fr-FR" sz="4000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6" y="1770766"/>
            <a:ext cx="2844383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Conception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5D00-3F79-EC7C-95F0-778995FF32B2}"/>
              </a:ext>
            </a:extLst>
          </p:cNvPr>
          <p:cNvSpPr/>
          <p:nvPr/>
        </p:nvSpPr>
        <p:spPr>
          <a:xfrm>
            <a:off x="4253891" y="2931980"/>
            <a:ext cx="3346444" cy="59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FF3CB1-DDCD-67ED-3BB7-BCECF0F92A3A}"/>
              </a:ext>
            </a:extLst>
          </p:cNvPr>
          <p:cNvSpPr/>
          <p:nvPr/>
        </p:nvSpPr>
        <p:spPr>
          <a:xfrm>
            <a:off x="4256566" y="5792152"/>
            <a:ext cx="2964084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BA46A-D323-1C47-0431-8AAE253E39BA}"/>
              </a:ext>
            </a:extLst>
          </p:cNvPr>
          <p:cNvSpPr/>
          <p:nvPr/>
        </p:nvSpPr>
        <p:spPr>
          <a:xfrm>
            <a:off x="4422778" y="3557556"/>
            <a:ext cx="5153440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C6A2D2-855C-B12E-C6EA-7317950A5ED8}"/>
              </a:ext>
            </a:extLst>
          </p:cNvPr>
          <p:cNvSpPr/>
          <p:nvPr/>
        </p:nvSpPr>
        <p:spPr>
          <a:xfrm>
            <a:off x="4422778" y="4098045"/>
            <a:ext cx="3177557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2FC46-4A46-1BCE-DE34-92EBFB8A56A9}"/>
              </a:ext>
            </a:extLst>
          </p:cNvPr>
          <p:cNvSpPr/>
          <p:nvPr/>
        </p:nvSpPr>
        <p:spPr>
          <a:xfrm>
            <a:off x="4422777" y="4636776"/>
            <a:ext cx="4819545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31C03EEE-EBD7-A545-144F-57557E14BF63}"/>
              </a:ext>
            </a:extLst>
          </p:cNvPr>
          <p:cNvSpPr txBox="1">
            <a:spLocks/>
          </p:cNvSpPr>
          <p:nvPr/>
        </p:nvSpPr>
        <p:spPr>
          <a:xfrm>
            <a:off x="3935819" y="2954552"/>
            <a:ext cx="10515600" cy="51033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/>
              </a:rPr>
              <a:t>Des questions 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/>
              </a:rPr>
              <a:t>  - Quelles informations?</a:t>
            </a:r>
            <a:endParaRPr lang="fr-FR">
              <a:latin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/>
              </a:rPr>
              <a:t>  - Dimensions ?</a:t>
            </a:r>
            <a:endParaRPr lang="fr-FR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/>
              </a:rPr>
              <a:t>  - Comment les relier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/>
              </a:rPr>
              <a:t>Modélisation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1361ED-AF13-EAC2-6C24-2B99C806E950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0ECF4F1-835C-A0C6-634A-16774A2FD7B9}"/>
              </a:ext>
            </a:extLst>
          </p:cNvPr>
          <p:cNvGrpSpPr/>
          <p:nvPr/>
        </p:nvGrpSpPr>
        <p:grpSpPr>
          <a:xfrm>
            <a:off x="2125724" y="2255772"/>
            <a:ext cx="1482257" cy="1271285"/>
            <a:chOff x="1673841" y="2149448"/>
            <a:chExt cx="2261977" cy="1864935"/>
          </a:xfrm>
        </p:grpSpPr>
        <p:sp>
          <p:nvSpPr>
            <p:cNvPr id="12" name="Est égal à 11">
              <a:extLst>
                <a:ext uri="{FF2B5EF4-FFF2-40B4-BE49-F238E27FC236}">
                  <a16:creationId xmlns:a16="http://schemas.microsoft.com/office/drawing/2014/main" id="{D5C78267-A713-EE7F-6FB0-045D69A706C0}"/>
                </a:ext>
              </a:extLst>
            </p:cNvPr>
            <p:cNvSpPr/>
            <p:nvPr/>
          </p:nvSpPr>
          <p:spPr>
            <a:xfrm rot="5400000">
              <a:off x="1343620" y="2479669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Triangle isocèle 12">
              <a:extLst>
                <a:ext uri="{FF2B5EF4-FFF2-40B4-BE49-F238E27FC236}">
                  <a16:creationId xmlns:a16="http://schemas.microsoft.com/office/drawing/2014/main" id="{223EBAF3-7BFF-C438-9FD8-0CD64941225F}"/>
                </a:ext>
              </a:extLst>
            </p:cNvPr>
            <p:cNvSpPr/>
            <p:nvPr/>
          </p:nvSpPr>
          <p:spPr>
            <a:xfrm rot="5400000">
              <a:off x="3168467" y="3247031"/>
              <a:ext cx="904622" cy="6300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st égal à 13">
              <a:extLst>
                <a:ext uri="{FF2B5EF4-FFF2-40B4-BE49-F238E27FC236}">
                  <a16:creationId xmlns:a16="http://schemas.microsoft.com/office/drawing/2014/main" id="{994D9AE7-3A73-B371-3CB3-66FED54163AB}"/>
                </a:ext>
              </a:extLst>
            </p:cNvPr>
            <p:cNvSpPr/>
            <p:nvPr/>
          </p:nvSpPr>
          <p:spPr>
            <a:xfrm>
              <a:off x="1988891" y="3109760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3B7B5F-B357-154D-9658-DE283588CE9C}"/>
                </a:ext>
              </a:extLst>
            </p:cNvPr>
            <p:cNvSpPr/>
            <p:nvPr/>
          </p:nvSpPr>
          <p:spPr>
            <a:xfrm>
              <a:off x="1868345" y="3458712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E35BE4-DD28-5635-C359-013813F1A549}"/>
                </a:ext>
              </a:extLst>
            </p:cNvPr>
            <p:cNvSpPr/>
            <p:nvPr/>
          </p:nvSpPr>
          <p:spPr>
            <a:xfrm rot="16200000">
              <a:off x="1960673" y="3532240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2151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307" y="508001"/>
            <a:ext cx="3367693" cy="732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Définition</a:t>
            </a:r>
            <a:endParaRPr lang="fr-FR" sz="4000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6" y="1770766"/>
            <a:ext cx="3246884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Manipulation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8053436-7C16-B662-EA74-F2B3B3CC39C4}"/>
              </a:ext>
            </a:extLst>
          </p:cNvPr>
          <p:cNvGrpSpPr/>
          <p:nvPr/>
        </p:nvGrpSpPr>
        <p:grpSpPr>
          <a:xfrm>
            <a:off x="2081422" y="2255772"/>
            <a:ext cx="1482257" cy="1271285"/>
            <a:chOff x="1673841" y="2149448"/>
            <a:chExt cx="2261977" cy="1864935"/>
          </a:xfrm>
        </p:grpSpPr>
        <p:sp>
          <p:nvSpPr>
            <p:cNvPr id="6" name="Est égal à 5">
              <a:extLst>
                <a:ext uri="{FF2B5EF4-FFF2-40B4-BE49-F238E27FC236}">
                  <a16:creationId xmlns:a16="http://schemas.microsoft.com/office/drawing/2014/main" id="{C1B6535A-664B-3DE0-A9F4-C827AADE1A32}"/>
                </a:ext>
              </a:extLst>
            </p:cNvPr>
            <p:cNvSpPr/>
            <p:nvPr/>
          </p:nvSpPr>
          <p:spPr>
            <a:xfrm rot="5400000">
              <a:off x="1343620" y="2479669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A358303C-CC92-8093-85A3-CE2BAE410042}"/>
                </a:ext>
              </a:extLst>
            </p:cNvPr>
            <p:cNvSpPr/>
            <p:nvPr/>
          </p:nvSpPr>
          <p:spPr>
            <a:xfrm rot="5400000">
              <a:off x="3168467" y="3247031"/>
              <a:ext cx="904622" cy="6300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st égal à 8">
              <a:extLst>
                <a:ext uri="{FF2B5EF4-FFF2-40B4-BE49-F238E27FC236}">
                  <a16:creationId xmlns:a16="http://schemas.microsoft.com/office/drawing/2014/main" id="{FC7FB60B-7490-31DC-8BA5-2B454934C11C}"/>
                </a:ext>
              </a:extLst>
            </p:cNvPr>
            <p:cNvSpPr/>
            <p:nvPr/>
          </p:nvSpPr>
          <p:spPr>
            <a:xfrm>
              <a:off x="1988891" y="3109760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B2104-435D-7972-A5F8-12372F7A95CF}"/>
                </a:ext>
              </a:extLst>
            </p:cNvPr>
            <p:cNvSpPr/>
            <p:nvPr/>
          </p:nvSpPr>
          <p:spPr>
            <a:xfrm>
              <a:off x="1868345" y="3458712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EAA823-0061-B1B8-C493-D5E653326732}"/>
                </a:ext>
              </a:extLst>
            </p:cNvPr>
            <p:cNvSpPr/>
            <p:nvPr/>
          </p:nvSpPr>
          <p:spPr>
            <a:xfrm rot="16200000">
              <a:off x="1960673" y="3532240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5705D00-3F79-EC7C-95F0-778995FF32B2}"/>
              </a:ext>
            </a:extLst>
          </p:cNvPr>
          <p:cNvSpPr/>
          <p:nvPr/>
        </p:nvSpPr>
        <p:spPr>
          <a:xfrm>
            <a:off x="4253891" y="2931980"/>
            <a:ext cx="3346444" cy="591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FF3CB1-DDCD-67ED-3BB7-BCECF0F92A3A}"/>
              </a:ext>
            </a:extLst>
          </p:cNvPr>
          <p:cNvSpPr/>
          <p:nvPr/>
        </p:nvSpPr>
        <p:spPr>
          <a:xfrm>
            <a:off x="4416054" y="3523873"/>
            <a:ext cx="4148826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C6A2D2-855C-B12E-C6EA-7317950A5ED8}"/>
              </a:ext>
            </a:extLst>
          </p:cNvPr>
          <p:cNvSpPr/>
          <p:nvPr/>
        </p:nvSpPr>
        <p:spPr>
          <a:xfrm>
            <a:off x="4422778" y="4115766"/>
            <a:ext cx="4819544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2FC46-4A46-1BCE-DE34-92EBFB8A56A9}"/>
              </a:ext>
            </a:extLst>
          </p:cNvPr>
          <p:cNvSpPr/>
          <p:nvPr/>
        </p:nvSpPr>
        <p:spPr>
          <a:xfrm>
            <a:off x="3958203" y="4655580"/>
            <a:ext cx="3417957" cy="54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6BB9E-54D6-E803-05BE-555470744855}"/>
              </a:ext>
            </a:extLst>
          </p:cNvPr>
          <p:cNvSpPr/>
          <p:nvPr/>
        </p:nvSpPr>
        <p:spPr>
          <a:xfrm>
            <a:off x="4422778" y="5247473"/>
            <a:ext cx="6931022" cy="54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143A8-A9C9-367E-11ED-CDE2AAFC5492}"/>
              </a:ext>
            </a:extLst>
          </p:cNvPr>
          <p:cNvSpPr/>
          <p:nvPr/>
        </p:nvSpPr>
        <p:spPr>
          <a:xfrm>
            <a:off x="3935819" y="5790063"/>
            <a:ext cx="2708822" cy="54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31C03EEE-EBD7-A545-144F-57557E14BF63}"/>
              </a:ext>
            </a:extLst>
          </p:cNvPr>
          <p:cNvSpPr txBox="1">
            <a:spLocks/>
          </p:cNvSpPr>
          <p:nvPr/>
        </p:nvSpPr>
        <p:spPr>
          <a:xfrm>
            <a:off x="3935819" y="2954552"/>
            <a:ext cx="10515600" cy="510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Des requêtes 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- Création de tables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- Insertion de données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dans une table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- Sélectionner des informations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à consulter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77A1C0-5B5E-3860-5270-9B2727E55AAC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4870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4CDAF4-D2A7-020D-1A3A-EA7D3B6A5F75}"/>
              </a:ext>
            </a:extLst>
          </p:cNvPr>
          <p:cNvSpPr/>
          <p:nvPr/>
        </p:nvSpPr>
        <p:spPr>
          <a:xfrm>
            <a:off x="4422657" y="3444785"/>
            <a:ext cx="6606679" cy="480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2307" y="508001"/>
            <a:ext cx="3367693" cy="7329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Définition</a:t>
            </a:r>
            <a:endParaRPr lang="fr-FR" sz="4000">
              <a:solidFill>
                <a:schemeClr val="bg1"/>
              </a:solidFill>
              <a:latin typeface="Arv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5" y="1770766"/>
            <a:ext cx="4239723" cy="543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E9E37D-4672-5428-022B-B78D6CEE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58" y="4451695"/>
            <a:ext cx="1116896" cy="11168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90C466-2875-8571-73E9-EA6EC89D1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70" y="4337347"/>
            <a:ext cx="1504705" cy="1316616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C793DBD-C9B3-C4DE-3209-EE1E561126E7}"/>
              </a:ext>
            </a:extLst>
          </p:cNvPr>
          <p:cNvCxnSpPr/>
          <p:nvPr/>
        </p:nvCxnSpPr>
        <p:spPr>
          <a:xfrm flipV="1">
            <a:off x="5217635" y="5098026"/>
            <a:ext cx="2399071" cy="278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2253F6-92F0-0857-65DE-08DFAF62AF8A}"/>
              </a:ext>
            </a:extLst>
          </p:cNvPr>
          <p:cNvSpPr/>
          <p:nvPr/>
        </p:nvSpPr>
        <p:spPr>
          <a:xfrm>
            <a:off x="5467783" y="4844688"/>
            <a:ext cx="1675465" cy="178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A64F5-37B3-5B1D-DC87-805C958C8F78}"/>
              </a:ext>
            </a:extLst>
          </p:cNvPr>
          <p:cNvSpPr/>
          <p:nvPr/>
        </p:nvSpPr>
        <p:spPr>
          <a:xfrm>
            <a:off x="5977189" y="4568244"/>
            <a:ext cx="654781" cy="20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54A7BE-A9D0-D139-B329-7DD0F4E9EFC2}"/>
              </a:ext>
            </a:extLst>
          </p:cNvPr>
          <p:cNvSpPr txBox="1"/>
          <p:nvPr/>
        </p:nvSpPr>
        <p:spPr>
          <a:xfrm>
            <a:off x="5331652" y="4451695"/>
            <a:ext cx="19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Arvo" panose="02000000000000000000" pitchFamily="2" charset="0"/>
              </a:rPr>
              <a:t>SQL</a:t>
            </a:r>
          </a:p>
          <a:p>
            <a:pPr algn="ctr"/>
            <a:r>
              <a:rPr lang="fr-FR">
                <a:latin typeface="Arvo" panose="02000000000000000000" pitchFamily="2" charset="0"/>
              </a:rPr>
              <a:t>PAR EXEMPLE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F2C32AB-0BFD-9A74-2370-B11C18B7C681}"/>
              </a:ext>
            </a:extLst>
          </p:cNvPr>
          <p:cNvGrpSpPr/>
          <p:nvPr/>
        </p:nvGrpSpPr>
        <p:grpSpPr>
          <a:xfrm>
            <a:off x="1935626" y="2314175"/>
            <a:ext cx="2261977" cy="1864935"/>
            <a:chOff x="1673841" y="2149448"/>
            <a:chExt cx="2261977" cy="1864935"/>
          </a:xfrm>
        </p:grpSpPr>
        <p:sp>
          <p:nvSpPr>
            <p:cNvPr id="13" name="Est égal à 12">
              <a:extLst>
                <a:ext uri="{FF2B5EF4-FFF2-40B4-BE49-F238E27FC236}">
                  <a16:creationId xmlns:a16="http://schemas.microsoft.com/office/drawing/2014/main" id="{9C9E475C-9550-2BFF-40B8-970D1A8A6470}"/>
                </a:ext>
              </a:extLst>
            </p:cNvPr>
            <p:cNvSpPr/>
            <p:nvPr/>
          </p:nvSpPr>
          <p:spPr>
            <a:xfrm rot="5400000">
              <a:off x="1343620" y="2479669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66B35152-B61A-DB68-9951-CCBE5C9E1A91}"/>
                </a:ext>
              </a:extLst>
            </p:cNvPr>
            <p:cNvSpPr/>
            <p:nvPr/>
          </p:nvSpPr>
          <p:spPr>
            <a:xfrm rot="5400000">
              <a:off x="3168467" y="3247031"/>
              <a:ext cx="904622" cy="63008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st égal à 14">
              <a:extLst>
                <a:ext uri="{FF2B5EF4-FFF2-40B4-BE49-F238E27FC236}">
                  <a16:creationId xmlns:a16="http://schemas.microsoft.com/office/drawing/2014/main" id="{06B81597-5067-7CA9-B783-C9BF436E8A29}"/>
                </a:ext>
              </a:extLst>
            </p:cNvPr>
            <p:cNvSpPr/>
            <p:nvPr/>
          </p:nvSpPr>
          <p:spPr>
            <a:xfrm>
              <a:off x="1988891" y="3109760"/>
              <a:ext cx="1565065" cy="904623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3807F7-EB99-1791-5B06-0C5518B40E9A}"/>
                </a:ext>
              </a:extLst>
            </p:cNvPr>
            <p:cNvSpPr/>
            <p:nvPr/>
          </p:nvSpPr>
          <p:spPr>
            <a:xfrm>
              <a:off x="1858297" y="3448664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96233F-FA4C-34F9-B518-371932CDECB8}"/>
                </a:ext>
              </a:extLst>
            </p:cNvPr>
            <p:cNvSpPr/>
            <p:nvPr/>
          </p:nvSpPr>
          <p:spPr>
            <a:xfrm rot="16200000">
              <a:off x="2000865" y="3532240"/>
              <a:ext cx="216309" cy="3739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Avec quels outils 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 marL="3657600" lvl="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600">
                <a:latin typeface="Arvo" panose="02000000000000000000" pitchFamily="2" charset="0"/>
              </a:rPr>
              <a:t>Différents environnements et langages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2B60CF-03A4-B136-31BB-E19C994A53AF}"/>
              </a:ext>
            </a:extLst>
          </p:cNvPr>
          <p:cNvSpPr/>
          <p:nvPr/>
        </p:nvSpPr>
        <p:spPr>
          <a:xfrm>
            <a:off x="1428211" y="4661172"/>
            <a:ext cx="1919451" cy="510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schemeClr val="tx1"/>
                </a:solidFill>
                <a:latin typeface="Arvo" panose="02000000000000000000" pitchFamily="2" charset="0"/>
              </a:rPr>
              <a:t>Langage 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143E6-880A-482F-EB2F-B17F6F9E5BC6}"/>
              </a:ext>
            </a:extLst>
          </p:cNvPr>
          <p:cNvSpPr/>
          <p:nvPr/>
        </p:nvSpPr>
        <p:spPr>
          <a:xfrm>
            <a:off x="963476" y="5843632"/>
            <a:ext cx="3011579" cy="510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schemeClr val="tx1"/>
                </a:solidFill>
                <a:latin typeface="Arvo" panose="02000000000000000000" pitchFamily="2" charset="0"/>
              </a:rPr>
              <a:t>Environnement :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67A6A97-461D-C670-2B5E-C5B6ACF72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23" y="5690195"/>
            <a:ext cx="1955391" cy="101191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9A863-37D7-C71E-0579-77F42643E756}"/>
              </a:ext>
            </a:extLst>
          </p:cNvPr>
          <p:cNvSpPr/>
          <p:nvPr/>
        </p:nvSpPr>
        <p:spPr>
          <a:xfrm>
            <a:off x="6588711" y="6094841"/>
            <a:ext cx="670065" cy="334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schemeClr val="tx1"/>
                </a:solidFill>
                <a:latin typeface="Arvo" panose="02000000000000000000" pitchFamily="2" charset="0"/>
              </a:rPr>
              <a:t>ou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BC065C3-3880-8646-74D0-F5042F78C6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606"/>
          <a:stretch/>
        </p:blipFill>
        <p:spPr>
          <a:xfrm>
            <a:off x="7476678" y="5826810"/>
            <a:ext cx="2874964" cy="790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3CF8F06-3FAF-AD57-0A14-CE5783D3DC7D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411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37C9D9-5CEF-3545-82CF-024C95765D8A}"/>
              </a:ext>
            </a:extLst>
          </p:cNvPr>
          <p:cNvSpPr/>
          <p:nvPr/>
        </p:nvSpPr>
        <p:spPr>
          <a:xfrm>
            <a:off x="442308" y="4038602"/>
            <a:ext cx="10491163" cy="59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138F2-0FBD-47AC-A02B-772E74991B66}"/>
              </a:ext>
            </a:extLst>
          </p:cNvPr>
          <p:cNvSpPr/>
          <p:nvPr/>
        </p:nvSpPr>
        <p:spPr>
          <a:xfrm>
            <a:off x="442308" y="1774289"/>
            <a:ext cx="6312453" cy="59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2308" y="457605"/>
            <a:ext cx="9380118" cy="7833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6" y="214546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Exemple d’utilisation courante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8B18C7-AB44-8668-4BA1-FFCB46451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4" t="6225" r="6311" b="4582"/>
          <a:stretch/>
        </p:blipFill>
        <p:spPr>
          <a:xfrm>
            <a:off x="7066789" y="4753168"/>
            <a:ext cx="3515831" cy="1998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2D6F20-2E13-089E-B1A2-D73ED99F9FF0}"/>
              </a:ext>
            </a:extLst>
          </p:cNvPr>
          <p:cNvSpPr txBox="1"/>
          <p:nvPr/>
        </p:nvSpPr>
        <p:spPr>
          <a:xfrm>
            <a:off x="511920" y="5144548"/>
            <a:ext cx="5960576" cy="107721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>
                <a:latin typeface="Arvo" panose="02000000000000000000" pitchFamily="2" charset="0"/>
              </a:rPr>
              <a:t>Des restaurants servant des vins et des plats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278" y="1754656"/>
            <a:ext cx="10899058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Base de données d ’un lycée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sz="3600">
              <a:latin typeface="Arvo" panose="02000000000000000000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fr-FR" sz="3600">
                <a:latin typeface="Arvo" panose="02000000000000000000" pitchFamily="2" charset="0"/>
              </a:rPr>
              <a:t>Exemple d’une base de données vue en classe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C78BE7-A8E7-29BA-30F3-4572C459B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504" y="1373880"/>
            <a:ext cx="2367116" cy="2510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A12916-AC96-D88D-2843-CA9ADAC8C337}"/>
              </a:ext>
            </a:extLst>
          </p:cNvPr>
          <p:cNvSpPr txBox="1"/>
          <p:nvPr/>
        </p:nvSpPr>
        <p:spPr>
          <a:xfrm>
            <a:off x="1510322" y="2654141"/>
            <a:ext cx="6119510" cy="107721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3200">
                <a:latin typeface="Arvo" panose="02000000000000000000" pitchFamily="2" charset="0"/>
              </a:rPr>
              <a:t>Des enseignants et des cours donnés à des étudiants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62D274-376E-5594-CB09-0D010FC0DA55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3620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308" y="487680"/>
            <a:ext cx="7946200" cy="7533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735" y="214546"/>
            <a:ext cx="11563578" cy="1325563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chemeClr val="bg1"/>
                </a:solidFill>
                <a:latin typeface="Arvo" panose="02000000000000000000" pitchFamily="2" charset="0"/>
              </a:rPr>
              <a:t>Les débouchés potentiels</a:t>
            </a:r>
          </a:p>
        </p:txBody>
      </p:sp>
      <p:pic>
        <p:nvPicPr>
          <p:cNvPr id="9" name="Image 8" descr="Une image contenant texte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AF5EE9B5-8556-93DC-478A-76B65AAA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986" y="3232859"/>
            <a:ext cx="2705327" cy="206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4DD0BCA-D75A-B245-A19A-3676ADD04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740" y="1529894"/>
            <a:ext cx="5340905" cy="1997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207A10-9B49-DD9F-3F16-7299B66CD499}"/>
              </a:ext>
            </a:extLst>
          </p:cNvPr>
          <p:cNvSpPr/>
          <p:nvPr/>
        </p:nvSpPr>
        <p:spPr>
          <a:xfrm>
            <a:off x="1091435" y="1813243"/>
            <a:ext cx="8280551" cy="5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6C39D-06AB-A0FF-E98D-1FFAF71EBAC2}"/>
              </a:ext>
            </a:extLst>
          </p:cNvPr>
          <p:cNvSpPr/>
          <p:nvPr/>
        </p:nvSpPr>
        <p:spPr>
          <a:xfrm>
            <a:off x="1091434" y="3554213"/>
            <a:ext cx="3401907" cy="5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18051-BB4A-70A0-6802-C3475B034F32}"/>
              </a:ext>
            </a:extLst>
          </p:cNvPr>
          <p:cNvSpPr/>
          <p:nvPr/>
        </p:nvSpPr>
        <p:spPr>
          <a:xfrm>
            <a:off x="1091435" y="5280492"/>
            <a:ext cx="2125195" cy="5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05E86-CAEC-FEA9-6046-77BFACBE72BB}"/>
              </a:ext>
            </a:extLst>
          </p:cNvPr>
          <p:cNvSpPr/>
          <p:nvPr/>
        </p:nvSpPr>
        <p:spPr>
          <a:xfrm>
            <a:off x="1091435" y="4417352"/>
            <a:ext cx="2270902" cy="5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6915-8D8B-871B-2B9A-7C89B6DA4B2B}"/>
              </a:ext>
            </a:extLst>
          </p:cNvPr>
          <p:cNvSpPr/>
          <p:nvPr/>
        </p:nvSpPr>
        <p:spPr>
          <a:xfrm>
            <a:off x="1091434" y="2670159"/>
            <a:ext cx="3470734" cy="50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ata Scientist">
            <a:extLst>
              <a:ext uri="{FF2B5EF4-FFF2-40B4-BE49-F238E27FC236}">
                <a16:creationId xmlns:a16="http://schemas.microsoft.com/office/drawing/2014/main" id="{01374C79-1E3F-532D-2CE5-182384B15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55" y="3621954"/>
            <a:ext cx="2705327" cy="1338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viz, quelle valeur ajoutée pour un projet Big Data ? - Bial-R">
            <a:extLst>
              <a:ext uri="{FF2B5EF4-FFF2-40B4-BE49-F238E27FC236}">
                <a16:creationId xmlns:a16="http://schemas.microsoft.com/office/drawing/2014/main" id="{CF94690A-5852-8A1B-58F6-90C2ECF8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71" y="5124904"/>
            <a:ext cx="2125195" cy="15933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 : en angle 28">
            <a:extLst>
              <a:ext uri="{FF2B5EF4-FFF2-40B4-BE49-F238E27FC236}">
                <a16:creationId xmlns:a16="http://schemas.microsoft.com/office/drawing/2014/main" id="{912091F7-7DCB-96BF-D06C-AB7DD6BD7795}"/>
              </a:ext>
            </a:extLst>
          </p:cNvPr>
          <p:cNvCxnSpPr>
            <a:cxnSpLocks/>
            <a:stCxn id="8" idx="3"/>
            <a:endCxn id="1030" idx="1"/>
          </p:cNvCxnSpPr>
          <p:nvPr/>
        </p:nvCxnSpPr>
        <p:spPr>
          <a:xfrm>
            <a:off x="3216630" y="5530959"/>
            <a:ext cx="2647741" cy="39061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28">
            <a:extLst>
              <a:ext uri="{FF2B5EF4-FFF2-40B4-BE49-F238E27FC236}">
                <a16:creationId xmlns:a16="http://schemas.microsoft.com/office/drawing/2014/main" id="{DC39B359-A6F4-5337-DA7A-6ACBBD5273B8}"/>
              </a:ext>
            </a:extLst>
          </p:cNvPr>
          <p:cNvCxnSpPr>
            <a:cxnSpLocks/>
            <a:stCxn id="5" idx="3"/>
            <a:endCxn id="1026" idx="1"/>
          </p:cNvCxnSpPr>
          <p:nvPr/>
        </p:nvCxnSpPr>
        <p:spPr>
          <a:xfrm>
            <a:off x="4493341" y="3804680"/>
            <a:ext cx="2089414" cy="48656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12F90D7-1BAB-2E35-9F11-5D7051DF4715}"/>
              </a:ext>
            </a:extLst>
          </p:cNvPr>
          <p:cNvSpPr/>
          <p:nvPr/>
        </p:nvSpPr>
        <p:spPr>
          <a:xfrm>
            <a:off x="1091434" y="6197450"/>
            <a:ext cx="2674321" cy="510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70765"/>
            <a:ext cx="10515600" cy="5103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fr-FR" sz="3600">
                <a:latin typeface="Arvo" panose="02000000000000000000" pitchFamily="2" charset="0"/>
              </a:rPr>
              <a:t>Administrateur de bases de données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fr-FR" sz="3600">
                <a:latin typeface="Arvo" panose="02000000000000000000" pitchFamily="2" charset="0"/>
              </a:rPr>
              <a:t>Des domaines :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 - Data Science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 - Big Data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 - Dataviz</a:t>
            </a:r>
          </a:p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fr-FR" sz="3600">
                <a:latin typeface="Arvo" panose="02000000000000000000" pitchFamily="2" charset="0"/>
              </a:rPr>
              <a:t>   - </a:t>
            </a:r>
            <a:r>
              <a:rPr lang="fr-FR" sz="3600" err="1">
                <a:latin typeface="Arvo" panose="02000000000000000000" pitchFamily="2" charset="0"/>
              </a:rPr>
              <a:t>Datagouv</a:t>
            </a:r>
            <a:endParaRPr lang="fr-FR" sz="3600">
              <a:latin typeface="Arvo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2F8076-93A2-04D4-943B-251D49F8AE4A}"/>
              </a:ext>
            </a:extLst>
          </p:cNvPr>
          <p:cNvSpPr txBox="1"/>
          <p:nvPr/>
        </p:nvSpPr>
        <p:spPr>
          <a:xfrm>
            <a:off x="11929875" y="6439319"/>
            <a:ext cx="2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89575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86CC168958849A4115D1656C3E65F" ma:contentTypeVersion="10" ma:contentTypeDescription="Crée un document." ma:contentTypeScope="" ma:versionID="b3e115e364dd0f1fbed18908fa1816a7">
  <xsd:schema xmlns:xsd="http://www.w3.org/2001/XMLSchema" xmlns:xs="http://www.w3.org/2001/XMLSchema" xmlns:p="http://schemas.microsoft.com/office/2006/metadata/properties" xmlns:ns3="2551e09b-6897-4aeb-81fb-0607bb110c47" xmlns:ns4="082c2cc7-b499-4a5c-8ee6-d1a534f5922f" targetNamespace="http://schemas.microsoft.com/office/2006/metadata/properties" ma:root="true" ma:fieldsID="9693859bca33b902222d120aa52be480" ns3:_="" ns4:_="">
    <xsd:import namespace="2551e09b-6897-4aeb-81fb-0607bb110c47"/>
    <xsd:import namespace="082c2cc7-b499-4a5c-8ee6-d1a534f592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09b-6897-4aeb-81fb-0607bb11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c2cc7-b499-4a5c-8ee6-d1a534f592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41C30F-2F18-4D0C-9A97-F449DCD575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50B441-3E31-4C1A-8C16-753196C95FA7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2551e09b-6897-4aeb-81fb-0607bb110c47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82c2cc7-b499-4a5c-8ee6-d1a534f5922f"/>
  </ds:schemaRefs>
</ds:datastoreItem>
</file>

<file path=customXml/itemProps3.xml><?xml version="1.0" encoding="utf-8"?>
<ds:datastoreItem xmlns:ds="http://schemas.openxmlformats.org/officeDocument/2006/customXml" ds:itemID="{70322BFB-58F5-4A7D-96E6-91C7A7F0A759}">
  <ds:schemaRefs>
    <ds:schemaRef ds:uri="082c2cc7-b499-4a5c-8ee6-d1a534f5922f"/>
    <ds:schemaRef ds:uri="2551e09b-6897-4aeb-81fb-0607bb110c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Grand écran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Arvo</vt:lpstr>
      <vt:lpstr>Calibri</vt:lpstr>
      <vt:lpstr>Calibri Light</vt:lpstr>
      <vt:lpstr>Expressway</vt:lpstr>
      <vt:lpstr>Thème Office</vt:lpstr>
      <vt:lpstr>Présentation PowerPoint</vt:lpstr>
      <vt:lpstr>Plan</vt:lpstr>
      <vt:lpstr>Définition</vt:lpstr>
      <vt:lpstr>Définition</vt:lpstr>
      <vt:lpstr>Définition</vt:lpstr>
      <vt:lpstr>Définition</vt:lpstr>
      <vt:lpstr>Définition</vt:lpstr>
      <vt:lpstr>Exemple d’utilisation courante</vt:lpstr>
      <vt:lpstr>Les débouchés potentiels</vt:lpstr>
      <vt:lpstr>Les bases de données à l’IUT au S1</vt:lpstr>
      <vt:lpstr>Conclusion</vt:lpstr>
      <vt:lpstr>DES QUESTIONS ?</vt:lpstr>
      <vt:lpstr>DES INFOS SUPPLÉMENTAIRES</vt:lpstr>
      <vt:lpstr>DES INFOS SUPPLÉMENTAIRES</vt:lpstr>
      <vt:lpstr>DES INFOS SUPPLÉMENTAIRES</vt:lpstr>
      <vt:lpstr>DES INFOS SUPPLÉMENTAIRES</vt:lpstr>
      <vt:lpstr>DES INFOS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Clement Mourgue</dc:creator>
  <cp:lastModifiedBy>Montouro Maxime</cp:lastModifiedBy>
  <cp:revision>1</cp:revision>
  <dcterms:created xsi:type="dcterms:W3CDTF">2022-11-07T19:14:51Z</dcterms:created>
  <dcterms:modified xsi:type="dcterms:W3CDTF">2023-05-30T13:22:32Z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0x010100D8886CC168958849A4115D1656C3E65F</vt:lpwstr>
  </property>
</Properties>
</file>