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23BA-A7BD-BD9D-5B55-E2E03702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69B4-493F-90BA-49B9-4FA5A006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C472-07B3-21CC-4B8C-E568F883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25FA-9E2C-EEA1-5B0F-79A48038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3374-C65E-08C0-735D-A1AC8F96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30BC-A145-FDEB-807F-96F27C3E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A96B-730D-18D9-0894-82C3CC219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3DFE-7811-8ABD-44BE-8E4761C7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75853-09EF-5EDE-A0CF-30E4B35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1AC7-3B8A-DE41-27C0-A895A137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7A26D-A3FE-864D-6859-BFB9AC846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3CED-CBC9-09BB-B009-5025C279E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B1A0-1EF9-2DA6-BF6E-49079AAE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8C01-8344-4064-0F99-5F93B7DB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051C-8C1F-682F-DD0C-842C43D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D61C-6C93-725A-8D48-6545EA23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13D9-D549-17E9-5E7B-F63AF93E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723E-C979-425A-F10B-3402CF11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3BC8-F67D-F91F-58C7-1D521F07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3D67-7F8A-E5C8-8FEC-DD8BE83D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2EF0-11AA-DE3C-825A-96D58970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9C40A-8BF1-1D18-23AA-EBB79525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23F2-37F5-B665-3AFA-D9CF33E2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775D-0752-1237-6D7B-46967297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38F9-6A90-8103-198D-A9AA4D94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4F94-70E5-87CF-579C-87CB535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8662-2895-B8A2-077C-6CD3E42DD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D0616-1214-3A2E-7E07-AFAD68DE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4F1CA-4CD0-0B1A-14EA-DD3EADEF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5696-FBF6-6F99-3A57-BFD3C5E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5882-EEF5-699E-2C69-12962AC7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E06B-AF18-36FD-EC8F-41D4397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A1BD-5F05-797B-AEF9-251B6695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9171-7269-BB78-1201-B55FBE4E7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12007-FFE5-AD85-87B0-CBC8B1CB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FD89E-F68F-D3E0-EB5C-81536302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5B30-2AFA-EF29-03D9-601E1707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C2EC7-0629-6A3B-FD56-3DB9BCCA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DB57-45F4-A776-C120-828F4B3C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1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9A3C-8AE6-6179-AB1B-8A4BE750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DBCC8-7076-BB46-2416-F644D73A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FEFC7-4C44-2B71-C017-5E69F526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3FD2F-1BDC-18E7-014D-13AE191B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43CEE-F0E5-07D9-150E-CDC749B7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A401A-D32E-229E-98C1-3C71B054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3823C-B1C8-EDF9-269D-C14E832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B014-0591-0F59-137F-C271AFEB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87B2-F896-C7D1-1453-3DE3C3C6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FD94-A473-8E92-EAD7-0B270311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6315-11A1-9D93-D05B-13E4B669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FF24C-D1A4-77A6-895D-F623BF33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B89EE-A6DE-C9C5-6FB4-376D869E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DAA6-FC5E-00F9-9736-238076A1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80B81-E1F7-CAB8-2A32-8F9602179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C2E1F-3BEC-C1E9-0550-1E09091D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0F2A2-AC12-D5C5-133C-6A7302B7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36F89-DBDF-2E53-052C-2197AE95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F10DB-EABF-C89C-8E34-FE823CCB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EF886-210E-A7D7-A623-AD254294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39603-BB33-6E4F-5E98-5AA86BA4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86D5-36F2-B079-1412-A540A200E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9D818-4D25-2246-B31C-943555243B6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8261-8F27-15B3-8365-3E5CA0F2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8342-4EAE-385D-21B1-F79F14B7F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EFFFF-1704-CF42-B480-FD09EB42E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5AD113-9839-42AB-BDE7-03B1FC1D55EF}"/>
              </a:ext>
            </a:extLst>
          </p:cNvPr>
          <p:cNvSpPr/>
          <p:nvPr/>
        </p:nvSpPr>
        <p:spPr>
          <a:xfrm rot="18999051">
            <a:off x="22762" y="4025461"/>
            <a:ext cx="3472248" cy="144630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D87BD-4763-2D84-5E59-72F5E31D9A0C}"/>
              </a:ext>
            </a:extLst>
          </p:cNvPr>
          <p:cNvSpPr/>
          <p:nvPr/>
        </p:nvSpPr>
        <p:spPr>
          <a:xfrm rot="20043890">
            <a:off x="2865809" y="2065282"/>
            <a:ext cx="3472248" cy="144630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401D3A-E5B6-F7A7-8AD4-C54E1D5CA8AD}"/>
              </a:ext>
            </a:extLst>
          </p:cNvPr>
          <p:cNvCxnSpPr/>
          <p:nvPr/>
        </p:nvCxnSpPr>
        <p:spPr>
          <a:xfrm flipV="1">
            <a:off x="624406" y="3615559"/>
            <a:ext cx="0" cy="258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DBB2FD-F1FB-7CA1-1858-4DEEC828EDE1}"/>
              </a:ext>
            </a:extLst>
          </p:cNvPr>
          <p:cNvCxnSpPr>
            <a:cxnSpLocks/>
          </p:cNvCxnSpPr>
          <p:nvPr/>
        </p:nvCxnSpPr>
        <p:spPr>
          <a:xfrm flipV="1">
            <a:off x="493027" y="6059214"/>
            <a:ext cx="27799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9DDEDE-FEE9-87DF-994A-684979F65FB0}"/>
              </a:ext>
            </a:extLst>
          </p:cNvPr>
          <p:cNvCxnSpPr>
            <a:cxnSpLocks/>
          </p:cNvCxnSpPr>
          <p:nvPr/>
        </p:nvCxnSpPr>
        <p:spPr>
          <a:xfrm>
            <a:off x="2742241" y="3126830"/>
            <a:ext cx="772510" cy="1140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826537-CCAE-66CA-41F6-3EF7532DEB72}"/>
              </a:ext>
            </a:extLst>
          </p:cNvPr>
          <p:cNvCxnSpPr>
            <a:cxnSpLocks/>
          </p:cNvCxnSpPr>
          <p:nvPr/>
        </p:nvCxnSpPr>
        <p:spPr>
          <a:xfrm>
            <a:off x="203993" y="5433850"/>
            <a:ext cx="772510" cy="1140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2B4138-E29D-2114-83ED-70DF54A34542}"/>
              </a:ext>
            </a:extLst>
          </p:cNvPr>
          <p:cNvCxnSpPr/>
          <p:nvPr/>
        </p:nvCxnSpPr>
        <p:spPr>
          <a:xfrm flipV="1">
            <a:off x="666448" y="3752193"/>
            <a:ext cx="2123089" cy="214411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C719B7-F6F2-BAA6-8748-991FBF0D7FD1}"/>
              </a:ext>
            </a:extLst>
          </p:cNvPr>
          <p:cNvCxnSpPr>
            <a:cxnSpLocks/>
          </p:cNvCxnSpPr>
          <p:nvPr/>
        </p:nvCxnSpPr>
        <p:spPr>
          <a:xfrm flipV="1">
            <a:off x="3089082" y="2091559"/>
            <a:ext cx="2948152" cy="14556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-Point Star 18">
            <a:extLst>
              <a:ext uri="{FF2B5EF4-FFF2-40B4-BE49-F238E27FC236}">
                <a16:creationId xmlns:a16="http://schemas.microsoft.com/office/drawing/2014/main" id="{12D194B7-779B-CD1B-E11E-CAB4321E342E}"/>
              </a:ext>
            </a:extLst>
          </p:cNvPr>
          <p:cNvSpPr/>
          <p:nvPr/>
        </p:nvSpPr>
        <p:spPr>
          <a:xfrm>
            <a:off x="5932130" y="1713186"/>
            <a:ext cx="578069" cy="51500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AA004-F5E2-D6CC-C899-EA0AB8190E0E}"/>
              </a:ext>
            </a:extLst>
          </p:cNvPr>
          <p:cNvSpPr txBox="1"/>
          <p:nvPr/>
        </p:nvSpPr>
        <p:spPr>
          <a:xfrm>
            <a:off x="3483220" y="61275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CCC36-0982-7EC1-7F6A-675E34AE7241}"/>
              </a:ext>
            </a:extLst>
          </p:cNvPr>
          <p:cNvSpPr txBox="1"/>
          <p:nvPr/>
        </p:nvSpPr>
        <p:spPr>
          <a:xfrm>
            <a:off x="330117" y="338433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621BA-4788-26C0-B0E6-6CC673538AB6}"/>
              </a:ext>
            </a:extLst>
          </p:cNvPr>
          <p:cNvSpPr txBox="1"/>
          <p:nvPr/>
        </p:nvSpPr>
        <p:spPr>
          <a:xfrm>
            <a:off x="4544765" y="23543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95FC9-EF63-F636-1CD9-CC069D4423B4}"/>
              </a:ext>
            </a:extLst>
          </p:cNvPr>
          <p:cNvSpPr txBox="1"/>
          <p:nvPr/>
        </p:nvSpPr>
        <p:spPr>
          <a:xfrm>
            <a:off x="1601868" y="43407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66FC6-6BE1-A8A4-5E22-23D3C261E06A}"/>
                  </a:ext>
                </a:extLst>
              </p:cNvPr>
              <p:cNvSpPr txBox="1"/>
              <p:nvPr/>
            </p:nvSpPr>
            <p:spPr>
              <a:xfrm>
                <a:off x="1170944" y="3205655"/>
                <a:ext cx="499689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F66FC6-6BE1-A8A4-5E22-23D3C26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944" y="3205655"/>
                <a:ext cx="499689" cy="37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012CF9-0625-FD93-7325-2A1810B14DA7}"/>
                  </a:ext>
                </a:extLst>
              </p:cNvPr>
              <p:cNvSpPr txBox="1"/>
              <p:nvPr/>
            </p:nvSpPr>
            <p:spPr>
              <a:xfrm>
                <a:off x="3866848" y="1644869"/>
                <a:ext cx="504625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012CF9-0625-FD93-7325-2A1810B1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48" y="1644869"/>
                <a:ext cx="504625" cy="372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6340D97-B3D4-FB0E-2AF9-84EB4D50908C}"/>
              </a:ext>
            </a:extLst>
          </p:cNvPr>
          <p:cNvSpPr txBox="1"/>
          <p:nvPr/>
        </p:nvSpPr>
        <p:spPr>
          <a:xfrm>
            <a:off x="7179702" y="1378810"/>
            <a:ext cx="44231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Px</a:t>
            </a:r>
            <a:r>
              <a:rPr lang="en-US" dirty="0"/>
              <a:t>(t)=L1cos(q1(t))+L2*cos(q1(t)+q2(t))</a:t>
            </a:r>
          </a:p>
          <a:p>
            <a:endParaRPr lang="en-US" dirty="0"/>
          </a:p>
          <a:p>
            <a:r>
              <a:rPr lang="en-US" dirty="0"/>
              <a:t>Py(t)=L1sin(q1(t))+L2*sin(q1(t)+q2(t))</a:t>
            </a:r>
          </a:p>
          <a:p>
            <a:endParaRPr lang="en-US" dirty="0"/>
          </a:p>
          <a:p>
            <a:r>
              <a:rPr lang="en-US" dirty="0" err="1"/>
              <a:t>dPx</a:t>
            </a:r>
            <a:r>
              <a:rPr lang="en-US" dirty="0"/>
              <a:t> =</a:t>
            </a:r>
            <a:r>
              <a:rPr lang="en-US" dirty="0" err="1"/>
              <a:t>dPx</a:t>
            </a:r>
            <a:r>
              <a:rPr lang="en-US" dirty="0"/>
              <a:t>(t)/dt= ? #this is called a </a:t>
            </a:r>
            <a:r>
              <a:rPr lang="en-US" dirty="0" err="1"/>
              <a:t>jacobian</a:t>
            </a:r>
            <a:endParaRPr lang="en-US" dirty="0"/>
          </a:p>
          <a:p>
            <a:endParaRPr lang="en-US" dirty="0"/>
          </a:p>
          <a:p>
            <a:r>
              <a:rPr lang="en-US" dirty="0"/>
              <a:t>L1=L2=1</a:t>
            </a:r>
          </a:p>
          <a:p>
            <a:endParaRPr lang="en-US" dirty="0"/>
          </a:p>
          <a:p>
            <a:r>
              <a:rPr lang="en-US" dirty="0"/>
              <a:t>Impose </a:t>
            </a:r>
            <a:r>
              <a:rPr lang="en-US"/>
              <a:t>Pxd</a:t>
            </a:r>
            <a:r>
              <a:rPr lang="en-US" dirty="0"/>
              <a:t>=0.5 at </a:t>
            </a:r>
            <a:r>
              <a:rPr lang="en-US" dirty="0" err="1"/>
              <a:t>tf</a:t>
            </a:r>
            <a:r>
              <a:rPr lang="en-US" dirty="0"/>
              <a:t>=1s with dt=1/10</a:t>
            </a:r>
          </a:p>
          <a:p>
            <a:r>
              <a:rPr lang="en-US" dirty="0"/>
              <a:t>q0=[0; pi/2]</a:t>
            </a:r>
          </a:p>
          <a:p>
            <a:endParaRPr lang="en-US" dirty="0"/>
          </a:p>
          <a:p>
            <a:r>
              <a:rPr lang="en-US" dirty="0"/>
              <a:t>Find q, </a:t>
            </a:r>
            <a:r>
              <a:rPr lang="en-US" dirty="0" err="1"/>
              <a:t>dq</a:t>
            </a:r>
            <a:r>
              <a:rPr lang="en-US" dirty="0"/>
              <a:t> min sum (w1*dq^2 + w2* dPx^2)</a:t>
            </a:r>
          </a:p>
          <a:p>
            <a:endParaRPr lang="en-US" dirty="0"/>
          </a:p>
          <a:p>
            <a:r>
              <a:rPr lang="en-US" dirty="0"/>
              <a:t>Subject to q(t)=q(t-1)+</a:t>
            </a:r>
            <a:r>
              <a:rPr lang="en-US" dirty="0" err="1"/>
              <a:t>dq</a:t>
            </a:r>
            <a:r>
              <a:rPr lang="en-US" dirty="0"/>
              <a:t>(t)*dt</a:t>
            </a:r>
          </a:p>
          <a:p>
            <a:r>
              <a:rPr lang="en-US" dirty="0"/>
              <a:t>	 </a:t>
            </a:r>
            <a:r>
              <a:rPr lang="en-US" dirty="0" err="1"/>
              <a:t>Px</a:t>
            </a:r>
            <a:r>
              <a:rPr lang="en-US" dirty="0"/>
              <a:t>(</a:t>
            </a:r>
            <a:r>
              <a:rPr lang="en-US" dirty="0" err="1"/>
              <a:t>tf</a:t>
            </a:r>
            <a:r>
              <a:rPr lang="en-US" dirty="0"/>
              <a:t>)=</a:t>
            </a:r>
            <a:r>
              <a:rPr lang="en-US" dirty="0" err="1"/>
              <a:t>Pxd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6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Bonnet</dc:creator>
  <cp:lastModifiedBy>Vincent Bonnet</cp:lastModifiedBy>
  <cp:revision>4</cp:revision>
  <dcterms:created xsi:type="dcterms:W3CDTF">2025-09-22T06:10:35Z</dcterms:created>
  <dcterms:modified xsi:type="dcterms:W3CDTF">2025-09-22T06:50:36Z</dcterms:modified>
</cp:coreProperties>
</file>