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4727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1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8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423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7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39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2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1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53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8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37FBF9-2737-406C-90D5-DB40FA2BDC37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384D7-7C48-44F4-8849-2B608F13D0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917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781" y="2148672"/>
            <a:ext cx="8361229" cy="209822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учебной практике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20779" y="4704425"/>
            <a:ext cx="6831673" cy="1086237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Мулярчик М.В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 Заяц Е.В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Maxim\Downloads\Diagramma_Ganta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69" y="1592059"/>
            <a:ext cx="8391958" cy="4753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05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671781"/>
            <a:ext cx="10146145" cy="525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проекта на практику являлась разработка интерактивной карты Деречина. Нужно заметить, что в программном продукте был реализован простой и удобный интерфейс, который позволяет использовать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-ресурс тому пользователю, который не обладает отличными навыками работы с программными продуктами данного типа. При разработке были выполнены требования, поставленные в 1 и 2 разделе документации.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Пользователь может просматривать информацию каждой метки и узнавать, изучать историю Деречина в более интересном виде, что облегчает затраченное время на выбор и поиск информации. Просмотр видео и фото помогает более точно увидеть и изучить объект. В ходе разработки все выявленные недоработки были исключены и ПП имеет готовый вид.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 при реализации программного продукта, были выполнены все условия, поставленные на начальном этапе разработки. Из чего мы можем сделать вывод, что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-ресурс можно передавать заказчику и вводить в эксплуатацию. Так же в процессе создания программного продукта была подготовлена программная документация. Я научился разрабатывать диаграмму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тесты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использование в процессе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тестирования, закрепил навыки в создании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диаграмм.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93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учителей по истории в «ГУО УПК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Деречинский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детский сад-средняя школа».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Деречин:[Электронный ресурс]- Режим доступа: https://ru.wikipedia.org/wiki/Деречин.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26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691" y="2098963"/>
            <a:ext cx="10704945" cy="359063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«Электронная интерактивная карта Деречина»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0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создания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учащимся школы интересную и полезную информацию для более интересного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удобного изучения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Деречина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времени поиска информации учителями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«обширных» знаний о Деречине.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2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58109"/>
            <a:ext cx="10663382" cy="4701309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карты;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населенного пункта;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интересных сведений;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достопримечательностей;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маршрутов до центрального районного, областного и республиканского центра.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20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Maxim\Downloads\ди сайт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523" y="2171700"/>
            <a:ext cx="7987895" cy="3185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5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Maxim\Downloads\ДВИ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75" y="1524000"/>
            <a:ext cx="9288925" cy="4969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70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:\Users\Maxim\Downloads\диаграмма модель данных.drawio 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21528"/>
            <a:ext cx="9952182" cy="2096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5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Maxim\Downloads\Деятельности.drawio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43" y="1662661"/>
            <a:ext cx="8308513" cy="4821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85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Maxim\Downloads\Diagramma_posledovatellnosti_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35" y="1632874"/>
            <a:ext cx="6990283" cy="4767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0074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22</TotalTime>
  <Words>305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Times New Roman</vt:lpstr>
      <vt:lpstr>Wingdings</vt:lpstr>
      <vt:lpstr>Crop</vt:lpstr>
      <vt:lpstr>Проект по учебной практике</vt:lpstr>
      <vt:lpstr>Разработка программного обеспечения «Электронная интерактивная карта Деречина»</vt:lpstr>
      <vt:lpstr>Цель проекта: </vt:lpstr>
      <vt:lpstr>Функции: </vt:lpstr>
      <vt:lpstr>Структура сайта</vt:lpstr>
      <vt:lpstr>Диаграмма вариантов использования</vt:lpstr>
      <vt:lpstr>Модель данных</vt:lpstr>
      <vt:lpstr>Диаграмма деятельности </vt:lpstr>
      <vt:lpstr>Диаграмма последовательности </vt:lpstr>
      <vt:lpstr>Диаграмма Ганта </vt:lpstr>
      <vt:lpstr>Заключение</vt:lpstr>
      <vt:lpstr>Список использованных источников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учебной практике</dc:title>
  <dc:creator>Maxim</dc:creator>
  <cp:lastModifiedBy>Maxim</cp:lastModifiedBy>
  <cp:revision>3</cp:revision>
  <dcterms:created xsi:type="dcterms:W3CDTF">2022-02-15T07:22:53Z</dcterms:created>
  <dcterms:modified xsi:type="dcterms:W3CDTF">2022-02-15T07:45:15Z</dcterms:modified>
</cp:coreProperties>
</file>