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Wars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Мялкин</a:t>
            </a:r>
            <a:r>
              <a:rPr lang="ru-RU" dirty="0" smtClean="0"/>
              <a:t> Максим</a:t>
            </a:r>
          </a:p>
          <a:p>
            <a:r>
              <a:rPr lang="ru-RU" dirty="0" err="1" smtClean="0"/>
              <a:t>Чернобровкин</a:t>
            </a:r>
            <a:r>
              <a:rPr lang="ru-RU" dirty="0" smtClean="0"/>
              <a:t>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0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5439508"/>
            <a:ext cx="6858000" cy="46892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https</a:t>
            </a:r>
            <a:r>
              <a:rPr lang="en-US" sz="1600" dirty="0"/>
              <a:t>://github.com/MaxMyalkin/tp_2014_02_frontend_Myalkin_Chernobrovkin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301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игры</a:t>
            </a:r>
            <a:endParaRPr lang="ru-RU" dirty="0"/>
          </a:p>
        </p:txBody>
      </p:sp>
      <p:pic>
        <p:nvPicPr>
          <p:cNvPr id="5" name="Содержимое 4"/>
          <p:cNvPicPr>
            <a:picLocks noGrp="1" noChangeAspect="1"/>
          </p:cNvPicPr>
          <p:nvPr>
            <p:ph idx="1"/>
          </p:nvPr>
        </p:nvPicPr>
        <p:blipFill>
          <a:blip r:embed="rId2"/>
          <a:srcRect l="-58925" r="-58925"/>
          <a:stretch>
            <a:fillRect/>
          </a:stretch>
        </p:blipFill>
        <p:spPr>
          <a:xfrm>
            <a:off x="-1263748" y="685800"/>
            <a:ext cx="7543800" cy="3886200"/>
          </a:xfr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832" y="693923"/>
            <a:ext cx="3196833" cy="38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пробы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18223" r="-18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12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2000" y="1843201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Почему использовали?</a:t>
            </a:r>
          </a:p>
          <a:p>
            <a:pPr marL="0" indent="0">
              <a:buNone/>
            </a:pPr>
            <a:r>
              <a:rPr lang="en-US" dirty="0" smtClean="0"/>
              <a:t>Classy </a:t>
            </a:r>
            <a:r>
              <a:rPr lang="ru-RU" dirty="0" smtClean="0"/>
              <a:t>предоставляет удобный способ работы с классами в </a:t>
            </a:r>
            <a:r>
              <a:rPr lang="en-US" dirty="0" smtClean="0"/>
              <a:t>JavaScript</a:t>
            </a:r>
            <a:r>
              <a:rPr lang="ru-RU" dirty="0" smtClean="0"/>
              <a:t>, обладая всеми возможностями объектно-ориентированного подхода.</a:t>
            </a:r>
          </a:p>
        </p:txBody>
      </p:sp>
      <p:pic>
        <p:nvPicPr>
          <p:cNvPr id="4" name="Изображение 3" descr="classyJ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480347"/>
            <a:ext cx="4254305" cy="2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813841"/>
            <a:ext cx="7092371" cy="1261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2461845"/>
            <a:ext cx="4759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Спрайты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онтролируемая анимация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Легко реализовать на </a:t>
            </a:r>
            <a:r>
              <a:rPr lang="en-US" sz="2400" dirty="0" smtClean="0"/>
              <a:t>canvas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98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57" y="3235569"/>
            <a:ext cx="1386098" cy="159214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3" y="1112960"/>
            <a:ext cx="1174506" cy="12619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8861" y="959114"/>
            <a:ext cx="3763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Ресурсная система: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Расширяемость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Используем общие методы для работы с ресурсами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думаем о виде ресурса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87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CreateJS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4044462"/>
            <a:ext cx="547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PreloadJS</a:t>
            </a:r>
            <a:r>
              <a:rPr lang="en-US" sz="2800" b="1" dirty="0" smtClean="0"/>
              <a:t> + </a:t>
            </a:r>
            <a:r>
              <a:rPr lang="en-US" sz="2800" b="1" dirty="0" err="1" smtClean="0"/>
              <a:t>SoundJS</a:t>
            </a:r>
            <a:endParaRPr lang="ru-RU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Позволяет загружать очереди любых ресурсов, обнаруживать ошибки загрузки и следить за прогрессом.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проигрывать звуки.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12885"/>
            <a:ext cx="4838622" cy="2980592"/>
          </a:xfrm>
        </p:spPr>
      </p:pic>
    </p:spTree>
    <p:extLst>
      <p:ext uri="{BB962C8B-B14F-4D97-AF65-F5344CB8AC3E}">
        <p14:creationId xmlns:p14="http://schemas.microsoft.com/office/powerpoint/2010/main" val="5685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7964" y="3020071"/>
            <a:ext cx="3997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Ускорение игры при перезапуске</a:t>
            </a:r>
            <a:endParaRPr lang="ru-RU" sz="2000" dirty="0"/>
          </a:p>
          <a:p>
            <a:r>
              <a:rPr lang="ru-RU" sz="2000" dirty="0" smtClean="0"/>
              <a:t>При выходе из игры обнуление игрового объекта, но не игрового цикла.</a:t>
            </a:r>
          </a:p>
          <a:p>
            <a:r>
              <a:rPr lang="ru-RU" sz="2000" b="1" dirty="0" smtClean="0"/>
              <a:t>Решение:</a:t>
            </a:r>
          </a:p>
          <a:p>
            <a:r>
              <a:rPr lang="ru-RU" sz="2000" dirty="0" smtClean="0"/>
              <a:t>Использовать один игровой объект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69657" y="557858"/>
            <a:ext cx="35592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Спрайты плохо ведут себя при одновременном проигрывании</a:t>
            </a:r>
          </a:p>
          <a:p>
            <a:endParaRPr lang="ru-RU" sz="2000" b="1" dirty="0"/>
          </a:p>
          <a:p>
            <a:r>
              <a:rPr lang="ru-RU" sz="2000" dirty="0" smtClean="0"/>
              <a:t>При одновременном воспроизведении одного и того же спрайта кадры накладываются друг на друга.</a:t>
            </a:r>
          </a:p>
          <a:p>
            <a:r>
              <a:rPr lang="ru-RU" sz="2000" b="1" dirty="0" smtClean="0"/>
              <a:t>Решение:</a:t>
            </a:r>
          </a:p>
          <a:p>
            <a:r>
              <a:rPr lang="ru-RU" sz="2000" dirty="0" smtClean="0"/>
              <a:t>Массив спрайтов одного </a:t>
            </a:r>
            <a:r>
              <a:rPr lang="ru-RU" sz="2000" dirty="0" smtClean="0"/>
              <a:t>типа</a:t>
            </a:r>
            <a:endParaRPr lang="ru-RU" sz="2000" b="1" dirty="0" smtClean="0"/>
          </a:p>
          <a:p>
            <a:r>
              <a:rPr lang="ru-RU" sz="2000" b="1" dirty="0" smtClean="0"/>
              <a:t>Вывод: </a:t>
            </a:r>
          </a:p>
          <a:p>
            <a:r>
              <a:rPr lang="ru-RU" sz="2000" dirty="0" smtClean="0"/>
              <a:t>Используйте готовые библиотеки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92738"/>
            <a:ext cx="3655036" cy="21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1999" y="3962400"/>
            <a:ext cx="8018585" cy="1524000"/>
          </a:xfrm>
        </p:spPr>
        <p:txBody>
          <a:bodyPr/>
          <a:lstStyle/>
          <a:p>
            <a:r>
              <a:rPr lang="ru-RU" sz="6600" dirty="0" smtClean="0"/>
              <a:t>Демонстрация проекта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860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азетная бумага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Газетная бумага.thmx</Template>
  <TotalTime>330</TotalTime>
  <Words>142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Impact</vt:lpstr>
      <vt:lpstr>Times New Roman</vt:lpstr>
      <vt:lpstr>Газетная бумага</vt:lpstr>
      <vt:lpstr>Space Wars</vt:lpstr>
      <vt:lpstr>Идея игры</vt:lpstr>
      <vt:lpstr>Первые пробы</vt:lpstr>
      <vt:lpstr>Классы</vt:lpstr>
      <vt:lpstr>Оформление</vt:lpstr>
      <vt:lpstr>Ресурсы</vt:lpstr>
      <vt:lpstr>CreateJS</vt:lpstr>
      <vt:lpstr>Проблемы</vt:lpstr>
      <vt:lpstr>Демонстрация проекта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Wars</dc:title>
  <dc:creator>Сергей</dc:creator>
  <cp:lastModifiedBy>Максим Мялкин</cp:lastModifiedBy>
  <cp:revision>21</cp:revision>
  <dcterms:created xsi:type="dcterms:W3CDTF">2014-05-12T17:57:37Z</dcterms:created>
  <dcterms:modified xsi:type="dcterms:W3CDTF">2014-05-13T15:40:59Z</dcterms:modified>
</cp:coreProperties>
</file>