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5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39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3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7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2BE8-300C-40A4-A5BE-4D60345E8EDE}" type="datetimeFigureOut">
              <a:rPr lang="ru-RU" smtClean="0"/>
              <a:t>06.01.2024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5C23-81BF-49BF-82D6-87A50B282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1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37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Игра "Змейка" с использованием библиотеки </a:t>
            </a:r>
            <a:r>
              <a:rPr lang="ru-RU" dirty="0" err="1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PyGame</a:t>
            </a:r>
            <a:endParaRPr lang="ru-RU" dirty="0">
              <a:solidFill>
                <a:schemeClr val="bg1"/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76300" y="3462047"/>
            <a:ext cx="13719021" cy="12926955"/>
          </a:xfrm>
          <a:custGeom>
            <a:avLst/>
            <a:gdLst>
              <a:gd name="connsiteX0" fmla="*/ 3357998 w 4458982"/>
              <a:gd name="connsiteY0" fmla="*/ 99512 h 3907482"/>
              <a:gd name="connsiteX1" fmla="*/ 1254878 w 4458982"/>
              <a:gd name="connsiteY1" fmla="*/ 295454 h 3907482"/>
              <a:gd name="connsiteX2" fmla="*/ 144535 w 4458982"/>
              <a:gd name="connsiteY2" fmla="*/ 1340483 h 3907482"/>
              <a:gd name="connsiteX3" fmla="*/ 157598 w 4458982"/>
              <a:gd name="connsiteY3" fmla="*/ 2908026 h 3907482"/>
              <a:gd name="connsiteX4" fmla="*/ 1463884 w 4458982"/>
              <a:gd name="connsiteY4" fmla="*/ 3822426 h 3907482"/>
              <a:gd name="connsiteX5" fmla="*/ 3619255 w 4458982"/>
              <a:gd name="connsiteY5" fmla="*/ 3626483 h 3907482"/>
              <a:gd name="connsiteX6" fmla="*/ 4455278 w 4458982"/>
              <a:gd name="connsiteY6" fmla="*/ 1693180 h 3907482"/>
              <a:gd name="connsiteX7" fmla="*/ 3357998 w 4458982"/>
              <a:gd name="connsiteY7" fmla="*/ 99512 h 390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8982" h="3907482">
                <a:moveTo>
                  <a:pt x="3357998" y="99512"/>
                </a:moveTo>
                <a:cubicBezTo>
                  <a:pt x="2824598" y="-133442"/>
                  <a:pt x="1790455" y="88625"/>
                  <a:pt x="1254878" y="295454"/>
                </a:cubicBezTo>
                <a:cubicBezTo>
                  <a:pt x="719301" y="502283"/>
                  <a:pt x="327415" y="905054"/>
                  <a:pt x="144535" y="1340483"/>
                </a:cubicBezTo>
                <a:cubicBezTo>
                  <a:pt x="-38345" y="1775912"/>
                  <a:pt x="-62293" y="2494369"/>
                  <a:pt x="157598" y="2908026"/>
                </a:cubicBezTo>
                <a:cubicBezTo>
                  <a:pt x="377489" y="3321683"/>
                  <a:pt x="886941" y="3702683"/>
                  <a:pt x="1463884" y="3822426"/>
                </a:cubicBezTo>
                <a:cubicBezTo>
                  <a:pt x="2040827" y="3942169"/>
                  <a:pt x="3120689" y="3981357"/>
                  <a:pt x="3619255" y="3626483"/>
                </a:cubicBezTo>
                <a:cubicBezTo>
                  <a:pt x="4117821" y="3271609"/>
                  <a:pt x="4500998" y="2281009"/>
                  <a:pt x="4455278" y="1693180"/>
                </a:cubicBezTo>
                <a:cubicBezTo>
                  <a:pt x="4409558" y="1105351"/>
                  <a:pt x="3891398" y="332466"/>
                  <a:pt x="3357998" y="995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42047" y="3840479"/>
            <a:ext cx="12676094" cy="2603353"/>
          </a:xfrm>
          <a:solidFill>
            <a:schemeClr val="tx1">
              <a:lumMod val="95000"/>
              <a:lumOff val="5000"/>
              <a:alpha val="0"/>
            </a:schemeClr>
          </a:solidFill>
        </p:spPr>
        <p:txBody>
          <a:bodyPr>
            <a:noAutofit/>
          </a:bodyPr>
          <a:lstStyle/>
          <a:p>
            <a:pPr algn="l"/>
            <a:endParaRPr lang="ru-RU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Gill Sans Nova Ultra Bold" panose="020B0B02020104020203" pitchFamily="34" charset="0"/>
            </a:endParaRPr>
          </a:p>
          <a:p>
            <a:pPr algn="l"/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Nova Ultra Bold" panose="020B0B02020104020203" pitchFamily="34" charset="0"/>
              </a:rPr>
              <a:t>                                                      Создано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Nova Ultra Bold" panose="020B0B02020104020203" pitchFamily="34" charset="0"/>
              </a:rPr>
              <a:t>:</a:t>
            </a:r>
            <a:endParaRPr lang="ru-RU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Gill Sans Nova Ultra Bold" panose="020B0B02020104020203" pitchFamily="34" charset="0"/>
            </a:endParaRPr>
          </a:p>
          <a:p>
            <a:pPr algn="l"/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Nova Ultra Bold" panose="020B0B02020104020203" pitchFamily="34" charset="0"/>
              </a:rPr>
              <a:t>                       Ненашевым Максимом и</a:t>
            </a:r>
          </a:p>
          <a:p>
            <a:pPr algn="l"/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Nova Ultra Bold" panose="020B0B02020104020203" pitchFamily="34" charset="0"/>
              </a:rPr>
              <a:t>                              Зеленковой </a:t>
            </a:r>
            <a:r>
              <a:rPr lang="ru-RU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Nova Ultra Bold" panose="020B0B02020104020203" pitchFamily="34" charset="0"/>
              </a:rPr>
              <a:t>Дариной</a:t>
            </a:r>
            <a:endParaRPr lang="ru-RU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Gill Sans Nova Ultra Bold" panose="020B0B02020104020203" pitchFamily="34" charset="0"/>
            </a:endParaRPr>
          </a:p>
          <a:p>
            <a:pPr algn="l"/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Gill Sans Nova Ultra Bold" panose="020B0B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7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60303"/>
            <a:ext cx="9144000" cy="97845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Идея проекта</a:t>
            </a:r>
            <a:r>
              <a:rPr lang="en-US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2069" y="2299063"/>
            <a:ext cx="11625942" cy="4284617"/>
          </a:xfrm>
        </p:spPr>
        <p:txBody>
          <a:bodyPr>
            <a:normAutofit/>
          </a:bodyPr>
          <a:lstStyle/>
          <a:p>
            <a:pPr algn="l"/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Создании классической игры "Змейка" с использованием языка программирования </a:t>
            </a:r>
            <a:r>
              <a:rPr lang="ru-RU" sz="3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и библиотеки </a:t>
            </a:r>
            <a:r>
              <a:rPr lang="ru-RU" sz="3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PyGame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Игра будет включать в себя несколько уровней сложности (с границами и с отображением змейки с  другой стороны экрана при выходе за его границы). Кроме того, будет реализовано разнообразное оформление уровней и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меню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для выбора параметров игры.</a:t>
            </a:r>
            <a:endParaRPr lang="ru-RU" sz="3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7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28577"/>
            <a:ext cx="9144000" cy="97845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Задачи</a:t>
            </a:r>
            <a:r>
              <a:rPr lang="en-US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83029" y="1835612"/>
            <a:ext cx="11625942" cy="428461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Изучить библиотеку </a:t>
            </a:r>
            <a:r>
              <a:rPr lang="en-US" sz="3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PyGame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Определить вид </a:t>
            </a:r>
            <a:r>
              <a:rPr lang="ru-RU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и функционал каждого окна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проекта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Реализавать</a:t>
            </a:r>
            <a:r>
              <a:rPr lang="ru-RU" sz="3000" smtClean="0">
                <a:solidFill>
                  <a:schemeClr val="bg1"/>
                </a:solidFill>
                <a:latin typeface="Century Gothic" panose="020B0502020202020204" pitchFamily="34" charset="0"/>
              </a:rPr>
              <a:t> проект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Пройти все стадии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тестирования</a:t>
            </a: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-815814" y="4083121"/>
            <a:ext cx="13411635" cy="3004998"/>
          </a:xfrm>
          <a:custGeom>
            <a:avLst/>
            <a:gdLst>
              <a:gd name="connsiteX0" fmla="*/ 802751 w 13411635"/>
              <a:gd name="connsiteY0" fmla="*/ 1102833 h 3004998"/>
              <a:gd name="connsiteX1" fmla="*/ 1808591 w 13411635"/>
              <a:gd name="connsiteY1" fmla="*/ 724010 h 3004998"/>
              <a:gd name="connsiteX2" fmla="*/ 3741894 w 13411635"/>
              <a:gd name="connsiteY2" fmla="*/ 1468593 h 3004998"/>
              <a:gd name="connsiteX3" fmla="*/ 4747734 w 13411635"/>
              <a:gd name="connsiteY3" fmla="*/ 933016 h 3004998"/>
              <a:gd name="connsiteX4" fmla="*/ 5701323 w 13411635"/>
              <a:gd name="connsiteY4" fmla="*/ 2160925 h 3004998"/>
              <a:gd name="connsiteX5" fmla="*/ 7138237 w 13411635"/>
              <a:gd name="connsiteY5" fmla="*/ 724010 h 3004998"/>
              <a:gd name="connsiteX6" fmla="*/ 8940911 w 13411635"/>
              <a:gd name="connsiteY6" fmla="*/ 1037519 h 3004998"/>
              <a:gd name="connsiteX7" fmla="*/ 10325574 w 13411635"/>
              <a:gd name="connsiteY7" fmla="*/ 18616 h 3004998"/>
              <a:gd name="connsiteX8" fmla="*/ 11422854 w 13411635"/>
              <a:gd name="connsiteY8" fmla="*/ 2069485 h 3004998"/>
              <a:gd name="connsiteX9" fmla="*/ 12285003 w 13411635"/>
              <a:gd name="connsiteY9" fmla="*/ 1037519 h 3004998"/>
              <a:gd name="connsiteX10" fmla="*/ 13029585 w 13411635"/>
              <a:gd name="connsiteY10" fmla="*/ 1481656 h 3004998"/>
              <a:gd name="connsiteX11" fmla="*/ 13199403 w 13411635"/>
              <a:gd name="connsiteY11" fmla="*/ 2774879 h 3004998"/>
              <a:gd name="connsiteX12" fmla="*/ 10038191 w 13411635"/>
              <a:gd name="connsiteY12" fmla="*/ 2879382 h 3004998"/>
              <a:gd name="connsiteX13" fmla="*/ 698248 w 13411635"/>
              <a:gd name="connsiteY13" fmla="*/ 2866319 h 3004998"/>
              <a:gd name="connsiteX14" fmla="*/ 802751 w 13411635"/>
              <a:gd name="connsiteY14" fmla="*/ 1102833 h 30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411635" h="3004998">
                <a:moveTo>
                  <a:pt x="802751" y="1102833"/>
                </a:moveTo>
                <a:cubicBezTo>
                  <a:pt x="987808" y="745782"/>
                  <a:pt x="1318734" y="663050"/>
                  <a:pt x="1808591" y="724010"/>
                </a:cubicBezTo>
                <a:cubicBezTo>
                  <a:pt x="2298448" y="784970"/>
                  <a:pt x="3252037" y="1433759"/>
                  <a:pt x="3741894" y="1468593"/>
                </a:cubicBezTo>
                <a:cubicBezTo>
                  <a:pt x="4231751" y="1503427"/>
                  <a:pt x="4421163" y="817627"/>
                  <a:pt x="4747734" y="933016"/>
                </a:cubicBezTo>
                <a:cubicBezTo>
                  <a:pt x="5074305" y="1048405"/>
                  <a:pt x="5302906" y="2195759"/>
                  <a:pt x="5701323" y="2160925"/>
                </a:cubicBezTo>
                <a:cubicBezTo>
                  <a:pt x="6099740" y="2126091"/>
                  <a:pt x="6598306" y="911244"/>
                  <a:pt x="7138237" y="724010"/>
                </a:cubicBezTo>
                <a:cubicBezTo>
                  <a:pt x="7678168" y="536776"/>
                  <a:pt x="8409688" y="1155085"/>
                  <a:pt x="8940911" y="1037519"/>
                </a:cubicBezTo>
                <a:cubicBezTo>
                  <a:pt x="9472134" y="919953"/>
                  <a:pt x="9911917" y="-153378"/>
                  <a:pt x="10325574" y="18616"/>
                </a:cubicBezTo>
                <a:cubicBezTo>
                  <a:pt x="10739231" y="190610"/>
                  <a:pt x="11096283" y="1899668"/>
                  <a:pt x="11422854" y="2069485"/>
                </a:cubicBezTo>
                <a:cubicBezTo>
                  <a:pt x="11749426" y="2239302"/>
                  <a:pt x="12017214" y="1135491"/>
                  <a:pt x="12285003" y="1037519"/>
                </a:cubicBezTo>
                <a:cubicBezTo>
                  <a:pt x="12552792" y="939547"/>
                  <a:pt x="12877185" y="1192096"/>
                  <a:pt x="13029585" y="1481656"/>
                </a:cubicBezTo>
                <a:cubicBezTo>
                  <a:pt x="13181985" y="1771216"/>
                  <a:pt x="13697969" y="2541925"/>
                  <a:pt x="13199403" y="2774879"/>
                </a:cubicBezTo>
                <a:cubicBezTo>
                  <a:pt x="12700837" y="3007833"/>
                  <a:pt x="10038191" y="2879382"/>
                  <a:pt x="10038191" y="2879382"/>
                </a:cubicBezTo>
                <a:cubicBezTo>
                  <a:pt x="7954665" y="2894622"/>
                  <a:pt x="2237488" y="3162411"/>
                  <a:pt x="698248" y="2866319"/>
                </a:cubicBezTo>
                <a:cubicBezTo>
                  <a:pt x="-840992" y="2570228"/>
                  <a:pt x="617694" y="1459884"/>
                  <a:pt x="802751" y="11028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8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28577"/>
            <a:ext cx="9144000" cy="97845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Заключение</a:t>
            </a:r>
            <a:endParaRPr lang="ru-RU" dirty="0">
              <a:solidFill>
                <a:schemeClr val="bg1"/>
              </a:solidFill>
              <a:latin typeface="Gill Sans Nova Ultra Bold" panose="020B0B02020104020203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83029" y="1835612"/>
            <a:ext cx="11625942" cy="4284617"/>
          </a:xfrm>
        </p:spPr>
        <p:txBody>
          <a:bodyPr>
            <a:normAutofit/>
          </a:bodyPr>
          <a:lstStyle/>
          <a:p>
            <a:pPr algn="l"/>
            <a:r>
              <a:rPr lang="ru-RU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Удалось разработать полностью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функциональную игру </a:t>
            </a:r>
            <a:r>
              <a:rPr lang="ru-RU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с использованием библиотеки </a:t>
            </a:r>
            <a:r>
              <a:rPr lang="ru-RU" sz="3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Py</a:t>
            </a:r>
            <a:r>
              <a:rPr lang="en-US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Game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ru-RU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следуя задачам, установленным при начале </a:t>
            </a: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проекта</a:t>
            </a: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0684"/>
            <a:ext cx="12192000" cy="97845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Gill Sans Nova Ultra Bold" panose="020B0B02020104020203" pitchFamily="34" charset="0"/>
              </a:rPr>
              <a:t>Планируемые доработки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83029" y="1407034"/>
            <a:ext cx="11625942" cy="4284617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Добавление функции для создания собственных уровней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Переработка меню для отображения созданных пользователем уровней и уровней по умолчанию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Добавление возможности загружать свои фоны для игры</a:t>
            </a:r>
            <a:endParaRPr lang="en-US" sz="3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Добавление возможности просмотра лучших результатов в каждом из уровней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Доработка оформления игры</a:t>
            </a: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-846542" y="3977920"/>
            <a:ext cx="13440872" cy="3236950"/>
          </a:xfrm>
          <a:custGeom>
            <a:avLst/>
            <a:gdLst>
              <a:gd name="connsiteX0" fmla="*/ 728976 w 13440872"/>
              <a:gd name="connsiteY0" fmla="*/ 2782388 h 3236950"/>
              <a:gd name="connsiteX1" fmla="*/ 1747879 w 13440872"/>
              <a:gd name="connsiteY1" fmla="*/ 2286000 h 3236950"/>
              <a:gd name="connsiteX2" fmla="*/ 1656439 w 13440872"/>
              <a:gd name="connsiteY2" fmla="*/ 2521131 h 3236950"/>
              <a:gd name="connsiteX3" fmla="*/ 2440211 w 13440872"/>
              <a:gd name="connsiteY3" fmla="*/ 2076994 h 3236950"/>
              <a:gd name="connsiteX4" fmla="*/ 2087514 w 13440872"/>
              <a:gd name="connsiteY4" fmla="*/ 2586445 h 3236950"/>
              <a:gd name="connsiteX5" fmla="*/ 3158668 w 13440872"/>
              <a:gd name="connsiteY5" fmla="*/ 1998617 h 3236950"/>
              <a:gd name="connsiteX6" fmla="*/ 2688405 w 13440872"/>
              <a:gd name="connsiteY6" fmla="*/ 2690948 h 3236950"/>
              <a:gd name="connsiteX7" fmla="*/ 4229822 w 13440872"/>
              <a:gd name="connsiteY7" fmla="*/ 1933303 h 3236950"/>
              <a:gd name="connsiteX8" fmla="*/ 3615868 w 13440872"/>
              <a:gd name="connsiteY8" fmla="*/ 2690948 h 3236950"/>
              <a:gd name="connsiteX9" fmla="*/ 5131159 w 13440872"/>
              <a:gd name="connsiteY9" fmla="*/ 1711234 h 3236950"/>
              <a:gd name="connsiteX10" fmla="*/ 4673959 w 13440872"/>
              <a:gd name="connsiteY10" fmla="*/ 2704011 h 3236950"/>
              <a:gd name="connsiteX11" fmla="*/ 6267628 w 13440872"/>
              <a:gd name="connsiteY11" fmla="*/ 1371600 h 3236950"/>
              <a:gd name="connsiteX12" fmla="*/ 5705925 w 13440872"/>
              <a:gd name="connsiteY12" fmla="*/ 2690948 h 3236950"/>
              <a:gd name="connsiteX13" fmla="*/ 7626165 w 13440872"/>
              <a:gd name="connsiteY13" fmla="*/ 1201783 h 3236950"/>
              <a:gd name="connsiteX14" fmla="*/ 7077525 w 13440872"/>
              <a:gd name="connsiteY14" fmla="*/ 2481943 h 3236950"/>
              <a:gd name="connsiteX15" fmla="*/ 8527502 w 13440872"/>
              <a:gd name="connsiteY15" fmla="*/ 1031965 h 3236950"/>
              <a:gd name="connsiteX16" fmla="*/ 8148679 w 13440872"/>
              <a:gd name="connsiteY16" fmla="*/ 2586445 h 3236950"/>
              <a:gd name="connsiteX17" fmla="*/ 9585594 w 13440872"/>
              <a:gd name="connsiteY17" fmla="*/ 679268 h 3236950"/>
              <a:gd name="connsiteX18" fmla="*/ 9219834 w 13440872"/>
              <a:gd name="connsiteY18" fmla="*/ 2325188 h 3236950"/>
              <a:gd name="connsiteX19" fmla="*/ 10473868 w 13440872"/>
              <a:gd name="connsiteY19" fmla="*/ 613954 h 3236950"/>
              <a:gd name="connsiteX20" fmla="*/ 10186485 w 13440872"/>
              <a:gd name="connsiteY20" fmla="*/ 2155371 h 3236950"/>
              <a:gd name="connsiteX21" fmla="*/ 11649525 w 13440872"/>
              <a:gd name="connsiteY21" fmla="*/ 339634 h 3236950"/>
              <a:gd name="connsiteX22" fmla="*/ 11427456 w 13440872"/>
              <a:gd name="connsiteY22" fmla="*/ 2129245 h 3236950"/>
              <a:gd name="connsiteX23" fmla="*/ 12381045 w 13440872"/>
              <a:gd name="connsiteY23" fmla="*/ 0 h 3236950"/>
              <a:gd name="connsiteX24" fmla="*/ 12093662 w 13440872"/>
              <a:gd name="connsiteY24" fmla="*/ 2129245 h 3236950"/>
              <a:gd name="connsiteX25" fmla="*/ 12968874 w 13440872"/>
              <a:gd name="connsiteY25" fmla="*/ 548640 h 3236950"/>
              <a:gd name="connsiteX26" fmla="*/ 13047251 w 13440872"/>
              <a:gd name="connsiteY26" fmla="*/ 3004457 h 3236950"/>
              <a:gd name="connsiteX27" fmla="*/ 7861296 w 13440872"/>
              <a:gd name="connsiteY27" fmla="*/ 3135085 h 3236950"/>
              <a:gd name="connsiteX28" fmla="*/ 519971 w 13440872"/>
              <a:gd name="connsiteY28" fmla="*/ 3161211 h 3236950"/>
              <a:gd name="connsiteX29" fmla="*/ 728976 w 13440872"/>
              <a:gd name="connsiteY29" fmla="*/ 2782388 h 32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440872" h="3236950">
                <a:moveTo>
                  <a:pt x="728976" y="2782388"/>
                </a:moveTo>
                <a:cubicBezTo>
                  <a:pt x="933627" y="2636519"/>
                  <a:pt x="1593302" y="2329543"/>
                  <a:pt x="1747879" y="2286000"/>
                </a:cubicBezTo>
                <a:cubicBezTo>
                  <a:pt x="1902456" y="2242457"/>
                  <a:pt x="1541050" y="2555965"/>
                  <a:pt x="1656439" y="2521131"/>
                </a:cubicBezTo>
                <a:cubicBezTo>
                  <a:pt x="1771828" y="2486297"/>
                  <a:pt x="2368365" y="2066108"/>
                  <a:pt x="2440211" y="2076994"/>
                </a:cubicBezTo>
                <a:cubicBezTo>
                  <a:pt x="2512057" y="2087880"/>
                  <a:pt x="1967771" y="2599508"/>
                  <a:pt x="2087514" y="2586445"/>
                </a:cubicBezTo>
                <a:cubicBezTo>
                  <a:pt x="2207257" y="2573382"/>
                  <a:pt x="3058520" y="1981200"/>
                  <a:pt x="3158668" y="1998617"/>
                </a:cubicBezTo>
                <a:cubicBezTo>
                  <a:pt x="3258817" y="2016034"/>
                  <a:pt x="2509879" y="2701834"/>
                  <a:pt x="2688405" y="2690948"/>
                </a:cubicBezTo>
                <a:cubicBezTo>
                  <a:pt x="2866931" y="2680062"/>
                  <a:pt x="4075245" y="1933303"/>
                  <a:pt x="4229822" y="1933303"/>
                </a:cubicBezTo>
                <a:cubicBezTo>
                  <a:pt x="4384399" y="1933303"/>
                  <a:pt x="3465645" y="2727959"/>
                  <a:pt x="3615868" y="2690948"/>
                </a:cubicBezTo>
                <a:cubicBezTo>
                  <a:pt x="3766091" y="2653936"/>
                  <a:pt x="4954811" y="1709057"/>
                  <a:pt x="5131159" y="1711234"/>
                </a:cubicBezTo>
                <a:cubicBezTo>
                  <a:pt x="5307507" y="1713411"/>
                  <a:pt x="4484548" y="2760617"/>
                  <a:pt x="4673959" y="2704011"/>
                </a:cubicBezTo>
                <a:cubicBezTo>
                  <a:pt x="4863370" y="2647405"/>
                  <a:pt x="6095634" y="1373777"/>
                  <a:pt x="6267628" y="1371600"/>
                </a:cubicBezTo>
                <a:cubicBezTo>
                  <a:pt x="6439622" y="1369423"/>
                  <a:pt x="5479502" y="2719251"/>
                  <a:pt x="5705925" y="2690948"/>
                </a:cubicBezTo>
                <a:cubicBezTo>
                  <a:pt x="5932348" y="2662645"/>
                  <a:pt x="7397565" y="1236617"/>
                  <a:pt x="7626165" y="1201783"/>
                </a:cubicBezTo>
                <a:cubicBezTo>
                  <a:pt x="7854765" y="1166949"/>
                  <a:pt x="6927302" y="2510246"/>
                  <a:pt x="7077525" y="2481943"/>
                </a:cubicBezTo>
                <a:cubicBezTo>
                  <a:pt x="7227748" y="2453640"/>
                  <a:pt x="8348976" y="1014548"/>
                  <a:pt x="8527502" y="1031965"/>
                </a:cubicBezTo>
                <a:cubicBezTo>
                  <a:pt x="8706028" y="1049382"/>
                  <a:pt x="7972330" y="2645228"/>
                  <a:pt x="8148679" y="2586445"/>
                </a:cubicBezTo>
                <a:cubicBezTo>
                  <a:pt x="8325028" y="2527662"/>
                  <a:pt x="9407068" y="722811"/>
                  <a:pt x="9585594" y="679268"/>
                </a:cubicBezTo>
                <a:cubicBezTo>
                  <a:pt x="9764120" y="635725"/>
                  <a:pt x="9071788" y="2336074"/>
                  <a:pt x="9219834" y="2325188"/>
                </a:cubicBezTo>
                <a:cubicBezTo>
                  <a:pt x="9367880" y="2314302"/>
                  <a:pt x="10312760" y="642257"/>
                  <a:pt x="10473868" y="613954"/>
                </a:cubicBezTo>
                <a:cubicBezTo>
                  <a:pt x="10634976" y="585651"/>
                  <a:pt x="9990542" y="2201091"/>
                  <a:pt x="10186485" y="2155371"/>
                </a:cubicBezTo>
                <a:cubicBezTo>
                  <a:pt x="10382428" y="2109651"/>
                  <a:pt x="11442697" y="343988"/>
                  <a:pt x="11649525" y="339634"/>
                </a:cubicBezTo>
                <a:cubicBezTo>
                  <a:pt x="11856353" y="335280"/>
                  <a:pt x="11305536" y="2185851"/>
                  <a:pt x="11427456" y="2129245"/>
                </a:cubicBezTo>
                <a:cubicBezTo>
                  <a:pt x="11549376" y="2072639"/>
                  <a:pt x="12270011" y="0"/>
                  <a:pt x="12381045" y="0"/>
                </a:cubicBezTo>
                <a:cubicBezTo>
                  <a:pt x="12492079" y="0"/>
                  <a:pt x="11995691" y="2037805"/>
                  <a:pt x="12093662" y="2129245"/>
                </a:cubicBezTo>
                <a:cubicBezTo>
                  <a:pt x="12191633" y="2220685"/>
                  <a:pt x="12809943" y="402771"/>
                  <a:pt x="12968874" y="548640"/>
                </a:cubicBezTo>
                <a:cubicBezTo>
                  <a:pt x="13127806" y="694509"/>
                  <a:pt x="13898514" y="2573383"/>
                  <a:pt x="13047251" y="3004457"/>
                </a:cubicBezTo>
                <a:cubicBezTo>
                  <a:pt x="12195988" y="3435531"/>
                  <a:pt x="7861296" y="3135085"/>
                  <a:pt x="7861296" y="3135085"/>
                </a:cubicBezTo>
                <a:lnTo>
                  <a:pt x="519971" y="3161211"/>
                </a:lnTo>
                <a:cubicBezTo>
                  <a:pt x="-668749" y="3106783"/>
                  <a:pt x="524325" y="2928257"/>
                  <a:pt x="728976" y="27823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9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ribbble.com/users/2081/screenshots/5270824/attachments/1143499/mountains_5k_d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5211" y="885777"/>
            <a:ext cx="10441577" cy="2340748"/>
          </a:xfrm>
        </p:spPr>
        <p:txBody>
          <a:bodyPr>
            <a:noAutofit/>
          </a:bodyPr>
          <a:lstStyle/>
          <a:p>
            <a:r>
              <a:rPr lang="ru-RU" sz="9000" dirty="0" smtClean="0">
                <a:solidFill>
                  <a:schemeClr val="bg1"/>
                </a:solidFill>
                <a:latin typeface="Gill Sans Nova Ultra Bold" panose="020B0B02020104020203" pitchFamily="34" charset="0"/>
              </a:rPr>
              <a:t>Спасибо за внимание!</a:t>
            </a:r>
            <a:endParaRPr lang="ru-RU" sz="9000" dirty="0">
              <a:solidFill>
                <a:schemeClr val="bg1"/>
              </a:solidFill>
              <a:latin typeface="Gill Sans Nova Ultra Bold" panose="020B0B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2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155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Gill Sans Nova Ultra Bold</vt:lpstr>
      <vt:lpstr>Тема Office</vt:lpstr>
      <vt:lpstr>Игра "Змейка" с использованием библиотеки PyGame</vt:lpstr>
      <vt:lpstr>Идея проекта:</vt:lpstr>
      <vt:lpstr>Задачи:</vt:lpstr>
      <vt:lpstr>Заключение</vt:lpstr>
      <vt:lpstr>Планируемые доработки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"Змейка" с использованием библиотеки PyGame</dc:title>
  <dc:creator>Mikhail</dc:creator>
  <cp:lastModifiedBy>Mikhail</cp:lastModifiedBy>
  <cp:revision>7</cp:revision>
  <dcterms:created xsi:type="dcterms:W3CDTF">2024-01-05T13:36:18Z</dcterms:created>
  <dcterms:modified xsi:type="dcterms:W3CDTF">2024-01-06T12:26:28Z</dcterms:modified>
</cp:coreProperties>
</file>